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524" r:id="rId2"/>
    <p:sldId id="526" r:id="rId3"/>
    <p:sldId id="525" r:id="rId4"/>
    <p:sldId id="529" r:id="rId5"/>
    <p:sldId id="536" r:id="rId6"/>
    <p:sldId id="530" r:id="rId7"/>
    <p:sldId id="531" r:id="rId8"/>
    <p:sldId id="532" r:id="rId9"/>
    <p:sldId id="533" r:id="rId10"/>
    <p:sldId id="537" r:id="rId11"/>
  </p:sldIdLst>
  <p:sldSz cx="9144000" cy="6858000" type="screen4x3"/>
  <p:notesSz cx="6934200" cy="92329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573" autoAdjust="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040A70A4-841B-4F52-86FF-1088D6E0EC82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403DB3B5-E127-4CE1-8FAD-992BF411F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8B5B-D9A0-490B-B677-29A02127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3E2-8B5C-420F-B773-4C0D976E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F944-A034-4316-A587-33E79276D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398B0E-BD33-40D6-AE6D-433700CD6B58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5872"/>
            <a:ext cx="9144000" cy="914400"/>
          </a:xfrm>
        </p:spPr>
        <p:txBody>
          <a:bodyPr/>
          <a:lstStyle/>
          <a:p>
            <a:r>
              <a:rPr lang="en-US" altLang="zh-CN" dirty="0" smtClean="0"/>
              <a:t>dynamic </a:t>
            </a:r>
            <a:r>
              <a:rPr lang="en-US" altLang="zh-CN" dirty="0"/>
              <a:t>aperture with tune scan.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" name="矩形 20"/>
          <p:cNvSpPr/>
          <p:nvPr/>
        </p:nvSpPr>
        <p:spPr bwMode="auto">
          <a:xfrm>
            <a:off x="5436095" y="980728"/>
            <a:ext cx="3240361" cy="3939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Basic DA scan method</a:t>
            </a:r>
            <a:endParaRPr lang="en-US" altLang="zh-CN" sz="2400" dirty="0">
              <a:latin typeface="Times" charset="0"/>
            </a:endParaRPr>
          </a:p>
        </p:txBody>
      </p:sp>
      <p:sp>
        <p:nvSpPr>
          <p:cNvPr id="17" name="内容占位符 1"/>
          <p:cNvSpPr>
            <a:spLocks noGrp="1"/>
          </p:cNvSpPr>
          <p:nvPr>
            <p:ph idx="1"/>
          </p:nvPr>
        </p:nvSpPr>
        <p:spPr>
          <a:xfrm>
            <a:off x="107504" y="908720"/>
            <a:ext cx="5616623" cy="54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 line scan, then make a map for each line, or a map for a average value of the 5 values?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Tune scan range </a:t>
            </a:r>
          </a:p>
          <a:p>
            <a:pPr marL="0" indent="0">
              <a:buNone/>
            </a:pPr>
            <a:r>
              <a:rPr lang="en-US" altLang="zh-CN" sz="2400" dirty="0" smtClean="0"/>
              <a:t>(25.0, 23.0) </a:t>
            </a:r>
            <a:r>
              <a:rPr lang="en-US" altLang="zh-CN" sz="2400" dirty="0" smtClean="0">
                <a:sym typeface="Wingdings" panose="05000000000000000000" pitchFamily="2" charset="2"/>
              </a:rPr>
              <a:t> (</a:t>
            </a:r>
            <a:r>
              <a:rPr lang="en-US" altLang="zh-CN" sz="2400" dirty="0" smtClean="0"/>
              <a:t>25.5, 23.5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  <a:endParaRPr lang="en-US" altLang="zh-CN" sz="2400" dirty="0" smtClean="0"/>
          </a:p>
          <a:p>
            <a:pPr marL="457200" lvl="1" indent="0">
              <a:buNone/>
            </a:pPr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en-US" altLang="zh-CN" sz="2800" dirty="0"/>
          </a:p>
        </p:txBody>
      </p:sp>
      <p:pic>
        <p:nvPicPr>
          <p:cNvPr id="1026" name="Picture 2" descr="C:\DA with tune scan\DAline-su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168352" cy="23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A with tune scan\DAresultOfDifferent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/>
          <a:stretch/>
        </p:blipFill>
        <p:spPr bwMode="auto">
          <a:xfrm>
            <a:off x="566777" y="3861048"/>
            <a:ext cx="6274012" cy="25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0" y="1610524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A with tune scan\DAresultOfDifferent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5" r="10921" b="87428"/>
          <a:stretch/>
        </p:blipFill>
        <p:spPr bwMode="auto">
          <a:xfrm>
            <a:off x="7739211" y="3700813"/>
            <a:ext cx="377853" cy="3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矩形 26"/>
          <p:cNvSpPr/>
          <p:nvPr/>
        </p:nvSpPr>
        <p:spPr bwMode="auto">
          <a:xfrm>
            <a:off x="1475656" y="128262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24.22, 23.16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26"/>
          <p:cNvSpPr/>
          <p:nvPr/>
        </p:nvSpPr>
        <p:spPr bwMode="auto">
          <a:xfrm>
            <a:off x="5879493" y="1318643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https://zimbra.jlab.org/service/home/~/?auth=co&amp;loc=en_US&amp;id=1308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zimbra.jlab.org/service/home/~/?auth=co&amp;loc=en_US&amp;id=13088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zimbra.jlab.org/service/home/~/?auth=co&amp;loc=en_US&amp;id=13092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MEIC Nonlinear with SLAC\originP10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3404263" cy="2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EIC Nonlinear with SLAC\newtunePall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70" y="2051402"/>
            <a:ext cx="3404262" cy="2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9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MEIC Nonlinear with SLAC\20170228\daxori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3" y="978970"/>
            <a:ext cx="3456384" cy="26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EIC Nonlinear with SLAC\20170228\DAyori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78970"/>
            <a:ext cx="3456385" cy="26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EIC Nonlinear with SLAC\20170228\DAslopeorig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95891"/>
            <a:ext cx="3456385" cy="26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EIC Nonlinear with SLAC\20170228\da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95889"/>
            <a:ext cx="3456385" cy="26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6255281" y="3412104"/>
            <a:ext cx="446368" cy="5209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矩形 20"/>
          <p:cNvSpPr/>
          <p:nvPr/>
        </p:nvSpPr>
        <p:spPr bwMode="auto">
          <a:xfrm>
            <a:off x="6723962" y="3425564"/>
            <a:ext cx="1592454" cy="3939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Next step</a:t>
            </a:r>
            <a:endParaRPr lang="en-US" altLang="zh-CN" sz="2400" dirty="0">
              <a:solidFill>
                <a:srgbClr val="FF0000"/>
              </a:solidFill>
              <a:latin typeface="Times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75" y="764704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75" y="3549723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A with tune scan\DAresultOfDifferentLin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5" r="10921" b="87428"/>
          <a:stretch/>
        </p:blipFill>
        <p:spPr bwMode="auto">
          <a:xfrm>
            <a:off x="6255281" y="818736"/>
            <a:ext cx="377853" cy="3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4" name="Picture 2" descr="C:\Conference meeting\NA-PAC\bare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" y="1628800"/>
            <a:ext cx="4716904" cy="3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6"/>
          <p:cNvSpPr/>
          <p:nvPr/>
        </p:nvSpPr>
        <p:spPr bwMode="auto">
          <a:xfrm>
            <a:off x="1475656" y="128262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24.22, 23.16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030" name="Picture 6" descr="C:\MEIC Nonlinear with SLAC\20170228\dasurve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/>
        </p:blipFill>
        <p:spPr bwMode="auto">
          <a:xfrm>
            <a:off x="4517804" y="1635936"/>
            <a:ext cx="4626196" cy="3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26"/>
          <p:cNvSpPr/>
          <p:nvPr/>
        </p:nvSpPr>
        <p:spPr bwMode="auto">
          <a:xfrm>
            <a:off x="5879493" y="1318643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矩形 26"/>
          <p:cNvSpPr/>
          <p:nvPr/>
        </p:nvSpPr>
        <p:spPr bwMode="auto">
          <a:xfrm>
            <a:off x="1475656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24.22, 23.16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26"/>
          <p:cNvSpPr/>
          <p:nvPr/>
        </p:nvSpPr>
        <p:spPr bwMode="auto">
          <a:xfrm>
            <a:off x="5879493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3" y="1453446"/>
            <a:ext cx="3045036" cy="24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3" y="4045734"/>
            <a:ext cx="3045036" cy="23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6" y="1494014"/>
            <a:ext cx="3045036" cy="23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" y="4045734"/>
            <a:ext cx="3045036" cy="23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4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14400"/>
          </a:xfrm>
        </p:spPr>
        <p:txBody>
          <a:bodyPr/>
          <a:lstStyle/>
          <a:p>
            <a:r>
              <a:rPr lang="en-US" sz="2800" dirty="0"/>
              <a:t>Re-matching (Global)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6967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979712" y="3601467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79712" y="4039617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020987" y="3795142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>
                <a:sym typeface="Symbol" pitchFamily="18" charset="2"/>
              </a:rPr>
              <a:t></a:t>
            </a:r>
            <a:r>
              <a:rPr lang="en-US" altLang="en-US" sz="1000" baseline="-25000">
                <a:sym typeface="Symbol" pitchFamily="18" charset="2"/>
              </a:rPr>
              <a:t>x</a:t>
            </a:r>
            <a:r>
              <a:rPr lang="en-US" altLang="en-US" sz="1000">
                <a:sym typeface="Symbol" pitchFamily="18" charset="2"/>
              </a:rPr>
              <a:t> = 12.5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89237" y="3356992"/>
            <a:ext cx="771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sym typeface="Symbol" pitchFamily="18" charset="2"/>
              </a:rPr>
              <a:t></a:t>
            </a:r>
            <a:r>
              <a:rPr lang="en-US" altLang="en-US" sz="1000" baseline="-25000" dirty="0">
                <a:sym typeface="Symbol" pitchFamily="18" charset="2"/>
              </a:rPr>
              <a:t>y</a:t>
            </a:r>
            <a:r>
              <a:rPr lang="en-US" altLang="en-US" sz="1000" dirty="0">
                <a:sym typeface="Symbol" pitchFamily="18" charset="2"/>
              </a:rPr>
              <a:t> = 7.5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570637" y="4039617"/>
            <a:ext cx="74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535712" y="3795142"/>
            <a:ext cx="771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>
                <a:sym typeface="Symbol" pitchFamily="18" charset="2"/>
              </a:rPr>
              <a:t></a:t>
            </a:r>
            <a:r>
              <a:rPr lang="en-US" altLang="en-US" sz="1000" baseline="-25000">
                <a:sym typeface="Symbol" pitchFamily="18" charset="2"/>
              </a:rPr>
              <a:t>x</a:t>
            </a:r>
            <a:r>
              <a:rPr lang="en-US" altLang="en-US" sz="1000">
                <a:sym typeface="Symbol" pitchFamily="18" charset="2"/>
              </a:rPr>
              <a:t> = 8.5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865912" y="360146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716687" y="3356992"/>
            <a:ext cx="771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sym typeface="Symbol" pitchFamily="18" charset="2"/>
              </a:rPr>
              <a:t></a:t>
            </a:r>
            <a:r>
              <a:rPr lang="en-US" altLang="en-US" sz="1000" baseline="-25000" dirty="0">
                <a:sym typeface="Symbol" pitchFamily="18" charset="2"/>
              </a:rPr>
              <a:t>y</a:t>
            </a:r>
            <a:r>
              <a:rPr lang="en-US" altLang="en-US" sz="1000" dirty="0">
                <a:sym typeface="Symbol" pitchFamily="18" charset="2"/>
              </a:rPr>
              <a:t> = 5.5</a:t>
            </a:r>
          </a:p>
        </p:txBody>
      </p:sp>
      <p:sp>
        <p:nvSpPr>
          <p:cNvPr id="21" name="内容占位符 1"/>
          <p:cNvSpPr>
            <a:spLocks noGrp="1"/>
          </p:cNvSpPr>
          <p:nvPr>
            <p:ph idx="1"/>
          </p:nvPr>
        </p:nvSpPr>
        <p:spPr>
          <a:xfrm>
            <a:off x="107504" y="4725144"/>
            <a:ext cx="9036496" cy="16561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ym typeface="Symbol" pitchFamily="18" charset="2"/>
              </a:rPr>
              <a:t>Upstream of IP:      </a:t>
            </a:r>
            <a:r>
              <a:rPr lang="en-US" altLang="en-US" sz="2400" baseline="-25000" dirty="0">
                <a:sym typeface="Symbol" pitchFamily="18" charset="2"/>
              </a:rPr>
              <a:t>y</a:t>
            </a:r>
            <a:r>
              <a:rPr lang="en-US" altLang="en-US" sz="2400" dirty="0">
                <a:sym typeface="Symbol" pitchFamily="18" charset="2"/>
              </a:rPr>
              <a:t> = </a:t>
            </a:r>
            <a:r>
              <a:rPr lang="en-US" altLang="en-US" sz="2400" dirty="0" smtClean="0">
                <a:sym typeface="Symbol" pitchFamily="18" charset="2"/>
              </a:rPr>
              <a:t>5.5  </a:t>
            </a:r>
            <a:r>
              <a:rPr lang="en-US" altLang="en-US" sz="2400" dirty="0" smtClean="0">
                <a:sym typeface="Wingdings" panose="05000000000000000000" pitchFamily="2" charset="2"/>
              </a:rPr>
              <a:t> 5.576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</a:t>
            </a:r>
            <a:endParaRPr lang="en-US" altLang="en-US" sz="2400" dirty="0" smtClean="0">
              <a:sym typeface="Symbol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ym typeface="Symbol" pitchFamily="18" charset="2"/>
              </a:rPr>
              <a:t>Downstream </a:t>
            </a:r>
            <a:r>
              <a:rPr lang="en-US" altLang="en-US" sz="2400" dirty="0">
                <a:sym typeface="Symbol" pitchFamily="18" charset="2"/>
              </a:rPr>
              <a:t>of IP: </a:t>
            </a:r>
            <a:r>
              <a:rPr lang="en-US" altLang="en-US" sz="2400" dirty="0" smtClean="0">
                <a:sym typeface="Symbol" pitchFamily="18" charset="2"/>
              </a:rPr>
              <a:t></a:t>
            </a:r>
            <a:r>
              <a:rPr lang="en-US" altLang="en-US" sz="2400" baseline="-25000" dirty="0">
                <a:sym typeface="Symbol" pitchFamily="18" charset="2"/>
              </a:rPr>
              <a:t>y</a:t>
            </a:r>
            <a:r>
              <a:rPr lang="en-US" altLang="en-US" sz="2400" dirty="0">
                <a:sym typeface="Symbol" pitchFamily="18" charset="2"/>
              </a:rPr>
              <a:t> = 7.5</a:t>
            </a:r>
            <a:r>
              <a:rPr lang="en-US" altLang="en-US" sz="2400" dirty="0" smtClean="0">
                <a:sym typeface="Symbol" pitchFamily="18" charset="2"/>
              </a:rPr>
              <a:t>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smtClean="0">
                <a:sym typeface="Wingdings" panose="05000000000000000000" pitchFamily="2" charset="2"/>
              </a:rPr>
              <a:t>7.460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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457200" lvl="1" indent="0">
              <a:buNone/>
            </a:pPr>
            <a:endParaRPr lang="en-US" altLang="zh-CN" sz="2800" dirty="0"/>
          </a:p>
          <a:p>
            <a:endParaRPr lang="en-US" altLang="zh-CN" sz="2800" dirty="0"/>
          </a:p>
          <a:p>
            <a:pPr lvl="1"/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76509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1" name="矩形 26"/>
          <p:cNvSpPr/>
          <p:nvPr/>
        </p:nvSpPr>
        <p:spPr bwMode="auto">
          <a:xfrm>
            <a:off x="1326686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26"/>
          <p:cNvSpPr/>
          <p:nvPr/>
        </p:nvSpPr>
        <p:spPr bwMode="auto">
          <a:xfrm>
            <a:off x="5914498" y="98072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9734"/>
            <a:ext cx="3045036" cy="24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2022"/>
            <a:ext cx="3045036" cy="23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88" y="1418253"/>
            <a:ext cx="3045036" cy="25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88" y="3886606"/>
            <a:ext cx="3045036" cy="250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995936" y="3573016"/>
            <a:ext cx="1080120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矩形 26"/>
          <p:cNvSpPr/>
          <p:nvPr/>
        </p:nvSpPr>
        <p:spPr bwMode="auto">
          <a:xfrm>
            <a:off x="3800611" y="4201007"/>
            <a:ext cx="1542777" cy="7401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dp</a:t>
            </a:r>
            <a:r>
              <a:rPr lang="en-US" altLang="zh-CN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/p ±0.3% ~ 10 </a:t>
            </a:r>
            <a:r>
              <a:rPr lang="en-US" altLang="zh-CN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Symbol"/>
              </a:rPr>
              <a:t>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" name="矩形 26"/>
          <p:cNvSpPr/>
          <p:nvPr/>
        </p:nvSpPr>
        <p:spPr bwMode="auto">
          <a:xfrm>
            <a:off x="1475656" y="128262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24.22, 23.16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26"/>
          <p:cNvSpPr/>
          <p:nvPr/>
        </p:nvSpPr>
        <p:spPr bwMode="auto">
          <a:xfrm>
            <a:off x="5879493" y="1318643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https://zimbra.jlab.org/service/home/~/?auth=co&amp;loc=en_US&amp;id=1308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zimbra.jlab.org/service/home/~/?auth=co&amp;loc=en_US&amp;id=13088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62" y="1844824"/>
            <a:ext cx="4239976" cy="32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https://zimbra.jlab.org/service/home/~/?auth=co&amp;loc=en_US&amp;id=13092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0" y="1844824"/>
            <a:ext cx="4239975" cy="32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矩形 26"/>
          <p:cNvSpPr/>
          <p:nvPr/>
        </p:nvSpPr>
        <p:spPr bwMode="auto">
          <a:xfrm>
            <a:off x="1475656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24.22, 23.16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26"/>
          <p:cNvSpPr/>
          <p:nvPr/>
        </p:nvSpPr>
        <p:spPr bwMode="auto">
          <a:xfrm>
            <a:off x="5879493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6" y="1535900"/>
            <a:ext cx="3045036" cy="2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"/>
          <a:stretch/>
        </p:blipFill>
        <p:spPr bwMode="auto">
          <a:xfrm>
            <a:off x="904546" y="4077070"/>
            <a:ext cx="3045036" cy="22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3" y="3953948"/>
            <a:ext cx="3045036" cy="2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3" y="1535900"/>
            <a:ext cx="3045036" cy="2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8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with tune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1" name="矩形 26"/>
          <p:cNvSpPr/>
          <p:nvPr/>
        </p:nvSpPr>
        <p:spPr bwMode="auto">
          <a:xfrm>
            <a:off x="1326686" y="1052736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53948"/>
            <a:ext cx="3045036" cy="2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5900"/>
            <a:ext cx="3045036" cy="2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26"/>
          <p:cNvSpPr/>
          <p:nvPr/>
        </p:nvSpPr>
        <p:spPr bwMode="auto">
          <a:xfrm>
            <a:off x="5914498" y="98072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24.1, 23.14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00" y="1376772"/>
            <a:ext cx="3045036" cy="22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00" y="3789040"/>
            <a:ext cx="3045036" cy="22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08774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103905</TotalTime>
  <Words>205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JLab_PowerPoint1</vt:lpstr>
      <vt:lpstr>dynamic aperture with tune scan.</vt:lpstr>
      <vt:lpstr>dynamic aperture with tune scan.</vt:lpstr>
      <vt:lpstr>dynamic aperture with tune scan.</vt:lpstr>
      <vt:lpstr>dynamic aperture with tune scan.</vt:lpstr>
      <vt:lpstr>Re-matching (Global)</vt:lpstr>
      <vt:lpstr>dynamic aperture with tune scan.</vt:lpstr>
      <vt:lpstr>dynamic aperture with tune scan.</vt:lpstr>
      <vt:lpstr>dynamic aperture with tune scan.</vt:lpstr>
      <vt:lpstr>dynamic aperture with tune scan.</vt:lpstr>
      <vt:lpstr>dynamic aperture with tune scan.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for bare lattice</dc:title>
  <dc:creator>wei</dc:creator>
  <cp:lastModifiedBy>Guohui Wei</cp:lastModifiedBy>
  <cp:revision>843</cp:revision>
  <cp:lastPrinted>2016-12-08T18:10:03Z</cp:lastPrinted>
  <dcterms:created xsi:type="dcterms:W3CDTF">2015-07-31T18:58:28Z</dcterms:created>
  <dcterms:modified xsi:type="dcterms:W3CDTF">2017-03-14T19:50:45Z</dcterms:modified>
</cp:coreProperties>
</file>