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39"/>
  </p:notesMasterIdLst>
  <p:handoutMasterIdLst>
    <p:handoutMasterId r:id="rId40"/>
  </p:handoutMasterIdLst>
  <p:sldIdLst>
    <p:sldId id="347" r:id="rId3"/>
    <p:sldId id="395" r:id="rId4"/>
    <p:sldId id="396" r:id="rId5"/>
    <p:sldId id="397" r:id="rId6"/>
    <p:sldId id="398" r:id="rId7"/>
    <p:sldId id="404" r:id="rId8"/>
    <p:sldId id="405" r:id="rId9"/>
    <p:sldId id="406" r:id="rId10"/>
    <p:sldId id="407" r:id="rId11"/>
    <p:sldId id="408" r:id="rId12"/>
    <p:sldId id="409" r:id="rId13"/>
    <p:sldId id="410" r:id="rId14"/>
    <p:sldId id="411" r:id="rId15"/>
    <p:sldId id="424" r:id="rId16"/>
    <p:sldId id="412" r:id="rId17"/>
    <p:sldId id="387" r:id="rId18"/>
    <p:sldId id="348" r:id="rId19"/>
    <p:sldId id="388" r:id="rId20"/>
    <p:sldId id="413" r:id="rId21"/>
    <p:sldId id="400" r:id="rId22"/>
    <p:sldId id="402" r:id="rId23"/>
    <p:sldId id="414" r:id="rId24"/>
    <p:sldId id="415" r:id="rId25"/>
    <p:sldId id="416" r:id="rId26"/>
    <p:sldId id="417" r:id="rId27"/>
    <p:sldId id="418" r:id="rId28"/>
    <p:sldId id="420" r:id="rId29"/>
    <p:sldId id="419" r:id="rId30"/>
    <p:sldId id="422" r:id="rId31"/>
    <p:sldId id="423" r:id="rId32"/>
    <p:sldId id="425" r:id="rId33"/>
    <p:sldId id="421" r:id="rId34"/>
    <p:sldId id="390" r:id="rId35"/>
    <p:sldId id="399" r:id="rId36"/>
    <p:sldId id="394" r:id="rId37"/>
    <p:sldId id="403" r:id="rId38"/>
  </p:sldIdLst>
  <p:sldSz cx="9144000" cy="6858000" type="screen4x3"/>
  <p:notesSz cx="9220200" cy="69469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95" autoAdjust="0"/>
    <p:restoredTop sz="99196" autoAdjust="0"/>
  </p:normalViewPr>
  <p:slideViewPr>
    <p:cSldViewPr snapToGrid="0" snapToObjects="1" showGuides="1">
      <p:cViewPr>
        <p:scale>
          <a:sx n="120" d="100"/>
          <a:sy n="120" d="100"/>
        </p:scale>
        <p:origin x="-1320" y="-31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petermcintyre:Library:Caches:TemporaryItems:Outlook%20Temp:QuencResultsWithComsol10ms3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petermcintyre:Library:Caches:TemporaryItems:Outlook%20Temp:QuencResultsWithComsol10ms3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petermcintyre:Library:Caches:TemporaryItems:Outlook%20Temp:CiC3p5Tdipole2dMagenticsLHCstee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pPr>
            <a:r>
              <a:rPr lang="en-US" sz="1000"/>
              <a:t>Peak Temperature</a:t>
            </a:r>
          </a:p>
        </c:rich>
      </c:tx>
      <c:layout>
        <c:manualLayout>
          <c:xMode val="edge"/>
          <c:yMode val="edge"/>
          <c:x val="0.322880053699932"/>
          <c:y val="0"/>
        </c:manualLayout>
      </c:layout>
      <c:overlay val="0"/>
    </c:title>
    <c:autoTitleDeleted val="0"/>
    <c:plotArea>
      <c:layout>
        <c:manualLayout>
          <c:layoutTarget val="inner"/>
          <c:xMode val="edge"/>
          <c:yMode val="edge"/>
          <c:x val="0.168122421460868"/>
          <c:y val="0.13564356435643601"/>
          <c:w val="0.78062633372713697"/>
          <c:h val="0.71870344754202997"/>
        </c:manualLayout>
      </c:layout>
      <c:scatterChart>
        <c:scatterStyle val="smoothMarker"/>
        <c:varyColors val="0"/>
        <c:ser>
          <c:idx val="1"/>
          <c:order val="0"/>
          <c:tx>
            <c:v>quench both ends</c:v>
          </c:tx>
          <c:marker>
            <c:symbol val="none"/>
          </c:marker>
          <c:xVal>
            <c:numRef>
              <c:f>BothEndsFired!$B$50:$B$1134</c:f>
              <c:numCache>
                <c:formatCode>General</c:formatCode>
                <c:ptCount val="1085"/>
                <c:pt idx="0">
                  <c:v>9.9999999999999995E-7</c:v>
                </c:pt>
                <c:pt idx="1">
                  <c:v>1.9999999999999999E-6</c:v>
                </c:pt>
                <c:pt idx="2">
                  <c:v>3.0000000000000001E-6</c:v>
                </c:pt>
                <c:pt idx="3">
                  <c:v>3.9999999999999998E-6</c:v>
                </c:pt>
                <c:pt idx="4">
                  <c:v>5.0000000000000004E-6</c:v>
                </c:pt>
                <c:pt idx="5">
                  <c:v>6.0000000000000002E-6</c:v>
                </c:pt>
                <c:pt idx="6">
                  <c:v>6.9999999999999999E-6</c:v>
                </c:pt>
                <c:pt idx="7">
                  <c:v>7.9999999999999996E-6</c:v>
                </c:pt>
                <c:pt idx="8">
                  <c:v>9.0000000000000002E-6</c:v>
                </c:pt>
                <c:pt idx="9">
                  <c:v>1.0000000000000001E-5</c:v>
                </c:pt>
                <c:pt idx="10">
                  <c:v>1.1E-5</c:v>
                </c:pt>
                <c:pt idx="11">
                  <c:v>1.2E-5</c:v>
                </c:pt>
                <c:pt idx="12">
                  <c:v>1.2999999999999999E-5</c:v>
                </c:pt>
                <c:pt idx="13">
                  <c:v>1.4E-5</c:v>
                </c:pt>
                <c:pt idx="14">
                  <c:v>1.5E-5</c:v>
                </c:pt>
                <c:pt idx="15">
                  <c:v>1.5999999999999999E-5</c:v>
                </c:pt>
                <c:pt idx="16">
                  <c:v>1.7E-5</c:v>
                </c:pt>
                <c:pt idx="17">
                  <c:v>1.8E-5</c:v>
                </c:pt>
                <c:pt idx="18">
                  <c:v>1.9000000000000001E-5</c:v>
                </c:pt>
                <c:pt idx="19">
                  <c:v>2.0000000000000002E-5</c:v>
                </c:pt>
                <c:pt idx="20">
                  <c:v>2.0999999999999999E-5</c:v>
                </c:pt>
                <c:pt idx="21">
                  <c:v>2.1999999999999999E-5</c:v>
                </c:pt>
                <c:pt idx="22">
                  <c:v>2.3E-5</c:v>
                </c:pt>
                <c:pt idx="23">
                  <c:v>2.4000000000000001E-5</c:v>
                </c:pt>
                <c:pt idx="24">
                  <c:v>2.5000000000000001E-5</c:v>
                </c:pt>
                <c:pt idx="25">
                  <c:v>2.6999999999999999E-5</c:v>
                </c:pt>
                <c:pt idx="26">
                  <c:v>2.9E-5</c:v>
                </c:pt>
                <c:pt idx="27">
                  <c:v>3.1000000000000001E-5</c:v>
                </c:pt>
                <c:pt idx="28">
                  <c:v>3.3000000000000003E-5</c:v>
                </c:pt>
                <c:pt idx="29">
                  <c:v>3.4999999999999997E-5</c:v>
                </c:pt>
                <c:pt idx="30">
                  <c:v>3.6999999999999998E-5</c:v>
                </c:pt>
                <c:pt idx="31">
                  <c:v>3.8999999999999999E-5</c:v>
                </c:pt>
                <c:pt idx="32">
                  <c:v>4.1E-5</c:v>
                </c:pt>
                <c:pt idx="33">
                  <c:v>4.3000000000000002E-5</c:v>
                </c:pt>
                <c:pt idx="34">
                  <c:v>4.5000000000000003E-5</c:v>
                </c:pt>
                <c:pt idx="35">
                  <c:v>4.6999999999999997E-5</c:v>
                </c:pt>
                <c:pt idx="36">
                  <c:v>4.8999999999999998E-5</c:v>
                </c:pt>
                <c:pt idx="37">
                  <c:v>5.1E-5</c:v>
                </c:pt>
                <c:pt idx="38">
                  <c:v>5.3000000000000001E-5</c:v>
                </c:pt>
                <c:pt idx="39">
                  <c:v>5.5000000000000002E-5</c:v>
                </c:pt>
                <c:pt idx="40">
                  <c:v>5.7000000000000003E-5</c:v>
                </c:pt>
                <c:pt idx="41">
                  <c:v>5.8999999999999998E-5</c:v>
                </c:pt>
                <c:pt idx="42">
                  <c:v>6.0999999999999999E-5</c:v>
                </c:pt>
                <c:pt idx="43">
                  <c:v>6.3E-5</c:v>
                </c:pt>
                <c:pt idx="44">
                  <c:v>6.4999999999999994E-5</c:v>
                </c:pt>
                <c:pt idx="45">
                  <c:v>6.7000000000000002E-5</c:v>
                </c:pt>
                <c:pt idx="46">
                  <c:v>6.8999999999999997E-5</c:v>
                </c:pt>
                <c:pt idx="47">
                  <c:v>7.1000000000000005E-5</c:v>
                </c:pt>
                <c:pt idx="48">
                  <c:v>7.2999999999999999E-5</c:v>
                </c:pt>
                <c:pt idx="49">
                  <c:v>7.4999999999999993E-5</c:v>
                </c:pt>
                <c:pt idx="50">
                  <c:v>7.7000000000000001E-5</c:v>
                </c:pt>
                <c:pt idx="51">
                  <c:v>7.8999999999999996E-5</c:v>
                </c:pt>
                <c:pt idx="52">
                  <c:v>8.2999999999999998E-5</c:v>
                </c:pt>
                <c:pt idx="53">
                  <c:v>8.7000000000000001E-5</c:v>
                </c:pt>
                <c:pt idx="54">
                  <c:v>9.1000000000000003E-5</c:v>
                </c:pt>
                <c:pt idx="55">
                  <c:v>9.5000000000000005E-5</c:v>
                </c:pt>
                <c:pt idx="56">
                  <c:v>9.9000000000000102E-5</c:v>
                </c:pt>
                <c:pt idx="57">
                  <c:v>1.03E-4</c:v>
                </c:pt>
                <c:pt idx="58">
                  <c:v>1.07E-4</c:v>
                </c:pt>
                <c:pt idx="59">
                  <c:v>1.11E-4</c:v>
                </c:pt>
                <c:pt idx="60">
                  <c:v>1.15E-4</c:v>
                </c:pt>
                <c:pt idx="61">
                  <c:v>1.1900000000000001E-4</c:v>
                </c:pt>
                <c:pt idx="62">
                  <c:v>1.2300000000000001E-4</c:v>
                </c:pt>
                <c:pt idx="63">
                  <c:v>1.27E-4</c:v>
                </c:pt>
                <c:pt idx="64">
                  <c:v>1.3100000000000001E-4</c:v>
                </c:pt>
                <c:pt idx="65">
                  <c:v>1.35E-4</c:v>
                </c:pt>
                <c:pt idx="66">
                  <c:v>1.3899999999999999E-4</c:v>
                </c:pt>
                <c:pt idx="67">
                  <c:v>1.4300000000000001E-4</c:v>
                </c:pt>
                <c:pt idx="68">
                  <c:v>1.47E-4</c:v>
                </c:pt>
                <c:pt idx="69">
                  <c:v>1.5100000000000001E-4</c:v>
                </c:pt>
                <c:pt idx="70">
                  <c:v>1.55E-4</c:v>
                </c:pt>
                <c:pt idx="71">
                  <c:v>1.5899999999999999E-4</c:v>
                </c:pt>
                <c:pt idx="72">
                  <c:v>1.63E-4</c:v>
                </c:pt>
                <c:pt idx="73">
                  <c:v>1.6699999999999999E-4</c:v>
                </c:pt>
                <c:pt idx="74">
                  <c:v>1.7100000000000001E-4</c:v>
                </c:pt>
                <c:pt idx="75">
                  <c:v>1.75E-4</c:v>
                </c:pt>
                <c:pt idx="76">
                  <c:v>1.7899999999999999E-4</c:v>
                </c:pt>
                <c:pt idx="77">
                  <c:v>1.83E-4</c:v>
                </c:pt>
                <c:pt idx="78">
                  <c:v>1.8699999999999999E-4</c:v>
                </c:pt>
                <c:pt idx="79">
                  <c:v>1.9100000000000001E-4</c:v>
                </c:pt>
                <c:pt idx="80">
                  <c:v>1.95E-4</c:v>
                </c:pt>
                <c:pt idx="81">
                  <c:v>1.9900000000000001E-4</c:v>
                </c:pt>
                <c:pt idx="82">
                  <c:v>2.03E-4</c:v>
                </c:pt>
                <c:pt idx="83">
                  <c:v>2.0699999999999999E-4</c:v>
                </c:pt>
                <c:pt idx="84">
                  <c:v>2.1100000000000001E-4</c:v>
                </c:pt>
                <c:pt idx="85">
                  <c:v>2.1499999999999999E-4</c:v>
                </c:pt>
                <c:pt idx="86">
                  <c:v>2.23E-4</c:v>
                </c:pt>
                <c:pt idx="87">
                  <c:v>2.31E-4</c:v>
                </c:pt>
                <c:pt idx="88">
                  <c:v>2.3900000000000001E-4</c:v>
                </c:pt>
                <c:pt idx="89">
                  <c:v>2.4699999999999999E-4</c:v>
                </c:pt>
                <c:pt idx="90">
                  <c:v>2.5500000000000002E-4</c:v>
                </c:pt>
                <c:pt idx="91">
                  <c:v>2.63E-4</c:v>
                </c:pt>
                <c:pt idx="92">
                  <c:v>2.7099999999999997E-4</c:v>
                </c:pt>
                <c:pt idx="93">
                  <c:v>2.7900000000000001E-4</c:v>
                </c:pt>
                <c:pt idx="94">
                  <c:v>2.8699999999999998E-4</c:v>
                </c:pt>
                <c:pt idx="95">
                  <c:v>2.9500000000000001E-4</c:v>
                </c:pt>
                <c:pt idx="96">
                  <c:v>3.0299999999999999E-4</c:v>
                </c:pt>
                <c:pt idx="97">
                  <c:v>3.1100000000000002E-4</c:v>
                </c:pt>
                <c:pt idx="98">
                  <c:v>3.19E-4</c:v>
                </c:pt>
                <c:pt idx="99">
                  <c:v>3.2699999999999998E-4</c:v>
                </c:pt>
                <c:pt idx="100">
                  <c:v>3.3500000000000001E-4</c:v>
                </c:pt>
                <c:pt idx="101">
                  <c:v>3.4299999999999999E-4</c:v>
                </c:pt>
                <c:pt idx="102">
                  <c:v>3.5100000000000002E-4</c:v>
                </c:pt>
                <c:pt idx="103">
                  <c:v>3.59E-4</c:v>
                </c:pt>
                <c:pt idx="104">
                  <c:v>3.6699999999999998E-4</c:v>
                </c:pt>
                <c:pt idx="105">
                  <c:v>3.7500000000000001E-4</c:v>
                </c:pt>
                <c:pt idx="106">
                  <c:v>3.8299999999999999E-4</c:v>
                </c:pt>
                <c:pt idx="107">
                  <c:v>3.9100000000000002E-4</c:v>
                </c:pt>
                <c:pt idx="108">
                  <c:v>3.9899999999999999E-4</c:v>
                </c:pt>
                <c:pt idx="109">
                  <c:v>4.0700000000000003E-4</c:v>
                </c:pt>
                <c:pt idx="110">
                  <c:v>4.15E-4</c:v>
                </c:pt>
                <c:pt idx="111">
                  <c:v>4.2299999999999998E-4</c:v>
                </c:pt>
                <c:pt idx="112">
                  <c:v>4.3100000000000001E-4</c:v>
                </c:pt>
                <c:pt idx="113">
                  <c:v>4.3899999999999999E-4</c:v>
                </c:pt>
                <c:pt idx="114">
                  <c:v>4.4700000000000002E-4</c:v>
                </c:pt>
                <c:pt idx="115">
                  <c:v>4.55E-4</c:v>
                </c:pt>
                <c:pt idx="116">
                  <c:v>4.6299999999999998E-4</c:v>
                </c:pt>
                <c:pt idx="117">
                  <c:v>4.7100000000000001E-4</c:v>
                </c:pt>
                <c:pt idx="118">
                  <c:v>4.7899999999999999E-4</c:v>
                </c:pt>
                <c:pt idx="119">
                  <c:v>4.8700000000000002E-4</c:v>
                </c:pt>
                <c:pt idx="120">
                  <c:v>4.95E-4</c:v>
                </c:pt>
                <c:pt idx="121">
                  <c:v>5.0299999999999997E-4</c:v>
                </c:pt>
                <c:pt idx="122">
                  <c:v>5.1099999999999995E-4</c:v>
                </c:pt>
                <c:pt idx="123">
                  <c:v>5.1900000000000004E-4</c:v>
                </c:pt>
                <c:pt idx="124">
                  <c:v>5.3499999999999999E-4</c:v>
                </c:pt>
                <c:pt idx="125">
                  <c:v>5.5099999999999995E-4</c:v>
                </c:pt>
                <c:pt idx="126">
                  <c:v>5.6700000000000001E-4</c:v>
                </c:pt>
                <c:pt idx="127">
                  <c:v>5.8299999999999997E-4</c:v>
                </c:pt>
                <c:pt idx="128">
                  <c:v>5.9900000000000003E-4</c:v>
                </c:pt>
                <c:pt idx="129">
                  <c:v>6.1499999999999999E-4</c:v>
                </c:pt>
                <c:pt idx="130">
                  <c:v>6.3100000000000005E-4</c:v>
                </c:pt>
                <c:pt idx="131">
                  <c:v>6.4700000000000001E-4</c:v>
                </c:pt>
                <c:pt idx="132">
                  <c:v>6.6299999999999996E-4</c:v>
                </c:pt>
                <c:pt idx="133">
                  <c:v>6.7900000000000002E-4</c:v>
                </c:pt>
                <c:pt idx="134">
                  <c:v>6.9499999999999998E-4</c:v>
                </c:pt>
                <c:pt idx="135">
                  <c:v>7.1100000000000004E-4</c:v>
                </c:pt>
                <c:pt idx="136">
                  <c:v>7.27E-4</c:v>
                </c:pt>
                <c:pt idx="137">
                  <c:v>7.4299999999999995E-4</c:v>
                </c:pt>
                <c:pt idx="138">
                  <c:v>7.5900000000000002E-4</c:v>
                </c:pt>
                <c:pt idx="139">
                  <c:v>7.7499999999999997E-4</c:v>
                </c:pt>
                <c:pt idx="140">
                  <c:v>7.9100000000000004E-4</c:v>
                </c:pt>
                <c:pt idx="141">
                  <c:v>8.0699999999999999E-4</c:v>
                </c:pt>
                <c:pt idx="142">
                  <c:v>8.2299999999999995E-4</c:v>
                </c:pt>
                <c:pt idx="143">
                  <c:v>8.3900000000000001E-4</c:v>
                </c:pt>
                <c:pt idx="144">
                  <c:v>8.5499999999999997E-4</c:v>
                </c:pt>
                <c:pt idx="145">
                  <c:v>8.7100000000000003E-4</c:v>
                </c:pt>
                <c:pt idx="146">
                  <c:v>8.8699999999999998E-4</c:v>
                </c:pt>
                <c:pt idx="147">
                  <c:v>9.0300000000000005E-4</c:v>
                </c:pt>
                <c:pt idx="148">
                  <c:v>9.19E-4</c:v>
                </c:pt>
                <c:pt idx="149">
                  <c:v>9.3499999999999996E-4</c:v>
                </c:pt>
                <c:pt idx="150">
                  <c:v>9.5100000000000002E-4</c:v>
                </c:pt>
                <c:pt idx="151">
                  <c:v>9.6699999999999998E-4</c:v>
                </c:pt>
                <c:pt idx="152">
                  <c:v>9.8299999999999993E-4</c:v>
                </c:pt>
                <c:pt idx="153">
                  <c:v>9.990000000000001E-4</c:v>
                </c:pt>
                <c:pt idx="154">
                  <c:v>1.0150000000000001E-3</c:v>
                </c:pt>
                <c:pt idx="155">
                  <c:v>1.031E-3</c:v>
                </c:pt>
                <c:pt idx="156">
                  <c:v>1.047E-3</c:v>
                </c:pt>
                <c:pt idx="157">
                  <c:v>1.0629999999999999E-3</c:v>
                </c:pt>
                <c:pt idx="158">
                  <c:v>1.0790000000000001E-3</c:v>
                </c:pt>
                <c:pt idx="159">
                  <c:v>1.0950000000000001E-3</c:v>
                </c:pt>
                <c:pt idx="160">
                  <c:v>1.111E-3</c:v>
                </c:pt>
                <c:pt idx="161">
                  <c:v>1.127E-3</c:v>
                </c:pt>
                <c:pt idx="162">
                  <c:v>1.1429999999999999E-3</c:v>
                </c:pt>
                <c:pt idx="163">
                  <c:v>1.1590000000000001E-3</c:v>
                </c:pt>
                <c:pt idx="164">
                  <c:v>1.175E-3</c:v>
                </c:pt>
                <c:pt idx="165">
                  <c:v>1.191E-3</c:v>
                </c:pt>
                <c:pt idx="166">
                  <c:v>1.207E-3</c:v>
                </c:pt>
                <c:pt idx="167">
                  <c:v>1.2229999999999999E-3</c:v>
                </c:pt>
                <c:pt idx="168">
                  <c:v>1.2390000000000001E-3</c:v>
                </c:pt>
                <c:pt idx="169">
                  <c:v>1.255E-3</c:v>
                </c:pt>
                <c:pt idx="170">
                  <c:v>1.271E-3</c:v>
                </c:pt>
                <c:pt idx="171">
                  <c:v>1.2869999999999999E-3</c:v>
                </c:pt>
                <c:pt idx="172">
                  <c:v>1.3029999999999999E-3</c:v>
                </c:pt>
                <c:pt idx="173">
                  <c:v>1.3190000000000001E-3</c:v>
                </c:pt>
                <c:pt idx="174">
                  <c:v>1.335E-3</c:v>
                </c:pt>
                <c:pt idx="175">
                  <c:v>1.3669999999999999E-3</c:v>
                </c:pt>
                <c:pt idx="176">
                  <c:v>1.3990000000000001E-3</c:v>
                </c:pt>
                <c:pt idx="177">
                  <c:v>1.431E-3</c:v>
                </c:pt>
                <c:pt idx="178">
                  <c:v>1.4630000000000001E-3</c:v>
                </c:pt>
                <c:pt idx="179">
                  <c:v>1.495E-3</c:v>
                </c:pt>
                <c:pt idx="180">
                  <c:v>1.5269999999999999E-3</c:v>
                </c:pt>
                <c:pt idx="181">
                  <c:v>1.5590000000000001E-3</c:v>
                </c:pt>
                <c:pt idx="182">
                  <c:v>1.591E-3</c:v>
                </c:pt>
                <c:pt idx="183">
                  <c:v>1.6230000000000001E-3</c:v>
                </c:pt>
                <c:pt idx="184">
                  <c:v>1.655E-3</c:v>
                </c:pt>
                <c:pt idx="185">
                  <c:v>1.6869999999999999E-3</c:v>
                </c:pt>
                <c:pt idx="186">
                  <c:v>1.719E-3</c:v>
                </c:pt>
                <c:pt idx="187">
                  <c:v>1.751E-3</c:v>
                </c:pt>
                <c:pt idx="188">
                  <c:v>1.7830000000000001E-3</c:v>
                </c:pt>
                <c:pt idx="189">
                  <c:v>1.815E-3</c:v>
                </c:pt>
                <c:pt idx="190">
                  <c:v>1.8469999999999999E-3</c:v>
                </c:pt>
                <c:pt idx="191">
                  <c:v>1.879E-3</c:v>
                </c:pt>
                <c:pt idx="192">
                  <c:v>1.9109999999999999E-3</c:v>
                </c:pt>
                <c:pt idx="193">
                  <c:v>1.9430000000000001E-3</c:v>
                </c:pt>
                <c:pt idx="194">
                  <c:v>1.9750000000000002E-3</c:v>
                </c:pt>
                <c:pt idx="195">
                  <c:v>2.0070000000000001E-3</c:v>
                </c:pt>
                <c:pt idx="196">
                  <c:v>2.039E-3</c:v>
                </c:pt>
                <c:pt idx="197">
                  <c:v>2.0709999999999999E-3</c:v>
                </c:pt>
                <c:pt idx="198">
                  <c:v>2.1029999999999998E-3</c:v>
                </c:pt>
                <c:pt idx="199">
                  <c:v>2.1350000000000002E-3</c:v>
                </c:pt>
                <c:pt idx="200">
                  <c:v>2.1670000000000001E-3</c:v>
                </c:pt>
                <c:pt idx="201">
                  <c:v>2.199E-3</c:v>
                </c:pt>
                <c:pt idx="202">
                  <c:v>2.2309999999999999E-3</c:v>
                </c:pt>
                <c:pt idx="203">
                  <c:v>2.2629999999999998E-3</c:v>
                </c:pt>
                <c:pt idx="204">
                  <c:v>2.2950000000000002E-3</c:v>
                </c:pt>
                <c:pt idx="205">
                  <c:v>2.3270000000000001E-3</c:v>
                </c:pt>
                <c:pt idx="206">
                  <c:v>2.359E-3</c:v>
                </c:pt>
                <c:pt idx="207">
                  <c:v>2.3909999999999999E-3</c:v>
                </c:pt>
                <c:pt idx="208">
                  <c:v>2.4229999999999998E-3</c:v>
                </c:pt>
                <c:pt idx="209">
                  <c:v>2.4550000000000002E-3</c:v>
                </c:pt>
                <c:pt idx="210">
                  <c:v>2.4870000000000001E-3</c:v>
                </c:pt>
                <c:pt idx="211">
                  <c:v>2.519E-3</c:v>
                </c:pt>
                <c:pt idx="212">
                  <c:v>2.5509999999999999E-3</c:v>
                </c:pt>
                <c:pt idx="213">
                  <c:v>2.5829999999999998E-3</c:v>
                </c:pt>
                <c:pt idx="214">
                  <c:v>2.6150000000000001E-3</c:v>
                </c:pt>
                <c:pt idx="215">
                  <c:v>2.647E-3</c:v>
                </c:pt>
                <c:pt idx="216">
                  <c:v>2.679E-3</c:v>
                </c:pt>
                <c:pt idx="217">
                  <c:v>2.7109999999999999E-3</c:v>
                </c:pt>
                <c:pt idx="218">
                  <c:v>2.7430000000000002E-3</c:v>
                </c:pt>
                <c:pt idx="219">
                  <c:v>2.7750000000000001E-3</c:v>
                </c:pt>
                <c:pt idx="220">
                  <c:v>2.807E-3</c:v>
                </c:pt>
                <c:pt idx="221">
                  <c:v>2.8389999999999999E-3</c:v>
                </c:pt>
                <c:pt idx="222">
                  <c:v>2.8709999999999999E-3</c:v>
                </c:pt>
                <c:pt idx="223">
                  <c:v>2.9030000000000002E-3</c:v>
                </c:pt>
                <c:pt idx="224">
                  <c:v>2.9350000000000001E-3</c:v>
                </c:pt>
                <c:pt idx="225">
                  <c:v>2.967E-3</c:v>
                </c:pt>
                <c:pt idx="226">
                  <c:v>2.9989999999999999E-3</c:v>
                </c:pt>
                <c:pt idx="227">
                  <c:v>3.0309999999999998E-3</c:v>
                </c:pt>
                <c:pt idx="228">
                  <c:v>3.0630000000000002E-3</c:v>
                </c:pt>
                <c:pt idx="229">
                  <c:v>3.0950000000000001E-3</c:v>
                </c:pt>
                <c:pt idx="230">
                  <c:v>3.127E-3</c:v>
                </c:pt>
                <c:pt idx="231">
                  <c:v>3.1589999999999999E-3</c:v>
                </c:pt>
                <c:pt idx="232">
                  <c:v>3.1909999999999998E-3</c:v>
                </c:pt>
                <c:pt idx="233">
                  <c:v>3.2230000000000002E-3</c:v>
                </c:pt>
                <c:pt idx="234">
                  <c:v>3.2550000000000001E-3</c:v>
                </c:pt>
                <c:pt idx="235">
                  <c:v>3.287E-3</c:v>
                </c:pt>
                <c:pt idx="236">
                  <c:v>3.3509999999999998E-3</c:v>
                </c:pt>
                <c:pt idx="237">
                  <c:v>3.4150000000000001E-3</c:v>
                </c:pt>
                <c:pt idx="238">
                  <c:v>3.4789999999999999E-3</c:v>
                </c:pt>
                <c:pt idx="239">
                  <c:v>3.5430000000000001E-3</c:v>
                </c:pt>
                <c:pt idx="240">
                  <c:v>3.607E-3</c:v>
                </c:pt>
                <c:pt idx="241">
                  <c:v>3.6709999999999998E-3</c:v>
                </c:pt>
                <c:pt idx="242">
                  <c:v>3.735E-3</c:v>
                </c:pt>
                <c:pt idx="243">
                  <c:v>3.7989999999999999E-3</c:v>
                </c:pt>
                <c:pt idx="244">
                  <c:v>3.8630000000000001E-3</c:v>
                </c:pt>
                <c:pt idx="245">
                  <c:v>3.9269999999999999E-3</c:v>
                </c:pt>
                <c:pt idx="246">
                  <c:v>3.9909999999999998E-3</c:v>
                </c:pt>
                <c:pt idx="247">
                  <c:v>4.0549999999999996E-3</c:v>
                </c:pt>
                <c:pt idx="248">
                  <c:v>4.1190000000000003E-3</c:v>
                </c:pt>
                <c:pt idx="249">
                  <c:v>4.1830000000000001E-3</c:v>
                </c:pt>
                <c:pt idx="250">
                  <c:v>4.2469999999999999E-3</c:v>
                </c:pt>
                <c:pt idx="251">
                  <c:v>4.3109999999999997E-3</c:v>
                </c:pt>
                <c:pt idx="252">
                  <c:v>4.3750000000000004E-3</c:v>
                </c:pt>
                <c:pt idx="253">
                  <c:v>4.4390000000000002E-3</c:v>
                </c:pt>
                <c:pt idx="254">
                  <c:v>4.5030000000000001E-3</c:v>
                </c:pt>
                <c:pt idx="255">
                  <c:v>4.5669999999999999E-3</c:v>
                </c:pt>
                <c:pt idx="256">
                  <c:v>4.6309999999999997E-3</c:v>
                </c:pt>
                <c:pt idx="257">
                  <c:v>4.6950000000000004E-3</c:v>
                </c:pt>
                <c:pt idx="258">
                  <c:v>4.7590000000000002E-3</c:v>
                </c:pt>
                <c:pt idx="259">
                  <c:v>4.823E-3</c:v>
                </c:pt>
                <c:pt idx="260">
                  <c:v>4.8869999999999999E-3</c:v>
                </c:pt>
                <c:pt idx="261">
                  <c:v>4.9509999999999997E-3</c:v>
                </c:pt>
                <c:pt idx="262">
                  <c:v>5.0150000000000004E-3</c:v>
                </c:pt>
                <c:pt idx="263">
                  <c:v>5.0790000000000002E-3</c:v>
                </c:pt>
                <c:pt idx="264">
                  <c:v>5.143E-3</c:v>
                </c:pt>
                <c:pt idx="265">
                  <c:v>5.2069999999999998E-3</c:v>
                </c:pt>
                <c:pt idx="266">
                  <c:v>5.2709999999999996E-3</c:v>
                </c:pt>
                <c:pt idx="267">
                  <c:v>5.3350000000000003E-3</c:v>
                </c:pt>
                <c:pt idx="268">
                  <c:v>5.3990000000000002E-3</c:v>
                </c:pt>
                <c:pt idx="269">
                  <c:v>5.463E-3</c:v>
                </c:pt>
                <c:pt idx="270">
                  <c:v>5.5269999999999998E-3</c:v>
                </c:pt>
                <c:pt idx="271">
                  <c:v>5.5909999999999996E-3</c:v>
                </c:pt>
                <c:pt idx="272">
                  <c:v>5.6550000000000003E-3</c:v>
                </c:pt>
                <c:pt idx="273">
                  <c:v>5.7190000000000001E-3</c:v>
                </c:pt>
                <c:pt idx="274">
                  <c:v>5.7829999999999999E-3</c:v>
                </c:pt>
                <c:pt idx="275">
                  <c:v>5.8469999999999998E-3</c:v>
                </c:pt>
                <c:pt idx="276">
                  <c:v>5.9109999999999996E-3</c:v>
                </c:pt>
                <c:pt idx="277">
                  <c:v>5.9750000000000003E-3</c:v>
                </c:pt>
                <c:pt idx="278">
                  <c:v>6.0390000000000001E-3</c:v>
                </c:pt>
                <c:pt idx="279">
                  <c:v>6.1029999999999999E-3</c:v>
                </c:pt>
                <c:pt idx="280">
                  <c:v>6.1669999999999997E-3</c:v>
                </c:pt>
                <c:pt idx="281">
                  <c:v>6.2310000000000004E-3</c:v>
                </c:pt>
                <c:pt idx="282">
                  <c:v>6.2950000000000002E-3</c:v>
                </c:pt>
                <c:pt idx="283">
                  <c:v>6.3590000000000001E-3</c:v>
                </c:pt>
                <c:pt idx="284">
                  <c:v>6.4229999999999999E-3</c:v>
                </c:pt>
                <c:pt idx="285">
                  <c:v>6.4869999999999997E-3</c:v>
                </c:pt>
                <c:pt idx="286">
                  <c:v>6.5510000000000004E-3</c:v>
                </c:pt>
                <c:pt idx="287">
                  <c:v>6.6150000000000002E-3</c:v>
                </c:pt>
                <c:pt idx="288">
                  <c:v>6.679E-3</c:v>
                </c:pt>
                <c:pt idx="289">
                  <c:v>6.7429999999999999E-3</c:v>
                </c:pt>
                <c:pt idx="290">
                  <c:v>6.8069999999999997E-3</c:v>
                </c:pt>
                <c:pt idx="291">
                  <c:v>6.8710000000000004E-3</c:v>
                </c:pt>
                <c:pt idx="292">
                  <c:v>6.9350000000000002E-3</c:v>
                </c:pt>
                <c:pt idx="293">
                  <c:v>6.999E-3</c:v>
                </c:pt>
                <c:pt idx="294">
                  <c:v>7.0629999999999998E-3</c:v>
                </c:pt>
                <c:pt idx="295">
                  <c:v>7.1269999999999997E-3</c:v>
                </c:pt>
                <c:pt idx="296">
                  <c:v>7.1910000000000003E-3</c:v>
                </c:pt>
                <c:pt idx="297">
                  <c:v>7.2550000000000002E-3</c:v>
                </c:pt>
                <c:pt idx="298">
                  <c:v>7.319E-3</c:v>
                </c:pt>
                <c:pt idx="299">
                  <c:v>7.3829999999999998E-3</c:v>
                </c:pt>
                <c:pt idx="300">
                  <c:v>7.4469999999999996E-3</c:v>
                </c:pt>
                <c:pt idx="301">
                  <c:v>7.5110000000000003E-3</c:v>
                </c:pt>
                <c:pt idx="302">
                  <c:v>7.5750000000000001E-3</c:v>
                </c:pt>
                <c:pt idx="303">
                  <c:v>7.639E-3</c:v>
                </c:pt>
                <c:pt idx="304">
                  <c:v>7.7029999999999998E-3</c:v>
                </c:pt>
                <c:pt idx="305">
                  <c:v>7.7669999999999996E-3</c:v>
                </c:pt>
                <c:pt idx="306">
                  <c:v>7.8309999999999994E-3</c:v>
                </c:pt>
                <c:pt idx="307">
                  <c:v>7.8949999999999992E-3</c:v>
                </c:pt>
                <c:pt idx="308">
                  <c:v>7.9590000000000008E-3</c:v>
                </c:pt>
                <c:pt idx="309">
                  <c:v>8.0230000000000006E-3</c:v>
                </c:pt>
                <c:pt idx="310">
                  <c:v>8.0870000000000004E-3</c:v>
                </c:pt>
                <c:pt idx="311">
                  <c:v>8.1510000000000003E-3</c:v>
                </c:pt>
                <c:pt idx="312">
                  <c:v>8.2150000000000001E-3</c:v>
                </c:pt>
                <c:pt idx="313">
                  <c:v>8.2789999999999999E-3</c:v>
                </c:pt>
                <c:pt idx="314">
                  <c:v>8.3429999999999997E-3</c:v>
                </c:pt>
                <c:pt idx="315">
                  <c:v>8.4069999999999995E-3</c:v>
                </c:pt>
                <c:pt idx="316">
                  <c:v>8.4709999999999994E-3</c:v>
                </c:pt>
                <c:pt idx="317">
                  <c:v>8.5349999999999992E-3</c:v>
                </c:pt>
                <c:pt idx="318">
                  <c:v>8.5990000000000007E-3</c:v>
                </c:pt>
                <c:pt idx="319">
                  <c:v>8.6630000000000006E-3</c:v>
                </c:pt>
                <c:pt idx="320">
                  <c:v>8.7270000000000004E-3</c:v>
                </c:pt>
                <c:pt idx="321">
                  <c:v>8.7910000000000002E-3</c:v>
                </c:pt>
                <c:pt idx="322">
                  <c:v>8.855E-3</c:v>
                </c:pt>
                <c:pt idx="323">
                  <c:v>8.9189999999999998E-3</c:v>
                </c:pt>
                <c:pt idx="324">
                  <c:v>8.9829999999999997E-3</c:v>
                </c:pt>
                <c:pt idx="325">
                  <c:v>9.0469999999999995E-3</c:v>
                </c:pt>
                <c:pt idx="326">
                  <c:v>9.1109999999999993E-3</c:v>
                </c:pt>
                <c:pt idx="327">
                  <c:v>9.1750000000000009E-3</c:v>
                </c:pt>
                <c:pt idx="328">
                  <c:v>9.2390000000000007E-3</c:v>
                </c:pt>
                <c:pt idx="329">
                  <c:v>9.3030000000000005E-3</c:v>
                </c:pt>
                <c:pt idx="330">
                  <c:v>9.3670000000000003E-3</c:v>
                </c:pt>
                <c:pt idx="331">
                  <c:v>9.4310000000000001E-3</c:v>
                </c:pt>
                <c:pt idx="332">
                  <c:v>9.495E-3</c:v>
                </c:pt>
                <c:pt idx="333">
                  <c:v>9.5589999999999998E-3</c:v>
                </c:pt>
                <c:pt idx="334">
                  <c:v>9.6229999999999996E-3</c:v>
                </c:pt>
                <c:pt idx="335">
                  <c:v>9.6869999999999994E-3</c:v>
                </c:pt>
                <c:pt idx="336">
                  <c:v>9.7509999999999993E-3</c:v>
                </c:pt>
                <c:pt idx="337">
                  <c:v>9.8150000000000008E-3</c:v>
                </c:pt>
                <c:pt idx="338">
                  <c:v>9.8790000000000006E-3</c:v>
                </c:pt>
                <c:pt idx="339">
                  <c:v>9.9430000000000004E-3</c:v>
                </c:pt>
                <c:pt idx="340">
                  <c:v>1.0007E-2</c:v>
                </c:pt>
                <c:pt idx="341">
                  <c:v>1.0071E-2</c:v>
                </c:pt>
                <c:pt idx="342">
                  <c:v>1.0135E-2</c:v>
                </c:pt>
                <c:pt idx="343">
                  <c:v>1.0199E-2</c:v>
                </c:pt>
                <c:pt idx="344">
                  <c:v>1.0263E-2</c:v>
                </c:pt>
                <c:pt idx="345">
                  <c:v>1.0326999999999999E-2</c:v>
                </c:pt>
                <c:pt idx="346">
                  <c:v>1.0390999999999999E-2</c:v>
                </c:pt>
                <c:pt idx="347">
                  <c:v>1.0455000000000001E-2</c:v>
                </c:pt>
                <c:pt idx="348">
                  <c:v>1.0519000000000001E-2</c:v>
                </c:pt>
                <c:pt idx="349">
                  <c:v>1.0583E-2</c:v>
                </c:pt>
                <c:pt idx="350">
                  <c:v>1.0647E-2</c:v>
                </c:pt>
                <c:pt idx="351">
                  <c:v>1.0711E-2</c:v>
                </c:pt>
                <c:pt idx="352">
                  <c:v>1.0775E-2</c:v>
                </c:pt>
                <c:pt idx="353">
                  <c:v>1.0839E-2</c:v>
                </c:pt>
                <c:pt idx="354">
                  <c:v>1.0902999999999999E-2</c:v>
                </c:pt>
                <c:pt idx="355">
                  <c:v>1.0966999999999999E-2</c:v>
                </c:pt>
                <c:pt idx="356">
                  <c:v>1.1030999999999999E-2</c:v>
                </c:pt>
                <c:pt idx="357">
                  <c:v>1.1095000000000001E-2</c:v>
                </c:pt>
                <c:pt idx="358">
                  <c:v>1.1159000000000001E-2</c:v>
                </c:pt>
                <c:pt idx="359">
                  <c:v>1.1223E-2</c:v>
                </c:pt>
                <c:pt idx="360">
                  <c:v>1.1287E-2</c:v>
                </c:pt>
                <c:pt idx="361">
                  <c:v>1.1351E-2</c:v>
                </c:pt>
                <c:pt idx="362">
                  <c:v>1.1415E-2</c:v>
                </c:pt>
                <c:pt idx="363">
                  <c:v>1.1479E-2</c:v>
                </c:pt>
                <c:pt idx="364">
                  <c:v>1.1542999999999999E-2</c:v>
                </c:pt>
                <c:pt idx="365">
                  <c:v>1.1606999999999999E-2</c:v>
                </c:pt>
                <c:pt idx="366">
                  <c:v>1.1671000000000001E-2</c:v>
                </c:pt>
                <c:pt idx="367">
                  <c:v>1.1735000000000001E-2</c:v>
                </c:pt>
                <c:pt idx="368">
                  <c:v>1.1799E-2</c:v>
                </c:pt>
                <c:pt idx="369">
                  <c:v>1.1863E-2</c:v>
                </c:pt>
                <c:pt idx="370">
                  <c:v>1.1927E-2</c:v>
                </c:pt>
                <c:pt idx="371">
                  <c:v>1.1991E-2</c:v>
                </c:pt>
                <c:pt idx="372">
                  <c:v>1.2055E-2</c:v>
                </c:pt>
                <c:pt idx="373">
                  <c:v>1.2119E-2</c:v>
                </c:pt>
                <c:pt idx="374">
                  <c:v>1.2182999999999999E-2</c:v>
                </c:pt>
                <c:pt idx="375">
                  <c:v>1.2246999999999999E-2</c:v>
                </c:pt>
                <c:pt idx="376">
                  <c:v>1.2311000000000001E-2</c:v>
                </c:pt>
                <c:pt idx="377">
                  <c:v>1.2375000000000001E-2</c:v>
                </c:pt>
                <c:pt idx="378">
                  <c:v>1.2439E-2</c:v>
                </c:pt>
                <c:pt idx="379">
                  <c:v>1.2503E-2</c:v>
                </c:pt>
                <c:pt idx="380">
                  <c:v>1.2567E-2</c:v>
                </c:pt>
                <c:pt idx="381">
                  <c:v>1.2631E-2</c:v>
                </c:pt>
                <c:pt idx="382">
                  <c:v>1.2695E-2</c:v>
                </c:pt>
                <c:pt idx="383">
                  <c:v>1.2759E-2</c:v>
                </c:pt>
                <c:pt idx="384">
                  <c:v>1.2822999999999999E-2</c:v>
                </c:pt>
                <c:pt idx="385">
                  <c:v>1.2886999999999999E-2</c:v>
                </c:pt>
                <c:pt idx="386">
                  <c:v>1.2951000000000001E-2</c:v>
                </c:pt>
                <c:pt idx="387">
                  <c:v>1.3015000000000001E-2</c:v>
                </c:pt>
                <c:pt idx="388">
                  <c:v>1.3079E-2</c:v>
                </c:pt>
                <c:pt idx="389">
                  <c:v>1.3143E-2</c:v>
                </c:pt>
                <c:pt idx="390">
                  <c:v>1.3207E-2</c:v>
                </c:pt>
                <c:pt idx="391">
                  <c:v>1.3271E-2</c:v>
                </c:pt>
                <c:pt idx="392">
                  <c:v>1.3335E-2</c:v>
                </c:pt>
                <c:pt idx="393">
                  <c:v>1.3398999999999999E-2</c:v>
                </c:pt>
                <c:pt idx="394">
                  <c:v>1.3462999999999999E-2</c:v>
                </c:pt>
                <c:pt idx="395">
                  <c:v>1.3527000000000001E-2</c:v>
                </c:pt>
                <c:pt idx="396">
                  <c:v>1.3591000000000001E-2</c:v>
                </c:pt>
                <c:pt idx="397">
                  <c:v>1.3655E-2</c:v>
                </c:pt>
                <c:pt idx="398">
                  <c:v>1.3719E-2</c:v>
                </c:pt>
                <c:pt idx="399">
                  <c:v>1.3783E-2</c:v>
                </c:pt>
                <c:pt idx="400">
                  <c:v>1.3847E-2</c:v>
                </c:pt>
                <c:pt idx="401">
                  <c:v>1.3911E-2</c:v>
                </c:pt>
                <c:pt idx="402">
                  <c:v>1.3975E-2</c:v>
                </c:pt>
                <c:pt idx="403">
                  <c:v>1.4038999999999999E-2</c:v>
                </c:pt>
                <c:pt idx="404">
                  <c:v>1.4102999999999999E-2</c:v>
                </c:pt>
                <c:pt idx="405">
                  <c:v>1.4167000000000001E-2</c:v>
                </c:pt>
                <c:pt idx="406">
                  <c:v>1.4231000000000001E-2</c:v>
                </c:pt>
                <c:pt idx="407">
                  <c:v>1.4295E-2</c:v>
                </c:pt>
                <c:pt idx="408">
                  <c:v>1.4359E-2</c:v>
                </c:pt>
                <c:pt idx="409">
                  <c:v>1.4423E-2</c:v>
                </c:pt>
                <c:pt idx="410">
                  <c:v>1.4487E-2</c:v>
                </c:pt>
                <c:pt idx="411">
                  <c:v>1.4551E-2</c:v>
                </c:pt>
                <c:pt idx="412">
                  <c:v>1.4615E-2</c:v>
                </c:pt>
                <c:pt idx="413">
                  <c:v>1.4678999999999999E-2</c:v>
                </c:pt>
                <c:pt idx="414">
                  <c:v>1.4742999999999999E-2</c:v>
                </c:pt>
                <c:pt idx="415">
                  <c:v>1.4807000000000001E-2</c:v>
                </c:pt>
                <c:pt idx="416">
                  <c:v>1.4871000000000001E-2</c:v>
                </c:pt>
                <c:pt idx="417">
                  <c:v>1.4935E-2</c:v>
                </c:pt>
                <c:pt idx="418">
                  <c:v>1.4999E-2</c:v>
                </c:pt>
                <c:pt idx="419">
                  <c:v>1.5063E-2</c:v>
                </c:pt>
                <c:pt idx="420">
                  <c:v>1.5127E-2</c:v>
                </c:pt>
                <c:pt idx="421">
                  <c:v>1.5191E-2</c:v>
                </c:pt>
                <c:pt idx="422">
                  <c:v>1.5254999999999999E-2</c:v>
                </c:pt>
                <c:pt idx="423">
                  <c:v>1.5318999999999999E-2</c:v>
                </c:pt>
                <c:pt idx="424">
                  <c:v>1.5383000000000001E-2</c:v>
                </c:pt>
                <c:pt idx="425">
                  <c:v>1.5447000000000001E-2</c:v>
                </c:pt>
                <c:pt idx="426">
                  <c:v>1.5511E-2</c:v>
                </c:pt>
                <c:pt idx="427">
                  <c:v>1.5575E-2</c:v>
                </c:pt>
                <c:pt idx="428">
                  <c:v>1.5639E-2</c:v>
                </c:pt>
                <c:pt idx="429">
                  <c:v>1.5703000000000002E-2</c:v>
                </c:pt>
                <c:pt idx="430">
                  <c:v>1.5767E-2</c:v>
                </c:pt>
                <c:pt idx="431">
                  <c:v>1.5831000000000001E-2</c:v>
                </c:pt>
                <c:pt idx="432">
                  <c:v>1.5894999999999999E-2</c:v>
                </c:pt>
                <c:pt idx="433">
                  <c:v>1.5959000000000001E-2</c:v>
                </c:pt>
                <c:pt idx="434">
                  <c:v>1.6022999999999999E-2</c:v>
                </c:pt>
                <c:pt idx="435">
                  <c:v>1.6087000000000001E-2</c:v>
                </c:pt>
                <c:pt idx="436">
                  <c:v>1.6150999999999999E-2</c:v>
                </c:pt>
                <c:pt idx="437">
                  <c:v>1.6215E-2</c:v>
                </c:pt>
                <c:pt idx="438">
                  <c:v>1.6278999999999998E-2</c:v>
                </c:pt>
                <c:pt idx="439">
                  <c:v>1.6343E-2</c:v>
                </c:pt>
                <c:pt idx="440">
                  <c:v>1.6407000000000001E-2</c:v>
                </c:pt>
                <c:pt idx="441">
                  <c:v>1.6471E-2</c:v>
                </c:pt>
                <c:pt idx="442">
                  <c:v>1.6535000000000001E-2</c:v>
                </c:pt>
                <c:pt idx="443">
                  <c:v>1.6598999999999999E-2</c:v>
                </c:pt>
                <c:pt idx="444">
                  <c:v>1.6663000000000001E-2</c:v>
                </c:pt>
                <c:pt idx="445">
                  <c:v>1.6726999999999999E-2</c:v>
                </c:pt>
                <c:pt idx="446">
                  <c:v>1.6791E-2</c:v>
                </c:pt>
                <c:pt idx="447">
                  <c:v>1.6854999999999998E-2</c:v>
                </c:pt>
                <c:pt idx="448">
                  <c:v>1.6919E-2</c:v>
                </c:pt>
                <c:pt idx="449">
                  <c:v>1.6983000000000002E-2</c:v>
                </c:pt>
                <c:pt idx="450">
                  <c:v>1.7047E-2</c:v>
                </c:pt>
                <c:pt idx="451">
                  <c:v>1.7111000000000001E-2</c:v>
                </c:pt>
                <c:pt idx="452">
                  <c:v>1.7174999999999999E-2</c:v>
                </c:pt>
                <c:pt idx="453">
                  <c:v>1.7239000000000001E-2</c:v>
                </c:pt>
                <c:pt idx="454">
                  <c:v>1.7302999999999999E-2</c:v>
                </c:pt>
                <c:pt idx="455">
                  <c:v>1.7367E-2</c:v>
                </c:pt>
                <c:pt idx="456">
                  <c:v>1.7430999999999999E-2</c:v>
                </c:pt>
                <c:pt idx="457">
                  <c:v>1.7559000000000002E-2</c:v>
                </c:pt>
                <c:pt idx="458">
                  <c:v>1.7687000000000001E-2</c:v>
                </c:pt>
                <c:pt idx="459">
                  <c:v>1.7815000000000001E-2</c:v>
                </c:pt>
                <c:pt idx="460">
                  <c:v>1.7943000000000001E-2</c:v>
                </c:pt>
                <c:pt idx="461">
                  <c:v>1.8071E-2</c:v>
                </c:pt>
                <c:pt idx="462">
                  <c:v>1.8199E-2</c:v>
                </c:pt>
                <c:pt idx="463">
                  <c:v>1.8327E-2</c:v>
                </c:pt>
                <c:pt idx="464">
                  <c:v>1.8454999999999999E-2</c:v>
                </c:pt>
                <c:pt idx="465">
                  <c:v>1.8582999999999999E-2</c:v>
                </c:pt>
                <c:pt idx="466">
                  <c:v>1.8710999999999998E-2</c:v>
                </c:pt>
                <c:pt idx="467">
                  <c:v>1.8839000000000002E-2</c:v>
                </c:pt>
                <c:pt idx="468">
                  <c:v>1.8967000000000001E-2</c:v>
                </c:pt>
                <c:pt idx="469">
                  <c:v>1.9095000000000001E-2</c:v>
                </c:pt>
                <c:pt idx="470">
                  <c:v>1.9223000000000001E-2</c:v>
                </c:pt>
                <c:pt idx="471">
                  <c:v>1.9351E-2</c:v>
                </c:pt>
                <c:pt idx="472">
                  <c:v>1.9479E-2</c:v>
                </c:pt>
                <c:pt idx="473">
                  <c:v>1.9606999999999999E-2</c:v>
                </c:pt>
                <c:pt idx="474">
                  <c:v>1.9734999999999999E-2</c:v>
                </c:pt>
                <c:pt idx="475">
                  <c:v>1.9862999999999999E-2</c:v>
                </c:pt>
                <c:pt idx="476">
                  <c:v>1.9990999999999998E-2</c:v>
                </c:pt>
                <c:pt idx="477">
                  <c:v>2.0119000000000001E-2</c:v>
                </c:pt>
                <c:pt idx="478">
                  <c:v>2.0247000000000001E-2</c:v>
                </c:pt>
                <c:pt idx="479">
                  <c:v>2.0375000000000001E-2</c:v>
                </c:pt>
                <c:pt idx="480">
                  <c:v>2.0503E-2</c:v>
                </c:pt>
                <c:pt idx="481">
                  <c:v>2.0631E-2</c:v>
                </c:pt>
                <c:pt idx="482">
                  <c:v>2.0759E-2</c:v>
                </c:pt>
                <c:pt idx="483">
                  <c:v>2.0886999999999999E-2</c:v>
                </c:pt>
                <c:pt idx="484">
                  <c:v>2.1014999999999999E-2</c:v>
                </c:pt>
                <c:pt idx="485">
                  <c:v>2.1142999999999999E-2</c:v>
                </c:pt>
                <c:pt idx="486">
                  <c:v>2.1271000000000002E-2</c:v>
                </c:pt>
                <c:pt idx="487">
                  <c:v>2.1399000000000001E-2</c:v>
                </c:pt>
                <c:pt idx="488">
                  <c:v>2.1527000000000001E-2</c:v>
                </c:pt>
                <c:pt idx="489">
                  <c:v>2.1655000000000001E-2</c:v>
                </c:pt>
                <c:pt idx="490">
                  <c:v>2.1783E-2</c:v>
                </c:pt>
                <c:pt idx="491">
                  <c:v>2.1911E-2</c:v>
                </c:pt>
                <c:pt idx="492">
                  <c:v>2.2039E-2</c:v>
                </c:pt>
                <c:pt idx="493">
                  <c:v>2.2166999999999999E-2</c:v>
                </c:pt>
                <c:pt idx="494">
                  <c:v>2.2294999999999999E-2</c:v>
                </c:pt>
                <c:pt idx="495">
                  <c:v>2.2422999999999998E-2</c:v>
                </c:pt>
                <c:pt idx="496">
                  <c:v>2.2551000000000002E-2</c:v>
                </c:pt>
                <c:pt idx="497">
                  <c:v>2.2679000000000001E-2</c:v>
                </c:pt>
                <c:pt idx="498">
                  <c:v>2.2807000000000001E-2</c:v>
                </c:pt>
                <c:pt idx="499">
                  <c:v>2.2935000000000001E-2</c:v>
                </c:pt>
                <c:pt idx="500">
                  <c:v>2.3063E-2</c:v>
                </c:pt>
                <c:pt idx="501">
                  <c:v>2.3191E-2</c:v>
                </c:pt>
                <c:pt idx="502">
                  <c:v>2.3318999999999999E-2</c:v>
                </c:pt>
                <c:pt idx="503">
                  <c:v>2.3446999999999999E-2</c:v>
                </c:pt>
                <c:pt idx="504">
                  <c:v>2.3574999999999999E-2</c:v>
                </c:pt>
                <c:pt idx="505">
                  <c:v>2.3702999999999998E-2</c:v>
                </c:pt>
                <c:pt idx="506">
                  <c:v>2.3831000000000001E-2</c:v>
                </c:pt>
                <c:pt idx="507">
                  <c:v>2.3959000000000001E-2</c:v>
                </c:pt>
                <c:pt idx="508">
                  <c:v>2.4087000000000001E-2</c:v>
                </c:pt>
                <c:pt idx="509">
                  <c:v>2.4215E-2</c:v>
                </c:pt>
                <c:pt idx="510">
                  <c:v>2.4343E-2</c:v>
                </c:pt>
                <c:pt idx="511">
                  <c:v>2.4471E-2</c:v>
                </c:pt>
                <c:pt idx="512">
                  <c:v>2.4598999999999999E-2</c:v>
                </c:pt>
                <c:pt idx="513">
                  <c:v>2.4726999999999999E-2</c:v>
                </c:pt>
                <c:pt idx="514">
                  <c:v>2.4854999999999999E-2</c:v>
                </c:pt>
                <c:pt idx="515">
                  <c:v>2.4983000000000002E-2</c:v>
                </c:pt>
                <c:pt idx="516">
                  <c:v>2.5111000000000001E-2</c:v>
                </c:pt>
                <c:pt idx="517">
                  <c:v>2.5239000000000001E-2</c:v>
                </c:pt>
                <c:pt idx="518">
                  <c:v>2.5367000000000001E-2</c:v>
                </c:pt>
                <c:pt idx="519">
                  <c:v>2.5495E-2</c:v>
                </c:pt>
                <c:pt idx="520">
                  <c:v>2.5623E-2</c:v>
                </c:pt>
                <c:pt idx="521">
                  <c:v>2.5751E-2</c:v>
                </c:pt>
                <c:pt idx="522">
                  <c:v>2.5878999999999999E-2</c:v>
                </c:pt>
                <c:pt idx="523">
                  <c:v>2.6006999999999999E-2</c:v>
                </c:pt>
                <c:pt idx="524">
                  <c:v>2.6134999999999999E-2</c:v>
                </c:pt>
                <c:pt idx="525">
                  <c:v>2.6263000000000002E-2</c:v>
                </c:pt>
                <c:pt idx="526">
                  <c:v>2.6391000000000001E-2</c:v>
                </c:pt>
                <c:pt idx="527">
                  <c:v>2.6519000000000001E-2</c:v>
                </c:pt>
                <c:pt idx="528">
                  <c:v>2.6647000000000001E-2</c:v>
                </c:pt>
                <c:pt idx="529">
                  <c:v>2.6775E-2</c:v>
                </c:pt>
                <c:pt idx="530">
                  <c:v>2.6903E-2</c:v>
                </c:pt>
                <c:pt idx="531">
                  <c:v>2.7030999999999999E-2</c:v>
                </c:pt>
                <c:pt idx="532">
                  <c:v>2.7158999999999999E-2</c:v>
                </c:pt>
                <c:pt idx="533">
                  <c:v>2.7286999999999999E-2</c:v>
                </c:pt>
                <c:pt idx="534">
                  <c:v>2.7414999999999998E-2</c:v>
                </c:pt>
                <c:pt idx="535">
                  <c:v>2.7543000000000002E-2</c:v>
                </c:pt>
                <c:pt idx="536">
                  <c:v>2.7671000000000001E-2</c:v>
                </c:pt>
                <c:pt idx="537">
                  <c:v>2.7799000000000001E-2</c:v>
                </c:pt>
                <c:pt idx="538">
                  <c:v>2.7927E-2</c:v>
                </c:pt>
                <c:pt idx="539">
                  <c:v>2.8055E-2</c:v>
                </c:pt>
                <c:pt idx="540">
                  <c:v>2.8183E-2</c:v>
                </c:pt>
                <c:pt idx="541">
                  <c:v>2.8310999999999999E-2</c:v>
                </c:pt>
                <c:pt idx="542">
                  <c:v>2.8438999999999999E-2</c:v>
                </c:pt>
                <c:pt idx="543">
                  <c:v>2.8566999999999999E-2</c:v>
                </c:pt>
                <c:pt idx="544">
                  <c:v>2.8694999999999998E-2</c:v>
                </c:pt>
                <c:pt idx="545">
                  <c:v>2.8823000000000001E-2</c:v>
                </c:pt>
                <c:pt idx="546">
                  <c:v>2.8951000000000001E-2</c:v>
                </c:pt>
                <c:pt idx="547">
                  <c:v>2.9079000000000001E-2</c:v>
                </c:pt>
                <c:pt idx="548">
                  <c:v>2.9207E-2</c:v>
                </c:pt>
                <c:pt idx="549">
                  <c:v>2.9335E-2</c:v>
                </c:pt>
                <c:pt idx="550">
                  <c:v>2.9463E-2</c:v>
                </c:pt>
                <c:pt idx="551">
                  <c:v>2.9590999999999999E-2</c:v>
                </c:pt>
                <c:pt idx="552">
                  <c:v>2.9718999999999999E-2</c:v>
                </c:pt>
                <c:pt idx="553">
                  <c:v>2.9846999999999999E-2</c:v>
                </c:pt>
                <c:pt idx="554">
                  <c:v>2.9975000000000002E-2</c:v>
                </c:pt>
                <c:pt idx="555">
                  <c:v>3.0103000000000001E-2</c:v>
                </c:pt>
                <c:pt idx="556">
                  <c:v>3.0231000000000001E-2</c:v>
                </c:pt>
                <c:pt idx="557">
                  <c:v>3.0359000000000001E-2</c:v>
                </c:pt>
                <c:pt idx="558">
                  <c:v>3.0487E-2</c:v>
                </c:pt>
                <c:pt idx="559">
                  <c:v>3.0615E-2</c:v>
                </c:pt>
                <c:pt idx="560">
                  <c:v>3.0742999999999999E-2</c:v>
                </c:pt>
                <c:pt idx="561">
                  <c:v>3.0870999999999999E-2</c:v>
                </c:pt>
                <c:pt idx="562">
                  <c:v>3.0998999999999999E-2</c:v>
                </c:pt>
                <c:pt idx="563">
                  <c:v>3.1126999999999998E-2</c:v>
                </c:pt>
                <c:pt idx="564">
                  <c:v>3.1254999999999998E-2</c:v>
                </c:pt>
                <c:pt idx="565">
                  <c:v>3.1383000000000001E-2</c:v>
                </c:pt>
                <c:pt idx="566">
                  <c:v>3.1510999999999997E-2</c:v>
                </c:pt>
                <c:pt idx="567">
                  <c:v>3.1639E-2</c:v>
                </c:pt>
                <c:pt idx="568">
                  <c:v>3.1766999999999997E-2</c:v>
                </c:pt>
                <c:pt idx="569">
                  <c:v>3.1895E-2</c:v>
                </c:pt>
                <c:pt idx="570">
                  <c:v>3.2023000000000003E-2</c:v>
                </c:pt>
                <c:pt idx="571">
                  <c:v>3.2150999999999999E-2</c:v>
                </c:pt>
                <c:pt idx="572">
                  <c:v>3.2279000000000002E-2</c:v>
                </c:pt>
                <c:pt idx="573">
                  <c:v>3.2406999999999998E-2</c:v>
                </c:pt>
                <c:pt idx="574">
                  <c:v>3.2535000000000001E-2</c:v>
                </c:pt>
                <c:pt idx="575">
                  <c:v>3.2662999999999998E-2</c:v>
                </c:pt>
                <c:pt idx="576">
                  <c:v>3.2791000000000001E-2</c:v>
                </c:pt>
                <c:pt idx="577">
                  <c:v>3.2918999999999997E-2</c:v>
                </c:pt>
                <c:pt idx="578">
                  <c:v>3.3047E-2</c:v>
                </c:pt>
                <c:pt idx="579">
                  <c:v>3.3175000000000003E-2</c:v>
                </c:pt>
                <c:pt idx="580">
                  <c:v>3.3302999999999999E-2</c:v>
                </c:pt>
                <c:pt idx="581">
                  <c:v>3.3431000000000002E-2</c:v>
                </c:pt>
                <c:pt idx="582">
                  <c:v>3.3558999999999999E-2</c:v>
                </c:pt>
                <c:pt idx="583">
                  <c:v>3.3687000000000002E-2</c:v>
                </c:pt>
                <c:pt idx="584">
                  <c:v>3.3814999999999998E-2</c:v>
                </c:pt>
                <c:pt idx="585">
                  <c:v>3.3943000000000001E-2</c:v>
                </c:pt>
                <c:pt idx="586">
                  <c:v>3.4070999999999997E-2</c:v>
                </c:pt>
                <c:pt idx="587">
                  <c:v>3.4199E-2</c:v>
                </c:pt>
                <c:pt idx="588">
                  <c:v>3.4327000000000003E-2</c:v>
                </c:pt>
                <c:pt idx="589">
                  <c:v>3.4455E-2</c:v>
                </c:pt>
                <c:pt idx="590">
                  <c:v>3.4583000000000003E-2</c:v>
                </c:pt>
                <c:pt idx="591">
                  <c:v>3.4710999999999999E-2</c:v>
                </c:pt>
                <c:pt idx="592">
                  <c:v>3.4839000000000002E-2</c:v>
                </c:pt>
                <c:pt idx="593">
                  <c:v>3.4966999999999998E-2</c:v>
                </c:pt>
                <c:pt idx="594">
                  <c:v>3.5095000000000001E-2</c:v>
                </c:pt>
                <c:pt idx="595">
                  <c:v>3.5222999999999997E-2</c:v>
                </c:pt>
                <c:pt idx="596">
                  <c:v>3.5351E-2</c:v>
                </c:pt>
                <c:pt idx="597">
                  <c:v>3.5478999999999997E-2</c:v>
                </c:pt>
                <c:pt idx="598">
                  <c:v>3.5607E-2</c:v>
                </c:pt>
                <c:pt idx="599">
                  <c:v>3.5735000000000003E-2</c:v>
                </c:pt>
                <c:pt idx="600">
                  <c:v>3.5862999999999999E-2</c:v>
                </c:pt>
                <c:pt idx="601">
                  <c:v>3.5991000000000002E-2</c:v>
                </c:pt>
                <c:pt idx="602">
                  <c:v>3.6118999999999998E-2</c:v>
                </c:pt>
                <c:pt idx="603">
                  <c:v>3.6247000000000001E-2</c:v>
                </c:pt>
                <c:pt idx="604">
                  <c:v>3.6374999999999998E-2</c:v>
                </c:pt>
                <c:pt idx="605">
                  <c:v>3.6503000000000001E-2</c:v>
                </c:pt>
                <c:pt idx="606">
                  <c:v>3.6630999999999997E-2</c:v>
                </c:pt>
                <c:pt idx="607">
                  <c:v>3.6759E-2</c:v>
                </c:pt>
                <c:pt idx="608">
                  <c:v>3.6887000000000003E-2</c:v>
                </c:pt>
                <c:pt idx="609">
                  <c:v>3.7014999999999999E-2</c:v>
                </c:pt>
                <c:pt idx="610">
                  <c:v>3.7143000000000002E-2</c:v>
                </c:pt>
                <c:pt idx="611">
                  <c:v>3.7270999999999999E-2</c:v>
                </c:pt>
                <c:pt idx="612">
                  <c:v>3.7399000000000002E-2</c:v>
                </c:pt>
                <c:pt idx="613">
                  <c:v>3.7526999999999998E-2</c:v>
                </c:pt>
                <c:pt idx="614">
                  <c:v>3.7655000000000001E-2</c:v>
                </c:pt>
                <c:pt idx="615">
                  <c:v>3.7782999999999997E-2</c:v>
                </c:pt>
                <c:pt idx="616">
                  <c:v>3.7911E-2</c:v>
                </c:pt>
                <c:pt idx="617">
                  <c:v>3.8039000000000003E-2</c:v>
                </c:pt>
                <c:pt idx="618">
                  <c:v>3.8167E-2</c:v>
                </c:pt>
                <c:pt idx="619">
                  <c:v>3.8295000000000003E-2</c:v>
                </c:pt>
                <c:pt idx="620">
                  <c:v>3.8422999999999999E-2</c:v>
                </c:pt>
                <c:pt idx="621">
                  <c:v>3.8551000000000002E-2</c:v>
                </c:pt>
                <c:pt idx="622">
                  <c:v>3.8678999999999998E-2</c:v>
                </c:pt>
                <c:pt idx="623">
                  <c:v>3.8807000000000001E-2</c:v>
                </c:pt>
                <c:pt idx="624">
                  <c:v>3.8934999999999997E-2</c:v>
                </c:pt>
                <c:pt idx="625">
                  <c:v>3.9063000000000001E-2</c:v>
                </c:pt>
                <c:pt idx="626">
                  <c:v>3.9190999999999997E-2</c:v>
                </c:pt>
                <c:pt idx="627">
                  <c:v>3.9319E-2</c:v>
                </c:pt>
                <c:pt idx="628">
                  <c:v>3.9447000000000003E-2</c:v>
                </c:pt>
                <c:pt idx="629">
                  <c:v>3.9574999999999999E-2</c:v>
                </c:pt>
                <c:pt idx="630">
                  <c:v>3.9703000000000002E-2</c:v>
                </c:pt>
                <c:pt idx="631">
                  <c:v>3.9830999999999998E-2</c:v>
                </c:pt>
                <c:pt idx="632">
                  <c:v>3.9959000000000001E-2</c:v>
                </c:pt>
                <c:pt idx="633">
                  <c:v>4.0086999999999998E-2</c:v>
                </c:pt>
                <c:pt idx="634">
                  <c:v>4.0215000000000001E-2</c:v>
                </c:pt>
                <c:pt idx="635">
                  <c:v>4.0342999999999997E-2</c:v>
                </c:pt>
                <c:pt idx="636">
                  <c:v>4.0471E-2</c:v>
                </c:pt>
                <c:pt idx="637">
                  <c:v>4.0599000000000003E-2</c:v>
                </c:pt>
                <c:pt idx="638">
                  <c:v>4.0726999999999999E-2</c:v>
                </c:pt>
                <c:pt idx="639">
                  <c:v>4.0855000000000002E-2</c:v>
                </c:pt>
                <c:pt idx="640">
                  <c:v>4.0982999999999999E-2</c:v>
                </c:pt>
                <c:pt idx="641">
                  <c:v>4.1111000000000002E-2</c:v>
                </c:pt>
                <c:pt idx="642">
                  <c:v>4.1238999999999998E-2</c:v>
                </c:pt>
                <c:pt idx="643">
                  <c:v>4.1367000000000001E-2</c:v>
                </c:pt>
                <c:pt idx="644">
                  <c:v>4.1494999999999997E-2</c:v>
                </c:pt>
                <c:pt idx="645">
                  <c:v>4.1623E-2</c:v>
                </c:pt>
                <c:pt idx="646">
                  <c:v>4.1751000000000003E-2</c:v>
                </c:pt>
                <c:pt idx="647">
                  <c:v>4.1879E-2</c:v>
                </c:pt>
                <c:pt idx="648">
                  <c:v>4.2007000000000003E-2</c:v>
                </c:pt>
                <c:pt idx="649">
                  <c:v>4.2134999999999999E-2</c:v>
                </c:pt>
                <c:pt idx="650">
                  <c:v>4.2263000000000002E-2</c:v>
                </c:pt>
                <c:pt idx="651">
                  <c:v>4.2390999999999998E-2</c:v>
                </c:pt>
                <c:pt idx="652">
                  <c:v>4.2519000000000001E-2</c:v>
                </c:pt>
                <c:pt idx="653">
                  <c:v>4.2646999999999997E-2</c:v>
                </c:pt>
                <c:pt idx="654">
                  <c:v>4.2775000000000001E-2</c:v>
                </c:pt>
                <c:pt idx="655">
                  <c:v>4.2902999999999997E-2</c:v>
                </c:pt>
                <c:pt idx="656">
                  <c:v>4.3031E-2</c:v>
                </c:pt>
                <c:pt idx="657">
                  <c:v>4.3159000000000003E-2</c:v>
                </c:pt>
                <c:pt idx="658">
                  <c:v>4.3286999999999999E-2</c:v>
                </c:pt>
                <c:pt idx="659">
                  <c:v>4.3415000000000002E-2</c:v>
                </c:pt>
                <c:pt idx="660">
                  <c:v>4.3542999999999998E-2</c:v>
                </c:pt>
                <c:pt idx="661">
                  <c:v>4.3671000000000001E-2</c:v>
                </c:pt>
                <c:pt idx="662">
                  <c:v>4.3798999999999998E-2</c:v>
                </c:pt>
                <c:pt idx="663">
                  <c:v>4.3927000000000001E-2</c:v>
                </c:pt>
                <c:pt idx="664">
                  <c:v>4.4054999999999997E-2</c:v>
                </c:pt>
                <c:pt idx="665">
                  <c:v>4.4183E-2</c:v>
                </c:pt>
                <c:pt idx="666">
                  <c:v>4.4311000000000003E-2</c:v>
                </c:pt>
                <c:pt idx="667">
                  <c:v>4.4438999999999999E-2</c:v>
                </c:pt>
                <c:pt idx="668">
                  <c:v>4.4567000000000002E-2</c:v>
                </c:pt>
                <c:pt idx="669">
                  <c:v>4.4694999999999999E-2</c:v>
                </c:pt>
                <c:pt idx="670">
                  <c:v>4.4823000000000002E-2</c:v>
                </c:pt>
                <c:pt idx="671">
                  <c:v>4.4950999999999998E-2</c:v>
                </c:pt>
                <c:pt idx="672">
                  <c:v>4.5079000000000001E-2</c:v>
                </c:pt>
                <c:pt idx="673">
                  <c:v>4.5206999999999997E-2</c:v>
                </c:pt>
                <c:pt idx="674">
                  <c:v>4.5335E-2</c:v>
                </c:pt>
                <c:pt idx="675">
                  <c:v>4.5463000000000003E-2</c:v>
                </c:pt>
                <c:pt idx="676">
                  <c:v>4.5591E-2</c:v>
                </c:pt>
                <c:pt idx="677">
                  <c:v>4.5719000000000003E-2</c:v>
                </c:pt>
                <c:pt idx="678">
                  <c:v>4.5846999999999999E-2</c:v>
                </c:pt>
                <c:pt idx="679">
                  <c:v>4.5975000000000002E-2</c:v>
                </c:pt>
                <c:pt idx="680">
                  <c:v>4.6102999999999998E-2</c:v>
                </c:pt>
                <c:pt idx="681">
                  <c:v>4.6231000000000001E-2</c:v>
                </c:pt>
                <c:pt idx="682">
                  <c:v>4.6358999999999997E-2</c:v>
                </c:pt>
                <c:pt idx="683">
                  <c:v>4.6487000000000001E-2</c:v>
                </c:pt>
                <c:pt idx="684">
                  <c:v>4.6614999999999997E-2</c:v>
                </c:pt>
                <c:pt idx="685">
                  <c:v>4.6743E-2</c:v>
                </c:pt>
                <c:pt idx="686">
                  <c:v>4.6871000000000003E-2</c:v>
                </c:pt>
                <c:pt idx="687">
                  <c:v>4.6998999999999999E-2</c:v>
                </c:pt>
                <c:pt idx="688">
                  <c:v>4.7127000000000002E-2</c:v>
                </c:pt>
                <c:pt idx="689">
                  <c:v>4.7254999999999998E-2</c:v>
                </c:pt>
                <c:pt idx="690">
                  <c:v>4.7383000000000002E-2</c:v>
                </c:pt>
                <c:pt idx="691">
                  <c:v>4.7510999999999998E-2</c:v>
                </c:pt>
                <c:pt idx="692">
                  <c:v>4.7639000000000001E-2</c:v>
                </c:pt>
                <c:pt idx="693">
                  <c:v>4.7766999999999997E-2</c:v>
                </c:pt>
                <c:pt idx="694">
                  <c:v>4.7895E-2</c:v>
                </c:pt>
                <c:pt idx="695">
                  <c:v>4.8023000000000003E-2</c:v>
                </c:pt>
                <c:pt idx="696">
                  <c:v>4.8150999999999999E-2</c:v>
                </c:pt>
                <c:pt idx="697">
                  <c:v>4.8279000000000002E-2</c:v>
                </c:pt>
                <c:pt idx="698">
                  <c:v>4.8406999999999999E-2</c:v>
                </c:pt>
                <c:pt idx="699">
                  <c:v>4.8535000000000002E-2</c:v>
                </c:pt>
                <c:pt idx="700">
                  <c:v>4.8662999999999998E-2</c:v>
                </c:pt>
                <c:pt idx="701">
                  <c:v>4.8791000000000001E-2</c:v>
                </c:pt>
                <c:pt idx="702">
                  <c:v>4.8918999999999997E-2</c:v>
                </c:pt>
                <c:pt idx="703">
                  <c:v>4.9047E-2</c:v>
                </c:pt>
                <c:pt idx="704">
                  <c:v>4.9175000000000003E-2</c:v>
                </c:pt>
                <c:pt idx="705">
                  <c:v>4.9303E-2</c:v>
                </c:pt>
                <c:pt idx="706">
                  <c:v>4.9431000000000003E-2</c:v>
                </c:pt>
                <c:pt idx="707">
                  <c:v>4.9558999999999999E-2</c:v>
                </c:pt>
                <c:pt idx="708">
                  <c:v>4.9687000000000002E-2</c:v>
                </c:pt>
                <c:pt idx="709">
                  <c:v>4.9814999999999998E-2</c:v>
                </c:pt>
                <c:pt idx="710">
                  <c:v>4.9943000000000001E-2</c:v>
                </c:pt>
                <c:pt idx="711">
                  <c:v>5.0070999999999997E-2</c:v>
                </c:pt>
                <c:pt idx="712">
                  <c:v>5.0199000000000001E-2</c:v>
                </c:pt>
                <c:pt idx="713">
                  <c:v>5.0326999999999997E-2</c:v>
                </c:pt>
                <c:pt idx="714">
                  <c:v>5.0455E-2</c:v>
                </c:pt>
                <c:pt idx="715">
                  <c:v>5.0583000000000003E-2</c:v>
                </c:pt>
                <c:pt idx="716">
                  <c:v>5.0710999999999999E-2</c:v>
                </c:pt>
                <c:pt idx="717">
                  <c:v>5.0839000000000002E-2</c:v>
                </c:pt>
                <c:pt idx="718">
                  <c:v>5.0966999999999998E-2</c:v>
                </c:pt>
                <c:pt idx="719">
                  <c:v>5.1095000000000002E-2</c:v>
                </c:pt>
                <c:pt idx="720">
                  <c:v>5.1222999999999998E-2</c:v>
                </c:pt>
                <c:pt idx="721">
                  <c:v>5.1351000000000001E-2</c:v>
                </c:pt>
                <c:pt idx="722">
                  <c:v>5.1478999999999997E-2</c:v>
                </c:pt>
                <c:pt idx="723">
                  <c:v>5.1607E-2</c:v>
                </c:pt>
                <c:pt idx="724">
                  <c:v>5.1735000000000003E-2</c:v>
                </c:pt>
                <c:pt idx="725">
                  <c:v>5.1862999999999999E-2</c:v>
                </c:pt>
                <c:pt idx="726">
                  <c:v>5.1991000000000002E-2</c:v>
                </c:pt>
                <c:pt idx="727">
                  <c:v>5.2118999999999999E-2</c:v>
                </c:pt>
                <c:pt idx="728">
                  <c:v>5.2247000000000002E-2</c:v>
                </c:pt>
                <c:pt idx="729">
                  <c:v>5.2374999999999998E-2</c:v>
                </c:pt>
                <c:pt idx="730">
                  <c:v>5.2503000000000001E-2</c:v>
                </c:pt>
                <c:pt idx="731">
                  <c:v>5.2630999999999997E-2</c:v>
                </c:pt>
                <c:pt idx="732">
                  <c:v>5.2759E-2</c:v>
                </c:pt>
                <c:pt idx="733">
                  <c:v>5.2887000000000003E-2</c:v>
                </c:pt>
                <c:pt idx="734">
                  <c:v>5.3015E-2</c:v>
                </c:pt>
                <c:pt idx="735">
                  <c:v>5.3143000000000003E-2</c:v>
                </c:pt>
                <c:pt idx="736">
                  <c:v>5.3270999999999999E-2</c:v>
                </c:pt>
                <c:pt idx="737">
                  <c:v>5.3399000000000002E-2</c:v>
                </c:pt>
                <c:pt idx="738">
                  <c:v>5.3526999999999998E-2</c:v>
                </c:pt>
                <c:pt idx="739">
                  <c:v>5.3655000000000001E-2</c:v>
                </c:pt>
                <c:pt idx="740">
                  <c:v>5.3782999999999997E-2</c:v>
                </c:pt>
                <c:pt idx="741">
                  <c:v>5.3911000000000001E-2</c:v>
                </c:pt>
                <c:pt idx="742">
                  <c:v>5.4038999999999997E-2</c:v>
                </c:pt>
                <c:pt idx="743">
                  <c:v>5.4167E-2</c:v>
                </c:pt>
                <c:pt idx="744">
                  <c:v>5.4295000000000003E-2</c:v>
                </c:pt>
                <c:pt idx="745">
                  <c:v>5.4422999999999999E-2</c:v>
                </c:pt>
                <c:pt idx="746">
                  <c:v>5.4551000000000002E-2</c:v>
                </c:pt>
                <c:pt idx="747">
                  <c:v>5.4678999999999998E-2</c:v>
                </c:pt>
                <c:pt idx="748">
                  <c:v>5.4807000000000002E-2</c:v>
                </c:pt>
                <c:pt idx="749">
                  <c:v>5.4934999999999998E-2</c:v>
                </c:pt>
                <c:pt idx="750">
                  <c:v>5.5063000000000001E-2</c:v>
                </c:pt>
                <c:pt idx="751">
                  <c:v>5.5190999999999997E-2</c:v>
                </c:pt>
                <c:pt idx="752">
                  <c:v>5.5319E-2</c:v>
                </c:pt>
                <c:pt idx="753">
                  <c:v>5.5447000000000003E-2</c:v>
                </c:pt>
                <c:pt idx="754">
                  <c:v>5.5574999999999999E-2</c:v>
                </c:pt>
                <c:pt idx="755">
                  <c:v>5.5703000000000003E-2</c:v>
                </c:pt>
                <c:pt idx="756">
                  <c:v>5.5830999999999999E-2</c:v>
                </c:pt>
                <c:pt idx="757">
                  <c:v>5.5959000000000002E-2</c:v>
                </c:pt>
                <c:pt idx="758">
                  <c:v>5.6086999999999998E-2</c:v>
                </c:pt>
                <c:pt idx="759">
                  <c:v>5.6215000000000001E-2</c:v>
                </c:pt>
                <c:pt idx="760">
                  <c:v>5.6342999999999997E-2</c:v>
                </c:pt>
                <c:pt idx="761">
                  <c:v>5.6471E-2</c:v>
                </c:pt>
                <c:pt idx="762">
                  <c:v>5.6598999999999997E-2</c:v>
                </c:pt>
                <c:pt idx="763">
                  <c:v>5.6727E-2</c:v>
                </c:pt>
                <c:pt idx="764">
                  <c:v>5.6855000000000003E-2</c:v>
                </c:pt>
                <c:pt idx="765">
                  <c:v>5.6982999999999999E-2</c:v>
                </c:pt>
                <c:pt idx="766">
                  <c:v>5.7111000000000002E-2</c:v>
                </c:pt>
                <c:pt idx="767">
                  <c:v>5.7238999999999998E-2</c:v>
                </c:pt>
                <c:pt idx="768">
                  <c:v>5.7367000000000001E-2</c:v>
                </c:pt>
                <c:pt idx="769">
                  <c:v>5.7494999999999997E-2</c:v>
                </c:pt>
                <c:pt idx="770">
                  <c:v>5.7623000000000001E-2</c:v>
                </c:pt>
                <c:pt idx="771">
                  <c:v>5.7750999999999997E-2</c:v>
                </c:pt>
                <c:pt idx="772">
                  <c:v>5.7879E-2</c:v>
                </c:pt>
                <c:pt idx="773">
                  <c:v>5.8007000000000003E-2</c:v>
                </c:pt>
                <c:pt idx="774">
                  <c:v>5.8134999999999999E-2</c:v>
                </c:pt>
                <c:pt idx="775">
                  <c:v>5.8263000000000002E-2</c:v>
                </c:pt>
                <c:pt idx="776">
                  <c:v>5.8390999999999998E-2</c:v>
                </c:pt>
                <c:pt idx="777">
                  <c:v>5.8519000000000002E-2</c:v>
                </c:pt>
                <c:pt idx="778">
                  <c:v>5.8646999999999998E-2</c:v>
                </c:pt>
                <c:pt idx="779">
                  <c:v>5.8775000000000001E-2</c:v>
                </c:pt>
                <c:pt idx="780">
                  <c:v>5.8902999999999997E-2</c:v>
                </c:pt>
                <c:pt idx="781">
                  <c:v>5.9031E-2</c:v>
                </c:pt>
                <c:pt idx="782">
                  <c:v>5.9159000000000003E-2</c:v>
                </c:pt>
                <c:pt idx="783">
                  <c:v>5.9286999999999999E-2</c:v>
                </c:pt>
                <c:pt idx="784">
                  <c:v>5.9415000000000003E-2</c:v>
                </c:pt>
                <c:pt idx="785">
                  <c:v>5.9542999999999999E-2</c:v>
                </c:pt>
                <c:pt idx="786">
                  <c:v>5.9671000000000002E-2</c:v>
                </c:pt>
                <c:pt idx="787">
                  <c:v>5.9798999999999998E-2</c:v>
                </c:pt>
                <c:pt idx="788">
                  <c:v>5.9927000000000001E-2</c:v>
                </c:pt>
                <c:pt idx="789">
                  <c:v>6.0054999999999997E-2</c:v>
                </c:pt>
                <c:pt idx="790">
                  <c:v>6.0183E-2</c:v>
                </c:pt>
                <c:pt idx="791">
                  <c:v>6.0310999999999997E-2</c:v>
                </c:pt>
                <c:pt idx="792">
                  <c:v>6.0439E-2</c:v>
                </c:pt>
                <c:pt idx="793">
                  <c:v>6.0567000000000003E-2</c:v>
                </c:pt>
                <c:pt idx="794">
                  <c:v>6.0694999999999999E-2</c:v>
                </c:pt>
                <c:pt idx="795">
                  <c:v>6.0823000000000002E-2</c:v>
                </c:pt>
                <c:pt idx="796">
                  <c:v>6.0950999999999998E-2</c:v>
                </c:pt>
                <c:pt idx="797">
                  <c:v>6.1079000000000001E-2</c:v>
                </c:pt>
                <c:pt idx="798">
                  <c:v>6.1206999999999998E-2</c:v>
                </c:pt>
                <c:pt idx="799">
                  <c:v>6.1335000000000001E-2</c:v>
                </c:pt>
                <c:pt idx="800">
                  <c:v>6.1462999999999997E-2</c:v>
                </c:pt>
                <c:pt idx="801">
                  <c:v>6.1591E-2</c:v>
                </c:pt>
                <c:pt idx="802">
                  <c:v>6.1719000000000003E-2</c:v>
                </c:pt>
                <c:pt idx="803">
                  <c:v>6.1846999999999999E-2</c:v>
                </c:pt>
                <c:pt idx="804">
                  <c:v>6.1975000000000002E-2</c:v>
                </c:pt>
                <c:pt idx="805">
                  <c:v>6.2102999999999998E-2</c:v>
                </c:pt>
                <c:pt idx="806">
                  <c:v>6.2231000000000002E-2</c:v>
                </c:pt>
                <c:pt idx="807">
                  <c:v>6.2358999999999998E-2</c:v>
                </c:pt>
                <c:pt idx="808">
                  <c:v>6.2487000000000001E-2</c:v>
                </c:pt>
                <c:pt idx="809">
                  <c:v>6.2615000000000004E-2</c:v>
                </c:pt>
                <c:pt idx="810">
                  <c:v>6.2742999999999993E-2</c:v>
                </c:pt>
                <c:pt idx="811">
                  <c:v>6.2870999999999996E-2</c:v>
                </c:pt>
                <c:pt idx="812">
                  <c:v>6.2998999999999999E-2</c:v>
                </c:pt>
                <c:pt idx="813">
                  <c:v>6.3127000000000003E-2</c:v>
                </c:pt>
                <c:pt idx="814">
                  <c:v>6.3255000000000006E-2</c:v>
                </c:pt>
                <c:pt idx="815">
                  <c:v>6.3382999999999995E-2</c:v>
                </c:pt>
                <c:pt idx="816">
                  <c:v>6.3510999999999998E-2</c:v>
                </c:pt>
                <c:pt idx="817">
                  <c:v>6.3639000000000001E-2</c:v>
                </c:pt>
                <c:pt idx="818">
                  <c:v>6.3767000000000004E-2</c:v>
                </c:pt>
                <c:pt idx="819">
                  <c:v>6.3894999999999993E-2</c:v>
                </c:pt>
                <c:pt idx="820">
                  <c:v>6.4022999999999997E-2</c:v>
                </c:pt>
                <c:pt idx="821">
                  <c:v>6.4151E-2</c:v>
                </c:pt>
                <c:pt idx="822">
                  <c:v>6.4279000000000003E-2</c:v>
                </c:pt>
                <c:pt idx="823">
                  <c:v>6.4407000000000006E-2</c:v>
                </c:pt>
                <c:pt idx="824">
                  <c:v>6.4534999999999995E-2</c:v>
                </c:pt>
                <c:pt idx="825">
                  <c:v>6.4662999999999998E-2</c:v>
                </c:pt>
                <c:pt idx="826">
                  <c:v>6.4791000000000001E-2</c:v>
                </c:pt>
                <c:pt idx="827">
                  <c:v>6.4919000000000004E-2</c:v>
                </c:pt>
                <c:pt idx="828">
                  <c:v>6.5046999999999994E-2</c:v>
                </c:pt>
                <c:pt idx="829">
                  <c:v>6.5174999999999997E-2</c:v>
                </c:pt>
                <c:pt idx="830">
                  <c:v>6.5303E-2</c:v>
                </c:pt>
                <c:pt idx="831">
                  <c:v>6.5431000000000003E-2</c:v>
                </c:pt>
                <c:pt idx="832">
                  <c:v>6.5559000000000006E-2</c:v>
                </c:pt>
                <c:pt idx="833">
                  <c:v>6.5686999999999995E-2</c:v>
                </c:pt>
                <c:pt idx="834">
                  <c:v>6.5814999999999999E-2</c:v>
                </c:pt>
                <c:pt idx="835">
                  <c:v>6.5943000000000002E-2</c:v>
                </c:pt>
                <c:pt idx="836">
                  <c:v>6.6071000000000005E-2</c:v>
                </c:pt>
                <c:pt idx="837">
                  <c:v>6.6198999999999994E-2</c:v>
                </c:pt>
                <c:pt idx="838">
                  <c:v>6.6326999999999997E-2</c:v>
                </c:pt>
                <c:pt idx="839">
                  <c:v>6.6455E-2</c:v>
                </c:pt>
                <c:pt idx="840">
                  <c:v>6.6583000000000003E-2</c:v>
                </c:pt>
                <c:pt idx="841">
                  <c:v>6.6711000000000006E-2</c:v>
                </c:pt>
                <c:pt idx="842">
                  <c:v>6.6838999999999996E-2</c:v>
                </c:pt>
                <c:pt idx="843">
                  <c:v>6.6966999999999999E-2</c:v>
                </c:pt>
                <c:pt idx="844">
                  <c:v>6.7095000000000002E-2</c:v>
                </c:pt>
                <c:pt idx="845">
                  <c:v>6.7223000000000005E-2</c:v>
                </c:pt>
                <c:pt idx="846">
                  <c:v>6.7350999999999994E-2</c:v>
                </c:pt>
                <c:pt idx="847">
                  <c:v>6.7478999999999997E-2</c:v>
                </c:pt>
                <c:pt idx="848">
                  <c:v>6.7607E-2</c:v>
                </c:pt>
                <c:pt idx="849">
                  <c:v>6.7735000000000004E-2</c:v>
                </c:pt>
                <c:pt idx="850">
                  <c:v>6.7863000000000007E-2</c:v>
                </c:pt>
                <c:pt idx="851">
                  <c:v>6.7990999999999996E-2</c:v>
                </c:pt>
                <c:pt idx="852">
                  <c:v>6.8118999999999999E-2</c:v>
                </c:pt>
                <c:pt idx="853">
                  <c:v>6.8247000000000002E-2</c:v>
                </c:pt>
                <c:pt idx="854">
                  <c:v>6.8375000000000005E-2</c:v>
                </c:pt>
                <c:pt idx="855">
                  <c:v>6.8502999999999994E-2</c:v>
                </c:pt>
                <c:pt idx="856">
                  <c:v>6.8630999999999998E-2</c:v>
                </c:pt>
                <c:pt idx="857">
                  <c:v>6.8759000000000001E-2</c:v>
                </c:pt>
                <c:pt idx="858">
                  <c:v>6.8887000000000004E-2</c:v>
                </c:pt>
                <c:pt idx="859">
                  <c:v>6.9015000000000007E-2</c:v>
                </c:pt>
                <c:pt idx="860">
                  <c:v>6.9142999999999996E-2</c:v>
                </c:pt>
                <c:pt idx="861">
                  <c:v>6.9270999999999999E-2</c:v>
                </c:pt>
                <c:pt idx="862">
                  <c:v>6.9399000000000002E-2</c:v>
                </c:pt>
                <c:pt idx="863">
                  <c:v>6.9527000000000005E-2</c:v>
                </c:pt>
                <c:pt idx="864">
                  <c:v>6.9654999999999995E-2</c:v>
                </c:pt>
                <c:pt idx="865">
                  <c:v>6.9782999999999998E-2</c:v>
                </c:pt>
                <c:pt idx="866">
                  <c:v>6.9911000000000001E-2</c:v>
                </c:pt>
                <c:pt idx="867">
                  <c:v>7.0039000000000004E-2</c:v>
                </c:pt>
                <c:pt idx="868">
                  <c:v>7.0166999999999993E-2</c:v>
                </c:pt>
                <c:pt idx="869">
                  <c:v>7.0294999999999996E-2</c:v>
                </c:pt>
                <c:pt idx="870">
                  <c:v>7.0422999999999999E-2</c:v>
                </c:pt>
                <c:pt idx="871">
                  <c:v>7.0551000000000003E-2</c:v>
                </c:pt>
                <c:pt idx="872">
                  <c:v>7.0679000000000006E-2</c:v>
                </c:pt>
                <c:pt idx="873">
                  <c:v>7.0806999999999995E-2</c:v>
                </c:pt>
                <c:pt idx="874">
                  <c:v>7.0934999999999998E-2</c:v>
                </c:pt>
                <c:pt idx="875">
                  <c:v>7.1063000000000001E-2</c:v>
                </c:pt>
                <c:pt idx="876">
                  <c:v>7.1191000000000004E-2</c:v>
                </c:pt>
                <c:pt idx="877">
                  <c:v>7.1318999999999994E-2</c:v>
                </c:pt>
                <c:pt idx="878">
                  <c:v>7.1446999999999997E-2</c:v>
                </c:pt>
                <c:pt idx="879">
                  <c:v>7.1575E-2</c:v>
                </c:pt>
                <c:pt idx="880">
                  <c:v>7.1703000000000003E-2</c:v>
                </c:pt>
                <c:pt idx="881">
                  <c:v>7.1831000000000006E-2</c:v>
                </c:pt>
                <c:pt idx="882">
                  <c:v>7.1958999999999995E-2</c:v>
                </c:pt>
                <c:pt idx="883">
                  <c:v>7.2086999999999998E-2</c:v>
                </c:pt>
                <c:pt idx="884">
                  <c:v>7.2215000000000001E-2</c:v>
                </c:pt>
                <c:pt idx="885">
                  <c:v>7.2343000000000005E-2</c:v>
                </c:pt>
                <c:pt idx="886">
                  <c:v>7.2470999999999994E-2</c:v>
                </c:pt>
                <c:pt idx="887">
                  <c:v>7.2598999999999997E-2</c:v>
                </c:pt>
                <c:pt idx="888">
                  <c:v>7.2727E-2</c:v>
                </c:pt>
                <c:pt idx="889">
                  <c:v>7.2855000000000003E-2</c:v>
                </c:pt>
                <c:pt idx="890">
                  <c:v>7.2983000000000006E-2</c:v>
                </c:pt>
                <c:pt idx="891">
                  <c:v>7.3110999999999995E-2</c:v>
                </c:pt>
                <c:pt idx="892">
                  <c:v>7.3238999999999999E-2</c:v>
                </c:pt>
                <c:pt idx="893">
                  <c:v>7.3367000000000002E-2</c:v>
                </c:pt>
                <c:pt idx="894">
                  <c:v>7.3495000000000005E-2</c:v>
                </c:pt>
                <c:pt idx="895">
                  <c:v>7.3622999999999994E-2</c:v>
                </c:pt>
                <c:pt idx="896">
                  <c:v>7.3750999999999997E-2</c:v>
                </c:pt>
                <c:pt idx="897">
                  <c:v>7.3879E-2</c:v>
                </c:pt>
                <c:pt idx="898">
                  <c:v>7.4007000000000003E-2</c:v>
                </c:pt>
                <c:pt idx="899">
                  <c:v>7.4135000000000006E-2</c:v>
                </c:pt>
                <c:pt idx="900">
                  <c:v>7.4262999999999996E-2</c:v>
                </c:pt>
                <c:pt idx="901">
                  <c:v>7.4390999999999999E-2</c:v>
                </c:pt>
                <c:pt idx="902">
                  <c:v>7.4519000000000002E-2</c:v>
                </c:pt>
                <c:pt idx="903">
                  <c:v>7.4647000000000005E-2</c:v>
                </c:pt>
                <c:pt idx="904">
                  <c:v>7.4774999999999994E-2</c:v>
                </c:pt>
                <c:pt idx="905">
                  <c:v>7.4902999999999997E-2</c:v>
                </c:pt>
                <c:pt idx="906">
                  <c:v>7.5031E-2</c:v>
                </c:pt>
                <c:pt idx="907">
                  <c:v>7.5159000000000004E-2</c:v>
                </c:pt>
                <c:pt idx="908">
                  <c:v>7.5287000000000007E-2</c:v>
                </c:pt>
                <c:pt idx="909">
                  <c:v>7.5542999999999999E-2</c:v>
                </c:pt>
                <c:pt idx="910">
                  <c:v>7.5799000000000005E-2</c:v>
                </c:pt>
                <c:pt idx="911">
                  <c:v>7.6054999999999998E-2</c:v>
                </c:pt>
                <c:pt idx="912">
                  <c:v>7.6311000000000004E-2</c:v>
                </c:pt>
                <c:pt idx="913">
                  <c:v>7.6566999999999996E-2</c:v>
                </c:pt>
                <c:pt idx="914">
                  <c:v>7.6823000000000002E-2</c:v>
                </c:pt>
                <c:pt idx="915">
                  <c:v>7.7078999999999995E-2</c:v>
                </c:pt>
                <c:pt idx="916">
                  <c:v>7.7335000000000001E-2</c:v>
                </c:pt>
                <c:pt idx="917">
                  <c:v>7.7590999999999993E-2</c:v>
                </c:pt>
                <c:pt idx="918">
                  <c:v>7.7847E-2</c:v>
                </c:pt>
                <c:pt idx="919">
                  <c:v>7.8103000000000006E-2</c:v>
                </c:pt>
                <c:pt idx="920">
                  <c:v>7.8358999999999998E-2</c:v>
                </c:pt>
                <c:pt idx="921">
                  <c:v>7.8615000000000004E-2</c:v>
                </c:pt>
                <c:pt idx="922">
                  <c:v>7.8870999999999997E-2</c:v>
                </c:pt>
                <c:pt idx="923">
                  <c:v>7.9127000000000003E-2</c:v>
                </c:pt>
                <c:pt idx="924">
                  <c:v>7.9382999999999995E-2</c:v>
                </c:pt>
                <c:pt idx="925">
                  <c:v>7.9639000000000001E-2</c:v>
                </c:pt>
                <c:pt idx="926">
                  <c:v>7.9894999999999994E-2</c:v>
                </c:pt>
                <c:pt idx="927">
                  <c:v>8.0151E-2</c:v>
                </c:pt>
                <c:pt idx="928">
                  <c:v>8.0407000000000006E-2</c:v>
                </c:pt>
                <c:pt idx="929">
                  <c:v>8.0662999999999999E-2</c:v>
                </c:pt>
                <c:pt idx="930">
                  <c:v>8.0919000000000005E-2</c:v>
                </c:pt>
                <c:pt idx="931">
                  <c:v>8.1174999999999997E-2</c:v>
                </c:pt>
                <c:pt idx="932">
                  <c:v>8.1431000000000003E-2</c:v>
                </c:pt>
                <c:pt idx="933">
                  <c:v>8.1686999999999996E-2</c:v>
                </c:pt>
                <c:pt idx="934">
                  <c:v>8.1943000000000002E-2</c:v>
                </c:pt>
                <c:pt idx="935">
                  <c:v>8.2198999999999994E-2</c:v>
                </c:pt>
                <c:pt idx="936">
                  <c:v>8.2455000000000001E-2</c:v>
                </c:pt>
                <c:pt idx="937">
                  <c:v>8.2711000000000007E-2</c:v>
                </c:pt>
                <c:pt idx="938">
                  <c:v>8.2966999999999999E-2</c:v>
                </c:pt>
                <c:pt idx="939">
                  <c:v>8.3223000000000005E-2</c:v>
                </c:pt>
                <c:pt idx="940">
                  <c:v>8.3478999999999998E-2</c:v>
                </c:pt>
                <c:pt idx="941">
                  <c:v>8.3735000000000004E-2</c:v>
                </c:pt>
                <c:pt idx="942">
                  <c:v>8.3990999999999996E-2</c:v>
                </c:pt>
                <c:pt idx="943">
                  <c:v>8.4247000000000002E-2</c:v>
                </c:pt>
                <c:pt idx="944">
                  <c:v>8.4502999999999995E-2</c:v>
                </c:pt>
                <c:pt idx="945">
                  <c:v>8.4759000000000001E-2</c:v>
                </c:pt>
                <c:pt idx="946">
                  <c:v>8.5014999999999993E-2</c:v>
                </c:pt>
                <c:pt idx="947">
                  <c:v>8.5271E-2</c:v>
                </c:pt>
                <c:pt idx="948">
                  <c:v>8.5527000000000006E-2</c:v>
                </c:pt>
                <c:pt idx="949">
                  <c:v>8.5782999999999998E-2</c:v>
                </c:pt>
                <c:pt idx="950">
                  <c:v>8.6039000000000004E-2</c:v>
                </c:pt>
                <c:pt idx="951">
                  <c:v>8.6294999999999997E-2</c:v>
                </c:pt>
                <c:pt idx="952">
                  <c:v>8.6551000000000003E-2</c:v>
                </c:pt>
                <c:pt idx="953">
                  <c:v>8.6806999999999995E-2</c:v>
                </c:pt>
                <c:pt idx="954">
                  <c:v>8.7063000000000001E-2</c:v>
                </c:pt>
                <c:pt idx="955">
                  <c:v>8.7318999999999994E-2</c:v>
                </c:pt>
                <c:pt idx="956">
                  <c:v>8.7575E-2</c:v>
                </c:pt>
                <c:pt idx="957">
                  <c:v>8.7831000000000006E-2</c:v>
                </c:pt>
                <c:pt idx="958">
                  <c:v>8.8086999999999999E-2</c:v>
                </c:pt>
                <c:pt idx="959">
                  <c:v>8.8343000000000005E-2</c:v>
                </c:pt>
                <c:pt idx="960">
                  <c:v>8.8598999999999997E-2</c:v>
                </c:pt>
                <c:pt idx="961">
                  <c:v>8.8855000000000003E-2</c:v>
                </c:pt>
                <c:pt idx="962">
                  <c:v>8.9110999999999996E-2</c:v>
                </c:pt>
                <c:pt idx="963">
                  <c:v>8.9367000000000002E-2</c:v>
                </c:pt>
                <c:pt idx="964">
                  <c:v>8.9622999999999994E-2</c:v>
                </c:pt>
                <c:pt idx="965">
                  <c:v>8.9879000000000001E-2</c:v>
                </c:pt>
                <c:pt idx="966">
                  <c:v>9.0135000000000007E-2</c:v>
                </c:pt>
                <c:pt idx="967">
                  <c:v>9.0390999999999999E-2</c:v>
                </c:pt>
                <c:pt idx="968">
                  <c:v>9.0647000000000005E-2</c:v>
                </c:pt>
                <c:pt idx="969">
                  <c:v>9.0902999999999998E-2</c:v>
                </c:pt>
                <c:pt idx="970">
                  <c:v>9.1159000000000004E-2</c:v>
                </c:pt>
                <c:pt idx="971">
                  <c:v>9.1414999999999996E-2</c:v>
                </c:pt>
                <c:pt idx="972">
                  <c:v>9.1671000000000002E-2</c:v>
                </c:pt>
                <c:pt idx="973">
                  <c:v>9.1926999999999995E-2</c:v>
                </c:pt>
                <c:pt idx="974">
                  <c:v>9.2183000000000001E-2</c:v>
                </c:pt>
                <c:pt idx="975">
                  <c:v>9.2438999999999993E-2</c:v>
                </c:pt>
                <c:pt idx="976">
                  <c:v>9.2695E-2</c:v>
                </c:pt>
                <c:pt idx="977">
                  <c:v>9.2951000000000006E-2</c:v>
                </c:pt>
                <c:pt idx="978">
                  <c:v>9.3206999999999998E-2</c:v>
                </c:pt>
                <c:pt idx="979">
                  <c:v>9.3463000000000004E-2</c:v>
                </c:pt>
                <c:pt idx="980">
                  <c:v>9.3718999999999997E-2</c:v>
                </c:pt>
                <c:pt idx="981">
                  <c:v>9.3975000000000003E-2</c:v>
                </c:pt>
                <c:pt idx="982">
                  <c:v>9.4230999999999995E-2</c:v>
                </c:pt>
                <c:pt idx="983">
                  <c:v>9.4487000000000002E-2</c:v>
                </c:pt>
                <c:pt idx="984">
                  <c:v>9.4742999999999994E-2</c:v>
                </c:pt>
                <c:pt idx="985">
                  <c:v>9.4999E-2</c:v>
                </c:pt>
                <c:pt idx="986">
                  <c:v>9.5255000000000006E-2</c:v>
                </c:pt>
                <c:pt idx="987">
                  <c:v>9.5510999999999999E-2</c:v>
                </c:pt>
                <c:pt idx="988">
                  <c:v>9.5767000000000005E-2</c:v>
                </c:pt>
                <c:pt idx="989">
                  <c:v>9.6022999999999997E-2</c:v>
                </c:pt>
                <c:pt idx="990">
                  <c:v>9.6279000000000003E-2</c:v>
                </c:pt>
                <c:pt idx="991">
                  <c:v>9.6534999999999996E-2</c:v>
                </c:pt>
                <c:pt idx="992">
                  <c:v>9.6791000000000002E-2</c:v>
                </c:pt>
                <c:pt idx="993">
                  <c:v>9.7046999999999994E-2</c:v>
                </c:pt>
                <c:pt idx="994">
                  <c:v>9.7303000000000001E-2</c:v>
                </c:pt>
                <c:pt idx="995">
                  <c:v>9.7559000000000007E-2</c:v>
                </c:pt>
                <c:pt idx="996">
                  <c:v>9.7814999999999999E-2</c:v>
                </c:pt>
                <c:pt idx="997">
                  <c:v>9.8071000000000005E-2</c:v>
                </c:pt>
                <c:pt idx="998">
                  <c:v>9.8326999999999998E-2</c:v>
                </c:pt>
                <c:pt idx="999">
                  <c:v>9.8583000000000004E-2</c:v>
                </c:pt>
                <c:pt idx="1000">
                  <c:v>9.8838999999999996E-2</c:v>
                </c:pt>
                <c:pt idx="1001">
                  <c:v>9.9095000000000003E-2</c:v>
                </c:pt>
                <c:pt idx="1002">
                  <c:v>9.9350999999999995E-2</c:v>
                </c:pt>
                <c:pt idx="1003">
                  <c:v>9.9607000000000001E-2</c:v>
                </c:pt>
                <c:pt idx="1004">
                  <c:v>9.9862999999999993E-2</c:v>
                </c:pt>
                <c:pt idx="1005">
                  <c:v>0.100119</c:v>
                </c:pt>
                <c:pt idx="1006">
                  <c:v>0.10037500000000001</c:v>
                </c:pt>
                <c:pt idx="1007">
                  <c:v>0.100631</c:v>
                </c:pt>
                <c:pt idx="1008">
                  <c:v>0.101143</c:v>
                </c:pt>
                <c:pt idx="1009">
                  <c:v>0.101655</c:v>
                </c:pt>
                <c:pt idx="1010">
                  <c:v>0.10216699999999999</c:v>
                </c:pt>
                <c:pt idx="1011">
                  <c:v>0.10267900000000001</c:v>
                </c:pt>
                <c:pt idx="1012">
                  <c:v>0.103191</c:v>
                </c:pt>
                <c:pt idx="1013">
                  <c:v>0.103703</c:v>
                </c:pt>
                <c:pt idx="1014">
                  <c:v>0.104215</c:v>
                </c:pt>
                <c:pt idx="1015">
                  <c:v>0.104727</c:v>
                </c:pt>
                <c:pt idx="1016">
                  <c:v>0.105239</c:v>
                </c:pt>
                <c:pt idx="1017">
                  <c:v>0.105751</c:v>
                </c:pt>
                <c:pt idx="1018">
                  <c:v>0.106263</c:v>
                </c:pt>
                <c:pt idx="1019">
                  <c:v>0.10677499999999999</c:v>
                </c:pt>
                <c:pt idx="1020">
                  <c:v>0.10728699999999999</c:v>
                </c:pt>
                <c:pt idx="1021">
                  <c:v>0.10779900000000001</c:v>
                </c:pt>
                <c:pt idx="1022">
                  <c:v>0.108311</c:v>
                </c:pt>
                <c:pt idx="1023">
                  <c:v>0.108823</c:v>
                </c:pt>
                <c:pt idx="1024">
                  <c:v>0.109335</c:v>
                </c:pt>
                <c:pt idx="1025">
                  <c:v>0.109847</c:v>
                </c:pt>
                <c:pt idx="1026">
                  <c:v>0.110359</c:v>
                </c:pt>
                <c:pt idx="1027">
                  <c:v>0.110871</c:v>
                </c:pt>
                <c:pt idx="1028">
                  <c:v>0.111383</c:v>
                </c:pt>
                <c:pt idx="1029">
                  <c:v>0.11189499999999999</c:v>
                </c:pt>
                <c:pt idx="1030">
                  <c:v>0.11240700000000001</c:v>
                </c:pt>
                <c:pt idx="1031">
                  <c:v>0.11291900000000001</c:v>
                </c:pt>
                <c:pt idx="1032">
                  <c:v>0.113431</c:v>
                </c:pt>
                <c:pt idx="1033">
                  <c:v>0.113943</c:v>
                </c:pt>
                <c:pt idx="1034">
                  <c:v>0.114455</c:v>
                </c:pt>
                <c:pt idx="1035">
                  <c:v>0.114967</c:v>
                </c:pt>
                <c:pt idx="1036">
                  <c:v>0.115479</c:v>
                </c:pt>
                <c:pt idx="1037">
                  <c:v>0.115991</c:v>
                </c:pt>
                <c:pt idx="1038">
                  <c:v>0.116503</c:v>
                </c:pt>
                <c:pt idx="1039">
                  <c:v>0.11701499999999999</c:v>
                </c:pt>
                <c:pt idx="1040">
                  <c:v>0.11752700000000001</c:v>
                </c:pt>
                <c:pt idx="1041">
                  <c:v>0.11803900000000001</c:v>
                </c:pt>
                <c:pt idx="1042">
                  <c:v>0.118551</c:v>
                </c:pt>
                <c:pt idx="1043">
                  <c:v>0.119063</c:v>
                </c:pt>
                <c:pt idx="1044">
                  <c:v>0.119575</c:v>
                </c:pt>
                <c:pt idx="1045">
                  <c:v>0.120087</c:v>
                </c:pt>
                <c:pt idx="1046">
                  <c:v>0.120599</c:v>
                </c:pt>
                <c:pt idx="1047">
                  <c:v>0.121111</c:v>
                </c:pt>
                <c:pt idx="1048">
                  <c:v>0.12213499999999999</c:v>
                </c:pt>
                <c:pt idx="1049">
                  <c:v>0.123159</c:v>
                </c:pt>
                <c:pt idx="1050">
                  <c:v>0.124183</c:v>
                </c:pt>
                <c:pt idx="1051">
                  <c:v>0.12520700000000001</c:v>
                </c:pt>
                <c:pt idx="1052">
                  <c:v>0.12623100000000001</c:v>
                </c:pt>
                <c:pt idx="1053">
                  <c:v>0.12725500000000001</c:v>
                </c:pt>
                <c:pt idx="1054">
                  <c:v>0.128279</c:v>
                </c:pt>
                <c:pt idx="1055">
                  <c:v>0.129303</c:v>
                </c:pt>
                <c:pt idx="1056">
                  <c:v>0.130327</c:v>
                </c:pt>
                <c:pt idx="1057">
                  <c:v>0.131351</c:v>
                </c:pt>
                <c:pt idx="1058">
                  <c:v>0.13237499999999999</c:v>
                </c:pt>
                <c:pt idx="1059">
                  <c:v>0.13339899999999999</c:v>
                </c:pt>
                <c:pt idx="1060">
                  <c:v>0.13442299999999999</c:v>
                </c:pt>
                <c:pt idx="1061">
                  <c:v>0.13544700000000001</c:v>
                </c:pt>
                <c:pt idx="1062">
                  <c:v>0.13647100000000001</c:v>
                </c:pt>
                <c:pt idx="1063">
                  <c:v>0.13749500000000001</c:v>
                </c:pt>
                <c:pt idx="1064">
                  <c:v>0.138519</c:v>
                </c:pt>
                <c:pt idx="1065">
                  <c:v>0.139543</c:v>
                </c:pt>
                <c:pt idx="1066">
                  <c:v>0.14159099999999999</c:v>
                </c:pt>
                <c:pt idx="1067">
                  <c:v>0.14363899999999999</c:v>
                </c:pt>
                <c:pt idx="1068">
                  <c:v>0.14568700000000001</c:v>
                </c:pt>
                <c:pt idx="1069">
                  <c:v>0.14773500000000001</c:v>
                </c:pt>
                <c:pt idx="1070">
                  <c:v>0.149783</c:v>
                </c:pt>
                <c:pt idx="1071">
                  <c:v>0.15183099999999999</c:v>
                </c:pt>
                <c:pt idx="1072">
                  <c:v>0.15387899999999999</c:v>
                </c:pt>
                <c:pt idx="1073">
                  <c:v>0.15592700000000001</c:v>
                </c:pt>
                <c:pt idx="1074">
                  <c:v>0.157975</c:v>
                </c:pt>
                <c:pt idx="1075">
                  <c:v>0.16207099999999999</c:v>
                </c:pt>
                <c:pt idx="1076">
                  <c:v>0.16616700000000001</c:v>
                </c:pt>
                <c:pt idx="1077">
                  <c:v>0.170263</c:v>
                </c:pt>
                <c:pt idx="1078">
                  <c:v>0.17435899999999999</c:v>
                </c:pt>
                <c:pt idx="1079">
                  <c:v>0.178455</c:v>
                </c:pt>
                <c:pt idx="1080">
                  <c:v>0.18664700000000001</c:v>
                </c:pt>
                <c:pt idx="1081">
                  <c:v>0.19483900000000001</c:v>
                </c:pt>
                <c:pt idx="1082">
                  <c:v>0.20303099999999999</c:v>
                </c:pt>
                <c:pt idx="1083">
                  <c:v>0.219415</c:v>
                </c:pt>
                <c:pt idx="1084">
                  <c:v>0.25218299999999999</c:v>
                </c:pt>
              </c:numCache>
            </c:numRef>
          </c:xVal>
          <c:yVal>
            <c:numRef>
              <c:f>BothEndsFired!$K$50:$K$1134</c:f>
              <c:numCache>
                <c:formatCode>General</c:formatCode>
                <c:ptCount val="1085"/>
                <c:pt idx="0">
                  <c:v>4.6499999999999977</c:v>
                </c:pt>
                <c:pt idx="1">
                  <c:v>4.9400000000000004</c:v>
                </c:pt>
                <c:pt idx="2">
                  <c:v>5.1899999999999986</c:v>
                </c:pt>
                <c:pt idx="3">
                  <c:v>5.42</c:v>
                </c:pt>
                <c:pt idx="4">
                  <c:v>5.64</c:v>
                </c:pt>
                <c:pt idx="5">
                  <c:v>5.84</c:v>
                </c:pt>
                <c:pt idx="6">
                  <c:v>6.03</c:v>
                </c:pt>
                <c:pt idx="7">
                  <c:v>6.21</c:v>
                </c:pt>
                <c:pt idx="8">
                  <c:v>6.37</c:v>
                </c:pt>
                <c:pt idx="9">
                  <c:v>6.53</c:v>
                </c:pt>
                <c:pt idx="10">
                  <c:v>6.6899999999999986</c:v>
                </c:pt>
                <c:pt idx="11">
                  <c:v>6.84</c:v>
                </c:pt>
                <c:pt idx="12">
                  <c:v>6.98</c:v>
                </c:pt>
                <c:pt idx="13">
                  <c:v>7.1099999999999994</c:v>
                </c:pt>
                <c:pt idx="14">
                  <c:v>7.24</c:v>
                </c:pt>
                <c:pt idx="15">
                  <c:v>7.37</c:v>
                </c:pt>
                <c:pt idx="16">
                  <c:v>7.5</c:v>
                </c:pt>
                <c:pt idx="17">
                  <c:v>7.6099999999999977</c:v>
                </c:pt>
                <c:pt idx="18">
                  <c:v>7.73</c:v>
                </c:pt>
                <c:pt idx="19">
                  <c:v>7.84</c:v>
                </c:pt>
                <c:pt idx="20">
                  <c:v>7.95</c:v>
                </c:pt>
                <c:pt idx="21">
                  <c:v>8.06</c:v>
                </c:pt>
                <c:pt idx="22">
                  <c:v>8.17</c:v>
                </c:pt>
                <c:pt idx="23">
                  <c:v>8.27</c:v>
                </c:pt>
                <c:pt idx="24">
                  <c:v>8.3700000000000028</c:v>
                </c:pt>
                <c:pt idx="25">
                  <c:v>8.56</c:v>
                </c:pt>
                <c:pt idx="26">
                  <c:v>8.75</c:v>
                </c:pt>
                <c:pt idx="27">
                  <c:v>8.92</c:v>
                </c:pt>
                <c:pt idx="28">
                  <c:v>9.1</c:v>
                </c:pt>
                <c:pt idx="29">
                  <c:v>9.26</c:v>
                </c:pt>
                <c:pt idx="30">
                  <c:v>9.42</c:v>
                </c:pt>
                <c:pt idx="31">
                  <c:v>9.58</c:v>
                </c:pt>
                <c:pt idx="32">
                  <c:v>9.73</c:v>
                </c:pt>
                <c:pt idx="33">
                  <c:v>9.8700000000000028</c:v>
                </c:pt>
                <c:pt idx="34">
                  <c:v>10.01</c:v>
                </c:pt>
                <c:pt idx="35">
                  <c:v>10.15</c:v>
                </c:pt>
                <c:pt idx="36">
                  <c:v>10.29</c:v>
                </c:pt>
                <c:pt idx="37">
                  <c:v>10.42</c:v>
                </c:pt>
                <c:pt idx="38">
                  <c:v>10.54</c:v>
                </c:pt>
                <c:pt idx="39">
                  <c:v>10.67</c:v>
                </c:pt>
                <c:pt idx="40">
                  <c:v>10.79</c:v>
                </c:pt>
                <c:pt idx="41">
                  <c:v>10.91</c:v>
                </c:pt>
                <c:pt idx="42">
                  <c:v>11.03</c:v>
                </c:pt>
                <c:pt idx="43">
                  <c:v>11.14</c:v>
                </c:pt>
                <c:pt idx="44">
                  <c:v>11.26</c:v>
                </c:pt>
                <c:pt idx="45">
                  <c:v>11.37</c:v>
                </c:pt>
                <c:pt idx="46">
                  <c:v>11.47</c:v>
                </c:pt>
                <c:pt idx="47">
                  <c:v>11.58</c:v>
                </c:pt>
                <c:pt idx="48">
                  <c:v>11.68</c:v>
                </c:pt>
                <c:pt idx="49">
                  <c:v>11.79</c:v>
                </c:pt>
                <c:pt idx="50">
                  <c:v>11.89</c:v>
                </c:pt>
                <c:pt idx="51">
                  <c:v>11.99</c:v>
                </c:pt>
                <c:pt idx="52">
                  <c:v>12.18</c:v>
                </c:pt>
                <c:pt idx="53">
                  <c:v>12.36</c:v>
                </c:pt>
                <c:pt idx="54">
                  <c:v>12.55</c:v>
                </c:pt>
                <c:pt idx="55">
                  <c:v>12.72</c:v>
                </c:pt>
                <c:pt idx="56">
                  <c:v>12.89</c:v>
                </c:pt>
                <c:pt idx="57">
                  <c:v>13.06</c:v>
                </c:pt>
                <c:pt idx="58">
                  <c:v>13.22</c:v>
                </c:pt>
                <c:pt idx="59">
                  <c:v>13.38</c:v>
                </c:pt>
                <c:pt idx="60">
                  <c:v>13.54</c:v>
                </c:pt>
                <c:pt idx="61">
                  <c:v>13.69</c:v>
                </c:pt>
                <c:pt idx="62">
                  <c:v>13.84</c:v>
                </c:pt>
                <c:pt idx="63">
                  <c:v>13.98</c:v>
                </c:pt>
                <c:pt idx="64">
                  <c:v>14.12</c:v>
                </c:pt>
                <c:pt idx="65">
                  <c:v>14.26</c:v>
                </c:pt>
                <c:pt idx="66">
                  <c:v>14.4</c:v>
                </c:pt>
                <c:pt idx="67">
                  <c:v>14.53</c:v>
                </c:pt>
                <c:pt idx="68">
                  <c:v>14.66</c:v>
                </c:pt>
                <c:pt idx="69">
                  <c:v>14.79</c:v>
                </c:pt>
                <c:pt idx="70">
                  <c:v>14.92</c:v>
                </c:pt>
                <c:pt idx="71">
                  <c:v>15.04</c:v>
                </c:pt>
                <c:pt idx="72">
                  <c:v>15.17</c:v>
                </c:pt>
                <c:pt idx="73">
                  <c:v>15.3</c:v>
                </c:pt>
                <c:pt idx="74">
                  <c:v>15.42</c:v>
                </c:pt>
                <c:pt idx="75">
                  <c:v>15.54</c:v>
                </c:pt>
                <c:pt idx="76">
                  <c:v>15.65</c:v>
                </c:pt>
                <c:pt idx="77">
                  <c:v>15.77</c:v>
                </c:pt>
                <c:pt idx="78">
                  <c:v>15.88</c:v>
                </c:pt>
                <c:pt idx="79">
                  <c:v>15.99</c:v>
                </c:pt>
                <c:pt idx="80">
                  <c:v>16.100000000000001</c:v>
                </c:pt>
                <c:pt idx="81">
                  <c:v>16.21</c:v>
                </c:pt>
                <c:pt idx="82">
                  <c:v>16.309999999999999</c:v>
                </c:pt>
                <c:pt idx="83">
                  <c:v>16.41</c:v>
                </c:pt>
                <c:pt idx="84">
                  <c:v>16.510000000000009</c:v>
                </c:pt>
                <c:pt idx="85">
                  <c:v>16.61</c:v>
                </c:pt>
                <c:pt idx="86">
                  <c:v>16.809999999999999</c:v>
                </c:pt>
                <c:pt idx="87">
                  <c:v>17</c:v>
                </c:pt>
                <c:pt idx="88">
                  <c:v>17.18</c:v>
                </c:pt>
                <c:pt idx="89">
                  <c:v>17.36</c:v>
                </c:pt>
                <c:pt idx="90">
                  <c:v>17.53</c:v>
                </c:pt>
                <c:pt idx="91">
                  <c:v>17.7</c:v>
                </c:pt>
                <c:pt idx="92">
                  <c:v>17.87</c:v>
                </c:pt>
                <c:pt idx="93">
                  <c:v>18.03</c:v>
                </c:pt>
                <c:pt idx="94">
                  <c:v>18.190000000000001</c:v>
                </c:pt>
                <c:pt idx="95">
                  <c:v>18.34</c:v>
                </c:pt>
                <c:pt idx="96">
                  <c:v>18.489999999999981</c:v>
                </c:pt>
                <c:pt idx="97">
                  <c:v>18.64</c:v>
                </c:pt>
                <c:pt idx="98">
                  <c:v>18.78</c:v>
                </c:pt>
                <c:pt idx="99">
                  <c:v>18.920000000000002</c:v>
                </c:pt>
                <c:pt idx="100">
                  <c:v>19.059999999999999</c:v>
                </c:pt>
                <c:pt idx="101">
                  <c:v>19.2</c:v>
                </c:pt>
                <c:pt idx="102">
                  <c:v>19.329999999999991</c:v>
                </c:pt>
                <c:pt idx="103">
                  <c:v>19.47</c:v>
                </c:pt>
                <c:pt idx="104">
                  <c:v>19.59</c:v>
                </c:pt>
                <c:pt idx="105">
                  <c:v>19.72</c:v>
                </c:pt>
                <c:pt idx="106">
                  <c:v>19.850000000000001</c:v>
                </c:pt>
                <c:pt idx="107">
                  <c:v>19.97</c:v>
                </c:pt>
                <c:pt idx="108">
                  <c:v>20.09</c:v>
                </c:pt>
                <c:pt idx="109">
                  <c:v>20.21</c:v>
                </c:pt>
                <c:pt idx="110">
                  <c:v>20.329999999999991</c:v>
                </c:pt>
                <c:pt idx="111">
                  <c:v>20.45</c:v>
                </c:pt>
                <c:pt idx="112">
                  <c:v>20.56</c:v>
                </c:pt>
                <c:pt idx="113">
                  <c:v>20.67</c:v>
                </c:pt>
                <c:pt idx="114">
                  <c:v>20.78</c:v>
                </c:pt>
                <c:pt idx="115">
                  <c:v>20.89</c:v>
                </c:pt>
                <c:pt idx="116">
                  <c:v>21</c:v>
                </c:pt>
                <c:pt idx="117">
                  <c:v>21.11</c:v>
                </c:pt>
                <c:pt idx="118">
                  <c:v>21.21</c:v>
                </c:pt>
                <c:pt idx="119">
                  <c:v>21.32</c:v>
                </c:pt>
                <c:pt idx="120">
                  <c:v>21.42</c:v>
                </c:pt>
                <c:pt idx="121">
                  <c:v>21.52</c:v>
                </c:pt>
                <c:pt idx="122">
                  <c:v>21.62</c:v>
                </c:pt>
                <c:pt idx="123">
                  <c:v>21.72</c:v>
                </c:pt>
                <c:pt idx="124">
                  <c:v>21.92</c:v>
                </c:pt>
                <c:pt idx="125">
                  <c:v>22.11</c:v>
                </c:pt>
                <c:pt idx="126">
                  <c:v>22.29</c:v>
                </c:pt>
                <c:pt idx="127">
                  <c:v>22.48</c:v>
                </c:pt>
                <c:pt idx="128">
                  <c:v>22.66</c:v>
                </c:pt>
                <c:pt idx="129">
                  <c:v>22.83</c:v>
                </c:pt>
                <c:pt idx="130">
                  <c:v>23</c:v>
                </c:pt>
                <c:pt idx="131">
                  <c:v>23.17</c:v>
                </c:pt>
                <c:pt idx="132">
                  <c:v>23.34</c:v>
                </c:pt>
                <c:pt idx="133">
                  <c:v>23.5</c:v>
                </c:pt>
                <c:pt idx="134">
                  <c:v>23.66</c:v>
                </c:pt>
                <c:pt idx="135">
                  <c:v>23.82</c:v>
                </c:pt>
                <c:pt idx="136">
                  <c:v>23.97</c:v>
                </c:pt>
                <c:pt idx="137">
                  <c:v>24.13</c:v>
                </c:pt>
                <c:pt idx="138">
                  <c:v>24.28</c:v>
                </c:pt>
                <c:pt idx="139">
                  <c:v>24.42</c:v>
                </c:pt>
                <c:pt idx="140">
                  <c:v>24.57</c:v>
                </c:pt>
                <c:pt idx="141">
                  <c:v>24.71</c:v>
                </c:pt>
                <c:pt idx="142">
                  <c:v>24.85</c:v>
                </c:pt>
                <c:pt idx="143">
                  <c:v>24.99</c:v>
                </c:pt>
                <c:pt idx="144">
                  <c:v>25.13</c:v>
                </c:pt>
                <c:pt idx="145">
                  <c:v>25.27</c:v>
                </c:pt>
                <c:pt idx="146">
                  <c:v>25.4</c:v>
                </c:pt>
                <c:pt idx="147">
                  <c:v>25.53</c:v>
                </c:pt>
                <c:pt idx="148">
                  <c:v>25.66</c:v>
                </c:pt>
                <c:pt idx="149">
                  <c:v>25.79</c:v>
                </c:pt>
                <c:pt idx="150">
                  <c:v>25.92</c:v>
                </c:pt>
                <c:pt idx="151">
                  <c:v>26.05</c:v>
                </c:pt>
                <c:pt idx="152">
                  <c:v>26.17</c:v>
                </c:pt>
                <c:pt idx="153">
                  <c:v>26.29</c:v>
                </c:pt>
                <c:pt idx="154">
                  <c:v>26.41</c:v>
                </c:pt>
                <c:pt idx="155">
                  <c:v>26.53</c:v>
                </c:pt>
                <c:pt idx="156">
                  <c:v>26.65</c:v>
                </c:pt>
                <c:pt idx="157">
                  <c:v>26.77</c:v>
                </c:pt>
                <c:pt idx="158">
                  <c:v>26.89</c:v>
                </c:pt>
                <c:pt idx="159">
                  <c:v>27</c:v>
                </c:pt>
                <c:pt idx="160">
                  <c:v>27.11</c:v>
                </c:pt>
                <c:pt idx="161">
                  <c:v>27.23</c:v>
                </c:pt>
                <c:pt idx="162">
                  <c:v>27.34</c:v>
                </c:pt>
                <c:pt idx="163">
                  <c:v>27.45</c:v>
                </c:pt>
                <c:pt idx="164">
                  <c:v>27.56</c:v>
                </c:pt>
                <c:pt idx="165">
                  <c:v>27.67</c:v>
                </c:pt>
                <c:pt idx="166">
                  <c:v>27.77</c:v>
                </c:pt>
                <c:pt idx="167">
                  <c:v>27.88</c:v>
                </c:pt>
                <c:pt idx="168">
                  <c:v>27.98</c:v>
                </c:pt>
                <c:pt idx="169">
                  <c:v>28.09</c:v>
                </c:pt>
                <c:pt idx="170">
                  <c:v>28.19</c:v>
                </c:pt>
                <c:pt idx="171">
                  <c:v>28.29</c:v>
                </c:pt>
                <c:pt idx="172">
                  <c:v>28.39</c:v>
                </c:pt>
                <c:pt idx="173">
                  <c:v>28.49</c:v>
                </c:pt>
                <c:pt idx="174">
                  <c:v>28.59</c:v>
                </c:pt>
                <c:pt idx="175">
                  <c:v>28.79</c:v>
                </c:pt>
                <c:pt idx="176">
                  <c:v>28.98</c:v>
                </c:pt>
                <c:pt idx="177">
                  <c:v>29.17</c:v>
                </c:pt>
                <c:pt idx="178">
                  <c:v>29.36</c:v>
                </c:pt>
                <c:pt idx="179">
                  <c:v>29.55</c:v>
                </c:pt>
                <c:pt idx="180">
                  <c:v>29.73</c:v>
                </c:pt>
                <c:pt idx="181">
                  <c:v>29.91</c:v>
                </c:pt>
                <c:pt idx="182">
                  <c:v>30.08</c:v>
                </c:pt>
                <c:pt idx="183">
                  <c:v>30.26</c:v>
                </c:pt>
                <c:pt idx="184">
                  <c:v>30.43</c:v>
                </c:pt>
                <c:pt idx="185">
                  <c:v>30.6</c:v>
                </c:pt>
                <c:pt idx="186">
                  <c:v>30.77</c:v>
                </c:pt>
                <c:pt idx="187">
                  <c:v>30.93</c:v>
                </c:pt>
                <c:pt idx="188">
                  <c:v>31.09</c:v>
                </c:pt>
                <c:pt idx="189">
                  <c:v>31.25</c:v>
                </c:pt>
                <c:pt idx="190">
                  <c:v>31.41</c:v>
                </c:pt>
                <c:pt idx="191">
                  <c:v>31.57</c:v>
                </c:pt>
                <c:pt idx="192">
                  <c:v>31.72</c:v>
                </c:pt>
                <c:pt idx="193">
                  <c:v>31.88</c:v>
                </c:pt>
                <c:pt idx="194">
                  <c:v>32.03</c:v>
                </c:pt>
                <c:pt idx="195">
                  <c:v>32.18</c:v>
                </c:pt>
                <c:pt idx="196">
                  <c:v>32.33</c:v>
                </c:pt>
                <c:pt idx="197">
                  <c:v>32.47</c:v>
                </c:pt>
                <c:pt idx="198">
                  <c:v>32.619999999999997</c:v>
                </c:pt>
                <c:pt idx="199">
                  <c:v>32.76</c:v>
                </c:pt>
                <c:pt idx="200">
                  <c:v>32.9</c:v>
                </c:pt>
                <c:pt idx="201">
                  <c:v>33.04</c:v>
                </c:pt>
                <c:pt idx="202">
                  <c:v>33.18</c:v>
                </c:pt>
                <c:pt idx="203">
                  <c:v>33.32</c:v>
                </c:pt>
                <c:pt idx="204">
                  <c:v>33.46</c:v>
                </c:pt>
                <c:pt idx="205">
                  <c:v>33.590000000000003</c:v>
                </c:pt>
                <c:pt idx="206">
                  <c:v>33.72</c:v>
                </c:pt>
                <c:pt idx="207">
                  <c:v>33.86</c:v>
                </c:pt>
                <c:pt idx="208">
                  <c:v>33.99</c:v>
                </c:pt>
                <c:pt idx="209">
                  <c:v>34.119999999999997</c:v>
                </c:pt>
                <c:pt idx="210">
                  <c:v>34.25</c:v>
                </c:pt>
                <c:pt idx="211">
                  <c:v>34.369999999999997</c:v>
                </c:pt>
                <c:pt idx="212">
                  <c:v>34.5</c:v>
                </c:pt>
                <c:pt idx="213">
                  <c:v>34.630000000000003</c:v>
                </c:pt>
                <c:pt idx="214">
                  <c:v>34.75</c:v>
                </c:pt>
                <c:pt idx="215">
                  <c:v>34.869999999999997</c:v>
                </c:pt>
                <c:pt idx="216">
                  <c:v>35</c:v>
                </c:pt>
                <c:pt idx="217">
                  <c:v>35.11</c:v>
                </c:pt>
                <c:pt idx="218">
                  <c:v>35.22</c:v>
                </c:pt>
                <c:pt idx="219">
                  <c:v>35.33</c:v>
                </c:pt>
                <c:pt idx="220">
                  <c:v>35.44</c:v>
                </c:pt>
                <c:pt idx="221">
                  <c:v>35.54</c:v>
                </c:pt>
                <c:pt idx="222">
                  <c:v>35.65</c:v>
                </c:pt>
                <c:pt idx="223">
                  <c:v>35.75</c:v>
                </c:pt>
                <c:pt idx="224">
                  <c:v>35.86</c:v>
                </c:pt>
                <c:pt idx="225">
                  <c:v>35.96</c:v>
                </c:pt>
                <c:pt idx="226">
                  <c:v>36.07</c:v>
                </c:pt>
                <c:pt idx="227">
                  <c:v>36.17</c:v>
                </c:pt>
                <c:pt idx="228">
                  <c:v>36.28</c:v>
                </c:pt>
                <c:pt idx="229">
                  <c:v>36.380000000000003</c:v>
                </c:pt>
                <c:pt idx="230">
                  <c:v>36.479999999999997</c:v>
                </c:pt>
                <c:pt idx="231">
                  <c:v>36.58</c:v>
                </c:pt>
                <c:pt idx="232">
                  <c:v>36.68</c:v>
                </c:pt>
                <c:pt idx="233">
                  <c:v>36.78</c:v>
                </c:pt>
                <c:pt idx="234">
                  <c:v>36.880000000000003</c:v>
                </c:pt>
                <c:pt idx="235">
                  <c:v>36.979999999999997</c:v>
                </c:pt>
                <c:pt idx="236">
                  <c:v>37.18</c:v>
                </c:pt>
                <c:pt idx="237">
                  <c:v>37.380000000000003</c:v>
                </c:pt>
                <c:pt idx="238">
                  <c:v>37.57</c:v>
                </c:pt>
                <c:pt idx="239">
                  <c:v>37.770000000000003</c:v>
                </c:pt>
                <c:pt idx="240">
                  <c:v>37.96</c:v>
                </c:pt>
                <c:pt idx="241">
                  <c:v>38.15</c:v>
                </c:pt>
                <c:pt idx="242">
                  <c:v>38.340000000000003</c:v>
                </c:pt>
                <c:pt idx="243">
                  <c:v>38.520000000000003</c:v>
                </c:pt>
                <c:pt idx="244">
                  <c:v>38.71</c:v>
                </c:pt>
                <c:pt idx="245">
                  <c:v>38.89</c:v>
                </c:pt>
                <c:pt idx="246">
                  <c:v>39.07</c:v>
                </c:pt>
                <c:pt idx="247">
                  <c:v>39.25</c:v>
                </c:pt>
                <c:pt idx="248">
                  <c:v>39.43</c:v>
                </c:pt>
                <c:pt idx="249">
                  <c:v>39.61</c:v>
                </c:pt>
                <c:pt idx="250">
                  <c:v>39.79</c:v>
                </c:pt>
                <c:pt idx="251">
                  <c:v>39.96</c:v>
                </c:pt>
                <c:pt idx="252">
                  <c:v>40.14</c:v>
                </c:pt>
                <c:pt idx="253">
                  <c:v>40.299999999999997</c:v>
                </c:pt>
                <c:pt idx="254">
                  <c:v>40.47</c:v>
                </c:pt>
                <c:pt idx="255">
                  <c:v>40.64</c:v>
                </c:pt>
                <c:pt idx="256">
                  <c:v>40.799999999999997</c:v>
                </c:pt>
                <c:pt idx="257">
                  <c:v>40.97</c:v>
                </c:pt>
                <c:pt idx="258">
                  <c:v>41.13</c:v>
                </c:pt>
                <c:pt idx="259">
                  <c:v>41.29</c:v>
                </c:pt>
                <c:pt idx="260">
                  <c:v>41.45</c:v>
                </c:pt>
                <c:pt idx="261">
                  <c:v>41.61</c:v>
                </c:pt>
                <c:pt idx="262">
                  <c:v>41.77</c:v>
                </c:pt>
                <c:pt idx="263">
                  <c:v>41.93</c:v>
                </c:pt>
                <c:pt idx="264">
                  <c:v>42.09</c:v>
                </c:pt>
                <c:pt idx="265">
                  <c:v>42.25</c:v>
                </c:pt>
                <c:pt idx="266">
                  <c:v>42.4</c:v>
                </c:pt>
                <c:pt idx="267">
                  <c:v>42.56</c:v>
                </c:pt>
                <c:pt idx="268">
                  <c:v>42.71</c:v>
                </c:pt>
                <c:pt idx="269">
                  <c:v>42.87</c:v>
                </c:pt>
                <c:pt idx="270">
                  <c:v>43.02</c:v>
                </c:pt>
                <c:pt idx="271">
                  <c:v>43.17</c:v>
                </c:pt>
                <c:pt idx="272">
                  <c:v>43.32</c:v>
                </c:pt>
                <c:pt idx="273">
                  <c:v>43.48</c:v>
                </c:pt>
                <c:pt idx="274">
                  <c:v>43.63</c:v>
                </c:pt>
                <c:pt idx="275">
                  <c:v>43.78</c:v>
                </c:pt>
                <c:pt idx="276">
                  <c:v>43.93</c:v>
                </c:pt>
                <c:pt idx="277">
                  <c:v>44.07</c:v>
                </c:pt>
                <c:pt idx="278">
                  <c:v>44.22</c:v>
                </c:pt>
                <c:pt idx="279">
                  <c:v>44.37</c:v>
                </c:pt>
                <c:pt idx="280">
                  <c:v>44.51</c:v>
                </c:pt>
                <c:pt idx="281">
                  <c:v>44.66</c:v>
                </c:pt>
                <c:pt idx="282">
                  <c:v>44.81</c:v>
                </c:pt>
                <c:pt idx="283">
                  <c:v>44.95</c:v>
                </c:pt>
                <c:pt idx="284">
                  <c:v>45.09</c:v>
                </c:pt>
                <c:pt idx="285">
                  <c:v>45.24</c:v>
                </c:pt>
                <c:pt idx="286">
                  <c:v>45.38</c:v>
                </c:pt>
                <c:pt idx="287">
                  <c:v>45.52</c:v>
                </c:pt>
                <c:pt idx="288">
                  <c:v>45.66</c:v>
                </c:pt>
                <c:pt idx="289">
                  <c:v>45.81</c:v>
                </c:pt>
                <c:pt idx="290">
                  <c:v>45.95</c:v>
                </c:pt>
                <c:pt idx="291">
                  <c:v>46.09</c:v>
                </c:pt>
                <c:pt idx="292">
                  <c:v>46.23</c:v>
                </c:pt>
                <c:pt idx="293">
                  <c:v>46.36</c:v>
                </c:pt>
                <c:pt idx="294">
                  <c:v>46.5</c:v>
                </c:pt>
                <c:pt idx="295">
                  <c:v>46.64</c:v>
                </c:pt>
                <c:pt idx="296">
                  <c:v>46.78</c:v>
                </c:pt>
                <c:pt idx="297">
                  <c:v>46.92</c:v>
                </c:pt>
                <c:pt idx="298">
                  <c:v>47.05</c:v>
                </c:pt>
                <c:pt idx="299">
                  <c:v>47.19</c:v>
                </c:pt>
                <c:pt idx="300">
                  <c:v>47.32</c:v>
                </c:pt>
                <c:pt idx="301">
                  <c:v>47.46</c:v>
                </c:pt>
                <c:pt idx="302">
                  <c:v>47.59</c:v>
                </c:pt>
                <c:pt idx="303">
                  <c:v>47.73</c:v>
                </c:pt>
                <c:pt idx="304">
                  <c:v>47.86</c:v>
                </c:pt>
                <c:pt idx="305">
                  <c:v>47.99</c:v>
                </c:pt>
                <c:pt idx="306">
                  <c:v>48.13</c:v>
                </c:pt>
                <c:pt idx="307">
                  <c:v>48.26</c:v>
                </c:pt>
                <c:pt idx="308">
                  <c:v>48.39</c:v>
                </c:pt>
                <c:pt idx="309">
                  <c:v>48.52</c:v>
                </c:pt>
                <c:pt idx="310">
                  <c:v>48.65</c:v>
                </c:pt>
                <c:pt idx="311">
                  <c:v>48.78</c:v>
                </c:pt>
                <c:pt idx="312">
                  <c:v>48.91</c:v>
                </c:pt>
                <c:pt idx="313">
                  <c:v>49.04</c:v>
                </c:pt>
                <c:pt idx="314">
                  <c:v>49.17</c:v>
                </c:pt>
                <c:pt idx="315">
                  <c:v>49.3</c:v>
                </c:pt>
                <c:pt idx="316">
                  <c:v>49.43</c:v>
                </c:pt>
                <c:pt idx="317">
                  <c:v>49.56</c:v>
                </c:pt>
                <c:pt idx="318">
                  <c:v>49.68</c:v>
                </c:pt>
                <c:pt idx="319">
                  <c:v>49.81</c:v>
                </c:pt>
                <c:pt idx="320">
                  <c:v>49.94</c:v>
                </c:pt>
                <c:pt idx="321">
                  <c:v>50.07</c:v>
                </c:pt>
                <c:pt idx="322">
                  <c:v>50.19</c:v>
                </c:pt>
                <c:pt idx="323">
                  <c:v>50.32</c:v>
                </c:pt>
                <c:pt idx="324">
                  <c:v>50.45</c:v>
                </c:pt>
                <c:pt idx="325">
                  <c:v>50.57</c:v>
                </c:pt>
                <c:pt idx="326">
                  <c:v>50.7</c:v>
                </c:pt>
                <c:pt idx="327">
                  <c:v>50.82</c:v>
                </c:pt>
                <c:pt idx="328">
                  <c:v>50.95</c:v>
                </c:pt>
                <c:pt idx="329">
                  <c:v>51.07</c:v>
                </c:pt>
                <c:pt idx="330">
                  <c:v>51.2</c:v>
                </c:pt>
                <c:pt idx="331">
                  <c:v>51.32</c:v>
                </c:pt>
                <c:pt idx="332">
                  <c:v>51.44</c:v>
                </c:pt>
                <c:pt idx="333">
                  <c:v>51.57</c:v>
                </c:pt>
                <c:pt idx="334">
                  <c:v>51.69</c:v>
                </c:pt>
                <c:pt idx="335">
                  <c:v>51.81</c:v>
                </c:pt>
                <c:pt idx="336">
                  <c:v>51.93</c:v>
                </c:pt>
                <c:pt idx="337">
                  <c:v>52.06</c:v>
                </c:pt>
                <c:pt idx="338">
                  <c:v>52.18</c:v>
                </c:pt>
                <c:pt idx="339">
                  <c:v>52.3</c:v>
                </c:pt>
                <c:pt idx="340">
                  <c:v>52.42</c:v>
                </c:pt>
                <c:pt idx="341">
                  <c:v>52.54</c:v>
                </c:pt>
                <c:pt idx="342">
                  <c:v>52.66</c:v>
                </c:pt>
                <c:pt idx="343">
                  <c:v>52.78</c:v>
                </c:pt>
                <c:pt idx="344">
                  <c:v>52.91</c:v>
                </c:pt>
                <c:pt idx="345">
                  <c:v>53.03</c:v>
                </c:pt>
                <c:pt idx="346">
                  <c:v>53.15</c:v>
                </c:pt>
                <c:pt idx="347">
                  <c:v>53.26</c:v>
                </c:pt>
                <c:pt idx="348">
                  <c:v>53.38</c:v>
                </c:pt>
                <c:pt idx="349">
                  <c:v>53.5</c:v>
                </c:pt>
                <c:pt idx="350">
                  <c:v>53.62</c:v>
                </c:pt>
                <c:pt idx="351">
                  <c:v>53.74</c:v>
                </c:pt>
                <c:pt idx="352">
                  <c:v>53.86</c:v>
                </c:pt>
                <c:pt idx="353">
                  <c:v>53.98</c:v>
                </c:pt>
                <c:pt idx="354">
                  <c:v>54.1</c:v>
                </c:pt>
                <c:pt idx="355">
                  <c:v>54.21</c:v>
                </c:pt>
                <c:pt idx="356">
                  <c:v>54.33</c:v>
                </c:pt>
                <c:pt idx="357">
                  <c:v>54.45</c:v>
                </c:pt>
                <c:pt idx="358">
                  <c:v>54.56</c:v>
                </c:pt>
                <c:pt idx="359">
                  <c:v>54.68</c:v>
                </c:pt>
                <c:pt idx="360">
                  <c:v>54.8</c:v>
                </c:pt>
                <c:pt idx="361">
                  <c:v>54.91</c:v>
                </c:pt>
                <c:pt idx="362">
                  <c:v>55.03</c:v>
                </c:pt>
                <c:pt idx="363">
                  <c:v>55.15</c:v>
                </c:pt>
                <c:pt idx="364">
                  <c:v>55.26</c:v>
                </c:pt>
                <c:pt idx="365">
                  <c:v>55.38</c:v>
                </c:pt>
                <c:pt idx="366">
                  <c:v>55.49</c:v>
                </c:pt>
                <c:pt idx="367">
                  <c:v>55.61</c:v>
                </c:pt>
                <c:pt idx="368">
                  <c:v>55.72</c:v>
                </c:pt>
                <c:pt idx="369">
                  <c:v>55.84</c:v>
                </c:pt>
                <c:pt idx="370">
                  <c:v>55.95</c:v>
                </c:pt>
                <c:pt idx="371">
                  <c:v>56.06</c:v>
                </c:pt>
                <c:pt idx="372">
                  <c:v>56.18</c:v>
                </c:pt>
                <c:pt idx="373">
                  <c:v>56.29</c:v>
                </c:pt>
                <c:pt idx="374">
                  <c:v>56.41</c:v>
                </c:pt>
                <c:pt idx="375">
                  <c:v>56.52</c:v>
                </c:pt>
                <c:pt idx="376">
                  <c:v>56.63</c:v>
                </c:pt>
                <c:pt idx="377">
                  <c:v>56.74</c:v>
                </c:pt>
                <c:pt idx="378">
                  <c:v>56.86</c:v>
                </c:pt>
                <c:pt idx="379">
                  <c:v>56.97</c:v>
                </c:pt>
                <c:pt idx="380">
                  <c:v>57.08</c:v>
                </c:pt>
                <c:pt idx="381">
                  <c:v>57.19</c:v>
                </c:pt>
                <c:pt idx="382">
                  <c:v>57.31</c:v>
                </c:pt>
                <c:pt idx="383">
                  <c:v>57.42</c:v>
                </c:pt>
                <c:pt idx="384">
                  <c:v>57.53</c:v>
                </c:pt>
                <c:pt idx="385">
                  <c:v>57.64</c:v>
                </c:pt>
                <c:pt idx="386">
                  <c:v>57.75</c:v>
                </c:pt>
                <c:pt idx="387">
                  <c:v>57.86</c:v>
                </c:pt>
                <c:pt idx="388">
                  <c:v>57.97</c:v>
                </c:pt>
                <c:pt idx="389">
                  <c:v>58.08</c:v>
                </c:pt>
                <c:pt idx="390">
                  <c:v>58.19</c:v>
                </c:pt>
                <c:pt idx="391">
                  <c:v>58.3</c:v>
                </c:pt>
                <c:pt idx="392">
                  <c:v>58.41</c:v>
                </c:pt>
                <c:pt idx="393">
                  <c:v>58.52</c:v>
                </c:pt>
                <c:pt idx="394">
                  <c:v>58.63</c:v>
                </c:pt>
                <c:pt idx="395">
                  <c:v>58.74</c:v>
                </c:pt>
                <c:pt idx="396">
                  <c:v>58.85</c:v>
                </c:pt>
                <c:pt idx="397">
                  <c:v>58.96</c:v>
                </c:pt>
                <c:pt idx="398">
                  <c:v>59.07</c:v>
                </c:pt>
                <c:pt idx="399">
                  <c:v>59.18</c:v>
                </c:pt>
                <c:pt idx="400">
                  <c:v>59.29</c:v>
                </c:pt>
                <c:pt idx="401">
                  <c:v>59.4</c:v>
                </c:pt>
                <c:pt idx="402">
                  <c:v>59.5</c:v>
                </c:pt>
                <c:pt idx="403">
                  <c:v>59.61</c:v>
                </c:pt>
                <c:pt idx="404">
                  <c:v>59.72</c:v>
                </c:pt>
                <c:pt idx="405">
                  <c:v>59.83</c:v>
                </c:pt>
                <c:pt idx="406">
                  <c:v>59.93</c:v>
                </c:pt>
                <c:pt idx="407">
                  <c:v>60.04</c:v>
                </c:pt>
                <c:pt idx="408">
                  <c:v>60.15</c:v>
                </c:pt>
                <c:pt idx="409">
                  <c:v>60.26</c:v>
                </c:pt>
                <c:pt idx="410">
                  <c:v>60.36</c:v>
                </c:pt>
                <c:pt idx="411">
                  <c:v>60.47</c:v>
                </c:pt>
                <c:pt idx="412">
                  <c:v>60.58</c:v>
                </c:pt>
                <c:pt idx="413">
                  <c:v>60.68</c:v>
                </c:pt>
                <c:pt idx="414">
                  <c:v>60.79</c:v>
                </c:pt>
                <c:pt idx="415">
                  <c:v>60.89</c:v>
                </c:pt>
                <c:pt idx="416">
                  <c:v>61</c:v>
                </c:pt>
                <c:pt idx="417">
                  <c:v>61.11</c:v>
                </c:pt>
                <c:pt idx="418">
                  <c:v>61.21</c:v>
                </c:pt>
                <c:pt idx="419">
                  <c:v>61.32</c:v>
                </c:pt>
                <c:pt idx="420">
                  <c:v>61.42</c:v>
                </c:pt>
                <c:pt idx="421">
                  <c:v>61.53</c:v>
                </c:pt>
                <c:pt idx="422">
                  <c:v>61.63</c:v>
                </c:pt>
                <c:pt idx="423">
                  <c:v>61.74</c:v>
                </c:pt>
                <c:pt idx="424">
                  <c:v>61.84</c:v>
                </c:pt>
                <c:pt idx="425">
                  <c:v>61.95</c:v>
                </c:pt>
                <c:pt idx="426">
                  <c:v>62.05</c:v>
                </c:pt>
                <c:pt idx="427">
                  <c:v>62.15</c:v>
                </c:pt>
                <c:pt idx="428">
                  <c:v>62.26</c:v>
                </c:pt>
                <c:pt idx="429">
                  <c:v>62.36</c:v>
                </c:pt>
                <c:pt idx="430">
                  <c:v>62.46</c:v>
                </c:pt>
                <c:pt idx="431">
                  <c:v>62.57</c:v>
                </c:pt>
                <c:pt idx="432">
                  <c:v>62.67</c:v>
                </c:pt>
                <c:pt idx="433">
                  <c:v>62.78</c:v>
                </c:pt>
                <c:pt idx="434">
                  <c:v>62.88</c:v>
                </c:pt>
                <c:pt idx="435">
                  <c:v>62.98</c:v>
                </c:pt>
                <c:pt idx="436">
                  <c:v>63.08</c:v>
                </c:pt>
                <c:pt idx="437">
                  <c:v>63.19</c:v>
                </c:pt>
                <c:pt idx="438">
                  <c:v>63.29</c:v>
                </c:pt>
                <c:pt idx="439">
                  <c:v>63.39</c:v>
                </c:pt>
                <c:pt idx="440">
                  <c:v>63.49</c:v>
                </c:pt>
                <c:pt idx="441">
                  <c:v>63.6</c:v>
                </c:pt>
                <c:pt idx="442">
                  <c:v>63.7</c:v>
                </c:pt>
                <c:pt idx="443">
                  <c:v>63.8</c:v>
                </c:pt>
                <c:pt idx="444">
                  <c:v>63.9</c:v>
                </c:pt>
                <c:pt idx="445">
                  <c:v>64</c:v>
                </c:pt>
                <c:pt idx="446">
                  <c:v>64.099999999999994</c:v>
                </c:pt>
                <c:pt idx="447">
                  <c:v>64.2</c:v>
                </c:pt>
                <c:pt idx="448">
                  <c:v>64.31</c:v>
                </c:pt>
                <c:pt idx="449">
                  <c:v>64.41</c:v>
                </c:pt>
                <c:pt idx="450">
                  <c:v>64.510000000000005</c:v>
                </c:pt>
                <c:pt idx="451">
                  <c:v>64.61</c:v>
                </c:pt>
                <c:pt idx="452">
                  <c:v>64.709999999999994</c:v>
                </c:pt>
                <c:pt idx="453">
                  <c:v>64.81</c:v>
                </c:pt>
                <c:pt idx="454">
                  <c:v>64.91</c:v>
                </c:pt>
                <c:pt idx="455">
                  <c:v>65.010000000000005</c:v>
                </c:pt>
                <c:pt idx="456">
                  <c:v>65.11</c:v>
                </c:pt>
                <c:pt idx="457">
                  <c:v>65.31</c:v>
                </c:pt>
                <c:pt idx="458">
                  <c:v>65.510000000000005</c:v>
                </c:pt>
                <c:pt idx="459">
                  <c:v>65.709999999999994</c:v>
                </c:pt>
                <c:pt idx="460">
                  <c:v>65.900000000000006</c:v>
                </c:pt>
                <c:pt idx="461">
                  <c:v>66.099999999999994</c:v>
                </c:pt>
                <c:pt idx="462">
                  <c:v>66.3</c:v>
                </c:pt>
                <c:pt idx="463">
                  <c:v>66.5</c:v>
                </c:pt>
                <c:pt idx="464">
                  <c:v>66.69</c:v>
                </c:pt>
                <c:pt idx="465">
                  <c:v>66.89</c:v>
                </c:pt>
                <c:pt idx="466">
                  <c:v>67.08</c:v>
                </c:pt>
                <c:pt idx="467">
                  <c:v>67.28</c:v>
                </c:pt>
                <c:pt idx="468">
                  <c:v>67.47</c:v>
                </c:pt>
                <c:pt idx="469">
                  <c:v>67.66</c:v>
                </c:pt>
                <c:pt idx="470">
                  <c:v>67.86</c:v>
                </c:pt>
                <c:pt idx="471">
                  <c:v>68.05</c:v>
                </c:pt>
                <c:pt idx="472">
                  <c:v>68.239999999999995</c:v>
                </c:pt>
                <c:pt idx="473">
                  <c:v>68.430000000000007</c:v>
                </c:pt>
                <c:pt idx="474">
                  <c:v>68.63</c:v>
                </c:pt>
                <c:pt idx="475">
                  <c:v>68.819999999999993</c:v>
                </c:pt>
                <c:pt idx="476">
                  <c:v>69.010000000000005</c:v>
                </c:pt>
                <c:pt idx="477">
                  <c:v>69.2</c:v>
                </c:pt>
                <c:pt idx="478">
                  <c:v>69.39</c:v>
                </c:pt>
                <c:pt idx="479">
                  <c:v>69.58</c:v>
                </c:pt>
                <c:pt idx="480">
                  <c:v>69.760000000000005</c:v>
                </c:pt>
                <c:pt idx="481">
                  <c:v>69.95</c:v>
                </c:pt>
                <c:pt idx="482">
                  <c:v>70.14</c:v>
                </c:pt>
                <c:pt idx="483">
                  <c:v>70.33</c:v>
                </c:pt>
                <c:pt idx="484">
                  <c:v>70.510000000000005</c:v>
                </c:pt>
                <c:pt idx="485">
                  <c:v>70.7</c:v>
                </c:pt>
                <c:pt idx="486">
                  <c:v>70.88</c:v>
                </c:pt>
                <c:pt idx="487">
                  <c:v>71.069999999999993</c:v>
                </c:pt>
                <c:pt idx="488">
                  <c:v>71.260000000000005</c:v>
                </c:pt>
                <c:pt idx="489">
                  <c:v>71.44</c:v>
                </c:pt>
                <c:pt idx="490">
                  <c:v>71.62</c:v>
                </c:pt>
                <c:pt idx="491">
                  <c:v>71.81</c:v>
                </c:pt>
                <c:pt idx="492">
                  <c:v>71.989999999999995</c:v>
                </c:pt>
                <c:pt idx="493">
                  <c:v>72.179999999999978</c:v>
                </c:pt>
                <c:pt idx="494">
                  <c:v>72.36</c:v>
                </c:pt>
                <c:pt idx="495">
                  <c:v>72.540000000000006</c:v>
                </c:pt>
                <c:pt idx="496">
                  <c:v>72.73</c:v>
                </c:pt>
                <c:pt idx="497">
                  <c:v>72.91</c:v>
                </c:pt>
                <c:pt idx="498">
                  <c:v>73.09</c:v>
                </c:pt>
                <c:pt idx="499">
                  <c:v>73.28</c:v>
                </c:pt>
                <c:pt idx="500">
                  <c:v>73.459999999999994</c:v>
                </c:pt>
                <c:pt idx="501">
                  <c:v>73.64</c:v>
                </c:pt>
                <c:pt idx="502">
                  <c:v>73.819999999999993</c:v>
                </c:pt>
                <c:pt idx="503">
                  <c:v>74</c:v>
                </c:pt>
                <c:pt idx="504">
                  <c:v>74.179999999999978</c:v>
                </c:pt>
                <c:pt idx="505">
                  <c:v>74.36</c:v>
                </c:pt>
                <c:pt idx="506">
                  <c:v>74.540000000000006</c:v>
                </c:pt>
                <c:pt idx="507">
                  <c:v>74.72</c:v>
                </c:pt>
                <c:pt idx="508">
                  <c:v>74.900000000000006</c:v>
                </c:pt>
                <c:pt idx="509">
                  <c:v>75.08</c:v>
                </c:pt>
                <c:pt idx="510">
                  <c:v>75.260000000000005</c:v>
                </c:pt>
                <c:pt idx="511">
                  <c:v>75.44</c:v>
                </c:pt>
                <c:pt idx="512">
                  <c:v>75.62</c:v>
                </c:pt>
                <c:pt idx="513">
                  <c:v>75.8</c:v>
                </c:pt>
                <c:pt idx="514">
                  <c:v>75.98</c:v>
                </c:pt>
                <c:pt idx="515">
                  <c:v>76.16</c:v>
                </c:pt>
                <c:pt idx="516">
                  <c:v>76.33</c:v>
                </c:pt>
                <c:pt idx="517">
                  <c:v>76.510000000000005</c:v>
                </c:pt>
                <c:pt idx="518">
                  <c:v>76.69</c:v>
                </c:pt>
                <c:pt idx="519">
                  <c:v>76.87</c:v>
                </c:pt>
                <c:pt idx="520">
                  <c:v>77.040000000000006</c:v>
                </c:pt>
                <c:pt idx="521">
                  <c:v>77.22</c:v>
                </c:pt>
                <c:pt idx="522">
                  <c:v>77.400000000000006</c:v>
                </c:pt>
                <c:pt idx="523">
                  <c:v>77.569999999999993</c:v>
                </c:pt>
                <c:pt idx="524">
                  <c:v>77.75</c:v>
                </c:pt>
                <c:pt idx="525">
                  <c:v>77.92</c:v>
                </c:pt>
                <c:pt idx="526">
                  <c:v>78.099999999999994</c:v>
                </c:pt>
                <c:pt idx="527">
                  <c:v>78.27</c:v>
                </c:pt>
                <c:pt idx="528">
                  <c:v>78.45</c:v>
                </c:pt>
                <c:pt idx="529">
                  <c:v>78.62</c:v>
                </c:pt>
                <c:pt idx="530">
                  <c:v>78.8</c:v>
                </c:pt>
                <c:pt idx="531">
                  <c:v>78.97</c:v>
                </c:pt>
                <c:pt idx="532">
                  <c:v>79.14</c:v>
                </c:pt>
                <c:pt idx="533">
                  <c:v>79.319999999999993</c:v>
                </c:pt>
                <c:pt idx="534">
                  <c:v>79.489999999999995</c:v>
                </c:pt>
                <c:pt idx="535">
                  <c:v>79.66</c:v>
                </c:pt>
                <c:pt idx="536">
                  <c:v>79.84</c:v>
                </c:pt>
                <c:pt idx="537">
                  <c:v>80.010000000000005</c:v>
                </c:pt>
                <c:pt idx="538">
                  <c:v>80.179999999999978</c:v>
                </c:pt>
                <c:pt idx="539">
                  <c:v>80.36</c:v>
                </c:pt>
                <c:pt idx="540">
                  <c:v>80.53</c:v>
                </c:pt>
                <c:pt idx="541">
                  <c:v>80.7</c:v>
                </c:pt>
                <c:pt idx="542">
                  <c:v>80.87</c:v>
                </c:pt>
                <c:pt idx="543">
                  <c:v>81.040000000000006</c:v>
                </c:pt>
                <c:pt idx="544">
                  <c:v>81.22</c:v>
                </c:pt>
                <c:pt idx="545">
                  <c:v>81.39</c:v>
                </c:pt>
                <c:pt idx="546">
                  <c:v>81.56</c:v>
                </c:pt>
                <c:pt idx="547">
                  <c:v>81.73</c:v>
                </c:pt>
                <c:pt idx="548">
                  <c:v>81.900000000000006</c:v>
                </c:pt>
                <c:pt idx="549">
                  <c:v>82.07</c:v>
                </c:pt>
                <c:pt idx="550">
                  <c:v>82.24</c:v>
                </c:pt>
                <c:pt idx="551">
                  <c:v>82.42</c:v>
                </c:pt>
                <c:pt idx="552">
                  <c:v>82.59</c:v>
                </c:pt>
                <c:pt idx="553">
                  <c:v>82.76</c:v>
                </c:pt>
                <c:pt idx="554">
                  <c:v>82.93</c:v>
                </c:pt>
                <c:pt idx="555">
                  <c:v>83.1</c:v>
                </c:pt>
                <c:pt idx="556">
                  <c:v>83.27</c:v>
                </c:pt>
                <c:pt idx="557">
                  <c:v>83.44</c:v>
                </c:pt>
                <c:pt idx="558">
                  <c:v>83.61</c:v>
                </c:pt>
                <c:pt idx="559">
                  <c:v>83.78</c:v>
                </c:pt>
                <c:pt idx="560">
                  <c:v>83.95</c:v>
                </c:pt>
                <c:pt idx="561">
                  <c:v>84.12</c:v>
                </c:pt>
                <c:pt idx="562">
                  <c:v>84.29</c:v>
                </c:pt>
                <c:pt idx="563">
                  <c:v>84.46</c:v>
                </c:pt>
                <c:pt idx="564">
                  <c:v>84.63</c:v>
                </c:pt>
                <c:pt idx="565">
                  <c:v>84.8</c:v>
                </c:pt>
                <c:pt idx="566">
                  <c:v>84.97</c:v>
                </c:pt>
                <c:pt idx="567">
                  <c:v>85.14</c:v>
                </c:pt>
                <c:pt idx="568">
                  <c:v>85.31</c:v>
                </c:pt>
                <c:pt idx="569">
                  <c:v>85.48</c:v>
                </c:pt>
                <c:pt idx="570">
                  <c:v>85.64</c:v>
                </c:pt>
                <c:pt idx="571">
                  <c:v>85.81</c:v>
                </c:pt>
                <c:pt idx="572">
                  <c:v>85.98</c:v>
                </c:pt>
                <c:pt idx="573">
                  <c:v>86.15</c:v>
                </c:pt>
                <c:pt idx="574">
                  <c:v>86.32</c:v>
                </c:pt>
                <c:pt idx="575">
                  <c:v>86.49</c:v>
                </c:pt>
                <c:pt idx="576">
                  <c:v>86.65</c:v>
                </c:pt>
                <c:pt idx="577">
                  <c:v>86.82</c:v>
                </c:pt>
                <c:pt idx="578">
                  <c:v>86.99</c:v>
                </c:pt>
                <c:pt idx="579">
                  <c:v>87.16</c:v>
                </c:pt>
                <c:pt idx="580">
                  <c:v>87.32</c:v>
                </c:pt>
                <c:pt idx="581">
                  <c:v>87.49</c:v>
                </c:pt>
                <c:pt idx="582">
                  <c:v>87.66</c:v>
                </c:pt>
                <c:pt idx="583">
                  <c:v>87.83</c:v>
                </c:pt>
                <c:pt idx="584">
                  <c:v>87.99</c:v>
                </c:pt>
                <c:pt idx="585">
                  <c:v>88.16</c:v>
                </c:pt>
                <c:pt idx="586">
                  <c:v>88.33</c:v>
                </c:pt>
                <c:pt idx="587">
                  <c:v>88.49</c:v>
                </c:pt>
                <c:pt idx="588">
                  <c:v>88.66</c:v>
                </c:pt>
                <c:pt idx="589">
                  <c:v>88.82</c:v>
                </c:pt>
                <c:pt idx="590">
                  <c:v>88.99</c:v>
                </c:pt>
                <c:pt idx="591">
                  <c:v>89.16</c:v>
                </c:pt>
                <c:pt idx="592">
                  <c:v>89.32</c:v>
                </c:pt>
                <c:pt idx="593">
                  <c:v>89.49</c:v>
                </c:pt>
                <c:pt idx="594">
                  <c:v>89.65</c:v>
                </c:pt>
                <c:pt idx="595">
                  <c:v>89.82</c:v>
                </c:pt>
                <c:pt idx="596">
                  <c:v>89.98</c:v>
                </c:pt>
                <c:pt idx="597">
                  <c:v>90.15</c:v>
                </c:pt>
                <c:pt idx="598">
                  <c:v>90.31</c:v>
                </c:pt>
                <c:pt idx="599">
                  <c:v>90.48</c:v>
                </c:pt>
                <c:pt idx="600">
                  <c:v>90.64</c:v>
                </c:pt>
                <c:pt idx="601">
                  <c:v>90.81</c:v>
                </c:pt>
                <c:pt idx="602">
                  <c:v>90.97</c:v>
                </c:pt>
                <c:pt idx="603">
                  <c:v>91.14</c:v>
                </c:pt>
                <c:pt idx="604">
                  <c:v>91.3</c:v>
                </c:pt>
                <c:pt idx="605">
                  <c:v>91.47</c:v>
                </c:pt>
                <c:pt idx="606">
                  <c:v>91.63</c:v>
                </c:pt>
                <c:pt idx="607">
                  <c:v>91.8</c:v>
                </c:pt>
                <c:pt idx="608">
                  <c:v>91.96</c:v>
                </c:pt>
                <c:pt idx="609">
                  <c:v>92.13</c:v>
                </c:pt>
                <c:pt idx="610">
                  <c:v>92.29</c:v>
                </c:pt>
                <c:pt idx="611">
                  <c:v>92.46</c:v>
                </c:pt>
                <c:pt idx="612">
                  <c:v>92.62</c:v>
                </c:pt>
                <c:pt idx="613">
                  <c:v>92.78</c:v>
                </c:pt>
                <c:pt idx="614">
                  <c:v>92.95</c:v>
                </c:pt>
                <c:pt idx="615">
                  <c:v>93.11</c:v>
                </c:pt>
                <c:pt idx="616">
                  <c:v>93.27</c:v>
                </c:pt>
                <c:pt idx="617">
                  <c:v>93.44</c:v>
                </c:pt>
                <c:pt idx="618">
                  <c:v>93.6</c:v>
                </c:pt>
                <c:pt idx="619">
                  <c:v>93.76</c:v>
                </c:pt>
                <c:pt idx="620">
                  <c:v>93.93</c:v>
                </c:pt>
                <c:pt idx="621">
                  <c:v>94.09</c:v>
                </c:pt>
                <c:pt idx="622">
                  <c:v>94.25</c:v>
                </c:pt>
                <c:pt idx="623">
                  <c:v>94.42</c:v>
                </c:pt>
                <c:pt idx="624">
                  <c:v>94.58</c:v>
                </c:pt>
                <c:pt idx="625">
                  <c:v>94.74</c:v>
                </c:pt>
                <c:pt idx="626">
                  <c:v>94.9</c:v>
                </c:pt>
                <c:pt idx="627">
                  <c:v>95.07</c:v>
                </c:pt>
                <c:pt idx="628">
                  <c:v>95.23</c:v>
                </c:pt>
                <c:pt idx="629">
                  <c:v>95.39</c:v>
                </c:pt>
                <c:pt idx="630">
                  <c:v>95.55</c:v>
                </c:pt>
                <c:pt idx="631">
                  <c:v>95.71</c:v>
                </c:pt>
                <c:pt idx="632">
                  <c:v>95.87</c:v>
                </c:pt>
                <c:pt idx="633">
                  <c:v>96.04</c:v>
                </c:pt>
                <c:pt idx="634">
                  <c:v>96.2</c:v>
                </c:pt>
                <c:pt idx="635">
                  <c:v>96.36</c:v>
                </c:pt>
                <c:pt idx="636">
                  <c:v>96.52</c:v>
                </c:pt>
                <c:pt idx="637">
                  <c:v>96.679999999999978</c:v>
                </c:pt>
                <c:pt idx="638">
                  <c:v>96.84</c:v>
                </c:pt>
                <c:pt idx="639">
                  <c:v>97</c:v>
                </c:pt>
                <c:pt idx="640">
                  <c:v>97.16</c:v>
                </c:pt>
                <c:pt idx="641">
                  <c:v>97.32</c:v>
                </c:pt>
                <c:pt idx="642">
                  <c:v>97.48</c:v>
                </c:pt>
                <c:pt idx="643">
                  <c:v>97.64</c:v>
                </c:pt>
                <c:pt idx="644">
                  <c:v>97.8</c:v>
                </c:pt>
                <c:pt idx="645">
                  <c:v>97.96</c:v>
                </c:pt>
                <c:pt idx="646">
                  <c:v>98.12</c:v>
                </c:pt>
                <c:pt idx="647">
                  <c:v>98.28</c:v>
                </c:pt>
                <c:pt idx="648">
                  <c:v>98.44</c:v>
                </c:pt>
                <c:pt idx="649">
                  <c:v>98.6</c:v>
                </c:pt>
                <c:pt idx="650">
                  <c:v>98.75</c:v>
                </c:pt>
                <c:pt idx="651">
                  <c:v>98.91</c:v>
                </c:pt>
                <c:pt idx="652">
                  <c:v>99.07</c:v>
                </c:pt>
                <c:pt idx="653">
                  <c:v>99.23</c:v>
                </c:pt>
                <c:pt idx="654">
                  <c:v>99.39</c:v>
                </c:pt>
                <c:pt idx="655">
                  <c:v>99.55</c:v>
                </c:pt>
                <c:pt idx="656">
                  <c:v>99.7</c:v>
                </c:pt>
                <c:pt idx="657">
                  <c:v>99.86</c:v>
                </c:pt>
                <c:pt idx="658">
                  <c:v>100.02</c:v>
                </c:pt>
                <c:pt idx="659">
                  <c:v>100.17</c:v>
                </c:pt>
                <c:pt idx="660">
                  <c:v>100.33</c:v>
                </c:pt>
                <c:pt idx="661">
                  <c:v>100.49</c:v>
                </c:pt>
                <c:pt idx="662">
                  <c:v>100.64</c:v>
                </c:pt>
                <c:pt idx="663">
                  <c:v>100.8</c:v>
                </c:pt>
                <c:pt idx="664">
                  <c:v>100.96</c:v>
                </c:pt>
                <c:pt idx="665">
                  <c:v>101.11</c:v>
                </c:pt>
                <c:pt idx="666">
                  <c:v>101.27</c:v>
                </c:pt>
                <c:pt idx="667">
                  <c:v>101.42</c:v>
                </c:pt>
                <c:pt idx="668">
                  <c:v>101.58</c:v>
                </c:pt>
                <c:pt idx="669">
                  <c:v>101.74</c:v>
                </c:pt>
                <c:pt idx="670">
                  <c:v>101.89</c:v>
                </c:pt>
                <c:pt idx="671">
                  <c:v>102.05</c:v>
                </c:pt>
                <c:pt idx="672">
                  <c:v>102.2</c:v>
                </c:pt>
                <c:pt idx="673">
                  <c:v>102.36</c:v>
                </c:pt>
                <c:pt idx="674">
                  <c:v>102.51</c:v>
                </c:pt>
                <c:pt idx="675">
                  <c:v>102.67</c:v>
                </c:pt>
                <c:pt idx="676">
                  <c:v>102.82</c:v>
                </c:pt>
                <c:pt idx="677">
                  <c:v>102.98</c:v>
                </c:pt>
                <c:pt idx="678">
                  <c:v>103.13</c:v>
                </c:pt>
                <c:pt idx="679">
                  <c:v>103.28</c:v>
                </c:pt>
                <c:pt idx="680">
                  <c:v>103.44</c:v>
                </c:pt>
                <c:pt idx="681">
                  <c:v>103.59</c:v>
                </c:pt>
                <c:pt idx="682">
                  <c:v>103.75</c:v>
                </c:pt>
                <c:pt idx="683">
                  <c:v>103.9</c:v>
                </c:pt>
                <c:pt idx="684">
                  <c:v>104.05</c:v>
                </c:pt>
                <c:pt idx="685">
                  <c:v>104.21</c:v>
                </c:pt>
                <c:pt idx="686">
                  <c:v>104.36</c:v>
                </c:pt>
                <c:pt idx="687">
                  <c:v>104.51</c:v>
                </c:pt>
                <c:pt idx="688">
                  <c:v>104.67</c:v>
                </c:pt>
                <c:pt idx="689">
                  <c:v>104.82</c:v>
                </c:pt>
                <c:pt idx="690">
                  <c:v>104.97</c:v>
                </c:pt>
                <c:pt idx="691">
                  <c:v>105.12</c:v>
                </c:pt>
                <c:pt idx="692">
                  <c:v>105.28</c:v>
                </c:pt>
                <c:pt idx="693">
                  <c:v>105.43</c:v>
                </c:pt>
                <c:pt idx="694">
                  <c:v>105.58</c:v>
                </c:pt>
                <c:pt idx="695">
                  <c:v>105.73</c:v>
                </c:pt>
                <c:pt idx="696">
                  <c:v>105.89</c:v>
                </c:pt>
                <c:pt idx="697">
                  <c:v>106.04</c:v>
                </c:pt>
                <c:pt idx="698">
                  <c:v>106.19</c:v>
                </c:pt>
                <c:pt idx="699">
                  <c:v>106.34</c:v>
                </c:pt>
                <c:pt idx="700">
                  <c:v>106.49</c:v>
                </c:pt>
                <c:pt idx="701">
                  <c:v>106.64</c:v>
                </c:pt>
                <c:pt idx="702">
                  <c:v>106.79</c:v>
                </c:pt>
                <c:pt idx="703">
                  <c:v>106.94</c:v>
                </c:pt>
                <c:pt idx="704">
                  <c:v>107.09</c:v>
                </c:pt>
                <c:pt idx="705">
                  <c:v>107.24</c:v>
                </c:pt>
                <c:pt idx="706">
                  <c:v>107.39</c:v>
                </c:pt>
                <c:pt idx="707">
                  <c:v>107.54</c:v>
                </c:pt>
                <c:pt idx="708">
                  <c:v>107.69</c:v>
                </c:pt>
                <c:pt idx="709">
                  <c:v>107.84</c:v>
                </c:pt>
                <c:pt idx="710">
                  <c:v>107.99</c:v>
                </c:pt>
                <c:pt idx="711">
                  <c:v>108.14</c:v>
                </c:pt>
                <c:pt idx="712">
                  <c:v>108.29</c:v>
                </c:pt>
                <c:pt idx="713">
                  <c:v>108.44</c:v>
                </c:pt>
                <c:pt idx="714">
                  <c:v>108.59</c:v>
                </c:pt>
                <c:pt idx="715">
                  <c:v>108.74</c:v>
                </c:pt>
                <c:pt idx="716">
                  <c:v>108.89</c:v>
                </c:pt>
                <c:pt idx="717">
                  <c:v>109.03</c:v>
                </c:pt>
                <c:pt idx="718">
                  <c:v>109.18</c:v>
                </c:pt>
                <c:pt idx="719">
                  <c:v>109.33</c:v>
                </c:pt>
                <c:pt idx="720">
                  <c:v>109.48</c:v>
                </c:pt>
                <c:pt idx="721">
                  <c:v>109.63</c:v>
                </c:pt>
                <c:pt idx="722">
                  <c:v>109.77</c:v>
                </c:pt>
                <c:pt idx="723">
                  <c:v>109.92</c:v>
                </c:pt>
                <c:pt idx="724">
                  <c:v>110.07</c:v>
                </c:pt>
                <c:pt idx="725">
                  <c:v>110.21</c:v>
                </c:pt>
                <c:pt idx="726">
                  <c:v>110.36</c:v>
                </c:pt>
                <c:pt idx="727">
                  <c:v>110.51</c:v>
                </c:pt>
                <c:pt idx="728">
                  <c:v>110.65</c:v>
                </c:pt>
                <c:pt idx="729">
                  <c:v>110.8</c:v>
                </c:pt>
                <c:pt idx="730">
                  <c:v>110.94</c:v>
                </c:pt>
                <c:pt idx="731">
                  <c:v>111.09</c:v>
                </c:pt>
                <c:pt idx="732">
                  <c:v>111.23</c:v>
                </c:pt>
                <c:pt idx="733">
                  <c:v>111.38</c:v>
                </c:pt>
                <c:pt idx="734">
                  <c:v>111.52</c:v>
                </c:pt>
                <c:pt idx="735">
                  <c:v>111.67</c:v>
                </c:pt>
                <c:pt idx="736">
                  <c:v>111.81</c:v>
                </c:pt>
                <c:pt idx="737">
                  <c:v>111.96</c:v>
                </c:pt>
                <c:pt idx="738">
                  <c:v>112.1</c:v>
                </c:pt>
                <c:pt idx="739">
                  <c:v>112.25</c:v>
                </c:pt>
                <c:pt idx="740">
                  <c:v>112.39</c:v>
                </c:pt>
                <c:pt idx="741">
                  <c:v>112.53</c:v>
                </c:pt>
                <c:pt idx="742">
                  <c:v>112.68</c:v>
                </c:pt>
                <c:pt idx="743">
                  <c:v>112.82</c:v>
                </c:pt>
                <c:pt idx="744">
                  <c:v>112.96</c:v>
                </c:pt>
                <c:pt idx="745">
                  <c:v>113.11</c:v>
                </c:pt>
                <c:pt idx="746">
                  <c:v>113.25</c:v>
                </c:pt>
                <c:pt idx="747">
                  <c:v>113.39</c:v>
                </c:pt>
                <c:pt idx="748">
                  <c:v>113.53</c:v>
                </c:pt>
                <c:pt idx="749">
                  <c:v>113.67</c:v>
                </c:pt>
                <c:pt idx="750">
                  <c:v>113.82</c:v>
                </c:pt>
                <c:pt idx="751">
                  <c:v>113.96</c:v>
                </c:pt>
                <c:pt idx="752">
                  <c:v>114.1</c:v>
                </c:pt>
                <c:pt idx="753">
                  <c:v>114.24</c:v>
                </c:pt>
                <c:pt idx="754">
                  <c:v>114.38</c:v>
                </c:pt>
                <c:pt idx="755">
                  <c:v>114.52</c:v>
                </c:pt>
                <c:pt idx="756">
                  <c:v>114.66</c:v>
                </c:pt>
                <c:pt idx="757">
                  <c:v>114.8</c:v>
                </c:pt>
                <c:pt idx="758">
                  <c:v>114.94</c:v>
                </c:pt>
                <c:pt idx="759">
                  <c:v>115.08</c:v>
                </c:pt>
                <c:pt idx="760">
                  <c:v>115.22</c:v>
                </c:pt>
                <c:pt idx="761">
                  <c:v>115.36</c:v>
                </c:pt>
                <c:pt idx="762">
                  <c:v>115.5</c:v>
                </c:pt>
                <c:pt idx="763">
                  <c:v>115.64</c:v>
                </c:pt>
                <c:pt idx="764">
                  <c:v>115.78</c:v>
                </c:pt>
                <c:pt idx="765">
                  <c:v>115.91</c:v>
                </c:pt>
                <c:pt idx="766">
                  <c:v>116.05</c:v>
                </c:pt>
                <c:pt idx="767">
                  <c:v>116.19</c:v>
                </c:pt>
                <c:pt idx="768">
                  <c:v>116.33</c:v>
                </c:pt>
                <c:pt idx="769">
                  <c:v>116.46</c:v>
                </c:pt>
                <c:pt idx="770">
                  <c:v>116.6</c:v>
                </c:pt>
                <c:pt idx="771">
                  <c:v>116.74</c:v>
                </c:pt>
                <c:pt idx="772">
                  <c:v>116.88</c:v>
                </c:pt>
                <c:pt idx="773">
                  <c:v>117.01</c:v>
                </c:pt>
                <c:pt idx="774">
                  <c:v>117.15</c:v>
                </c:pt>
                <c:pt idx="775">
                  <c:v>117.28</c:v>
                </c:pt>
                <c:pt idx="776">
                  <c:v>117.42</c:v>
                </c:pt>
                <c:pt idx="777">
                  <c:v>117.56</c:v>
                </c:pt>
                <c:pt idx="778">
                  <c:v>117.69</c:v>
                </c:pt>
                <c:pt idx="779">
                  <c:v>117.83</c:v>
                </c:pt>
                <c:pt idx="780">
                  <c:v>117.96</c:v>
                </c:pt>
                <c:pt idx="781">
                  <c:v>118.09</c:v>
                </c:pt>
                <c:pt idx="782">
                  <c:v>118.23</c:v>
                </c:pt>
                <c:pt idx="783">
                  <c:v>118.36</c:v>
                </c:pt>
                <c:pt idx="784">
                  <c:v>118.5</c:v>
                </c:pt>
                <c:pt idx="785">
                  <c:v>118.63</c:v>
                </c:pt>
                <c:pt idx="786">
                  <c:v>118.76</c:v>
                </c:pt>
                <c:pt idx="787">
                  <c:v>118.9</c:v>
                </c:pt>
                <c:pt idx="788">
                  <c:v>119.03</c:v>
                </c:pt>
                <c:pt idx="789">
                  <c:v>119.16</c:v>
                </c:pt>
                <c:pt idx="790">
                  <c:v>119.29</c:v>
                </c:pt>
                <c:pt idx="791">
                  <c:v>119.43</c:v>
                </c:pt>
                <c:pt idx="792">
                  <c:v>119.56</c:v>
                </c:pt>
                <c:pt idx="793">
                  <c:v>119.69</c:v>
                </c:pt>
                <c:pt idx="794">
                  <c:v>119.82</c:v>
                </c:pt>
                <c:pt idx="795">
                  <c:v>119.95</c:v>
                </c:pt>
                <c:pt idx="796">
                  <c:v>120.08</c:v>
                </c:pt>
                <c:pt idx="797">
                  <c:v>120.21</c:v>
                </c:pt>
                <c:pt idx="798">
                  <c:v>120.34</c:v>
                </c:pt>
                <c:pt idx="799">
                  <c:v>120.47</c:v>
                </c:pt>
                <c:pt idx="800">
                  <c:v>120.6</c:v>
                </c:pt>
                <c:pt idx="801">
                  <c:v>120.73</c:v>
                </c:pt>
                <c:pt idx="802">
                  <c:v>120.86</c:v>
                </c:pt>
                <c:pt idx="803">
                  <c:v>120.99</c:v>
                </c:pt>
                <c:pt idx="804">
                  <c:v>121.12</c:v>
                </c:pt>
                <c:pt idx="805">
                  <c:v>121.25</c:v>
                </c:pt>
                <c:pt idx="806">
                  <c:v>121.38</c:v>
                </c:pt>
                <c:pt idx="807">
                  <c:v>121.51</c:v>
                </c:pt>
                <c:pt idx="808">
                  <c:v>121.63</c:v>
                </c:pt>
                <c:pt idx="809">
                  <c:v>121.76</c:v>
                </c:pt>
                <c:pt idx="810">
                  <c:v>121.89</c:v>
                </c:pt>
                <c:pt idx="811">
                  <c:v>122.01</c:v>
                </c:pt>
                <c:pt idx="812">
                  <c:v>122.14</c:v>
                </c:pt>
                <c:pt idx="813">
                  <c:v>122.27</c:v>
                </c:pt>
                <c:pt idx="814">
                  <c:v>122.39</c:v>
                </c:pt>
                <c:pt idx="815">
                  <c:v>122.52</c:v>
                </c:pt>
                <c:pt idx="816">
                  <c:v>122.65</c:v>
                </c:pt>
                <c:pt idx="817">
                  <c:v>122.77</c:v>
                </c:pt>
                <c:pt idx="818">
                  <c:v>122.9</c:v>
                </c:pt>
                <c:pt idx="819">
                  <c:v>123.02</c:v>
                </c:pt>
                <c:pt idx="820">
                  <c:v>123.15</c:v>
                </c:pt>
                <c:pt idx="821">
                  <c:v>123.27</c:v>
                </c:pt>
                <c:pt idx="822">
                  <c:v>123.39</c:v>
                </c:pt>
                <c:pt idx="823">
                  <c:v>123.52</c:v>
                </c:pt>
                <c:pt idx="824">
                  <c:v>123.64</c:v>
                </c:pt>
                <c:pt idx="825">
                  <c:v>123.76</c:v>
                </c:pt>
                <c:pt idx="826">
                  <c:v>123.89</c:v>
                </c:pt>
                <c:pt idx="827">
                  <c:v>124.01</c:v>
                </c:pt>
                <c:pt idx="828">
                  <c:v>124.13</c:v>
                </c:pt>
                <c:pt idx="829">
                  <c:v>124.25</c:v>
                </c:pt>
                <c:pt idx="830">
                  <c:v>124.38</c:v>
                </c:pt>
                <c:pt idx="831">
                  <c:v>124.5</c:v>
                </c:pt>
                <c:pt idx="832">
                  <c:v>124.62</c:v>
                </c:pt>
                <c:pt idx="833">
                  <c:v>124.74</c:v>
                </c:pt>
                <c:pt idx="834">
                  <c:v>124.86</c:v>
                </c:pt>
                <c:pt idx="835">
                  <c:v>124.98</c:v>
                </c:pt>
                <c:pt idx="836">
                  <c:v>125.1</c:v>
                </c:pt>
                <c:pt idx="837">
                  <c:v>125.22</c:v>
                </c:pt>
                <c:pt idx="838">
                  <c:v>125.34</c:v>
                </c:pt>
                <c:pt idx="839">
                  <c:v>125.46</c:v>
                </c:pt>
                <c:pt idx="840">
                  <c:v>125.58</c:v>
                </c:pt>
                <c:pt idx="841">
                  <c:v>125.7</c:v>
                </c:pt>
                <c:pt idx="842">
                  <c:v>125.82</c:v>
                </c:pt>
                <c:pt idx="843">
                  <c:v>125.94</c:v>
                </c:pt>
                <c:pt idx="844">
                  <c:v>126.05</c:v>
                </c:pt>
                <c:pt idx="845">
                  <c:v>126.17</c:v>
                </c:pt>
                <c:pt idx="846">
                  <c:v>126.29</c:v>
                </c:pt>
                <c:pt idx="847">
                  <c:v>126.41</c:v>
                </c:pt>
                <c:pt idx="848">
                  <c:v>126.52</c:v>
                </c:pt>
                <c:pt idx="849">
                  <c:v>126.64</c:v>
                </c:pt>
                <c:pt idx="850">
                  <c:v>126.76</c:v>
                </c:pt>
                <c:pt idx="851">
                  <c:v>126.87</c:v>
                </c:pt>
                <c:pt idx="852">
                  <c:v>126.99</c:v>
                </c:pt>
                <c:pt idx="853">
                  <c:v>127.1</c:v>
                </c:pt>
                <c:pt idx="854">
                  <c:v>127.22</c:v>
                </c:pt>
                <c:pt idx="855">
                  <c:v>127.33</c:v>
                </c:pt>
                <c:pt idx="856">
                  <c:v>127.45</c:v>
                </c:pt>
                <c:pt idx="857">
                  <c:v>127.56</c:v>
                </c:pt>
                <c:pt idx="858">
                  <c:v>127.68</c:v>
                </c:pt>
                <c:pt idx="859">
                  <c:v>127.79</c:v>
                </c:pt>
                <c:pt idx="860">
                  <c:v>127.9</c:v>
                </c:pt>
                <c:pt idx="861">
                  <c:v>128.02000000000001</c:v>
                </c:pt>
                <c:pt idx="862">
                  <c:v>128.13</c:v>
                </c:pt>
                <c:pt idx="863">
                  <c:v>128.24</c:v>
                </c:pt>
                <c:pt idx="864">
                  <c:v>128.36000000000001</c:v>
                </c:pt>
                <c:pt idx="865">
                  <c:v>128.47</c:v>
                </c:pt>
                <c:pt idx="866">
                  <c:v>128.58000000000001</c:v>
                </c:pt>
                <c:pt idx="867">
                  <c:v>128.69</c:v>
                </c:pt>
                <c:pt idx="868">
                  <c:v>128.80000000000001</c:v>
                </c:pt>
                <c:pt idx="869">
                  <c:v>128.91</c:v>
                </c:pt>
                <c:pt idx="870">
                  <c:v>129.02000000000001</c:v>
                </c:pt>
                <c:pt idx="871">
                  <c:v>129.13</c:v>
                </c:pt>
                <c:pt idx="872">
                  <c:v>129.24</c:v>
                </c:pt>
                <c:pt idx="873">
                  <c:v>129.35</c:v>
                </c:pt>
                <c:pt idx="874">
                  <c:v>129.46</c:v>
                </c:pt>
                <c:pt idx="875">
                  <c:v>129.57</c:v>
                </c:pt>
                <c:pt idx="876">
                  <c:v>129.68</c:v>
                </c:pt>
                <c:pt idx="877">
                  <c:v>129.79</c:v>
                </c:pt>
                <c:pt idx="878">
                  <c:v>129.9</c:v>
                </c:pt>
                <c:pt idx="879">
                  <c:v>130.01</c:v>
                </c:pt>
                <c:pt idx="880">
                  <c:v>130.12</c:v>
                </c:pt>
                <c:pt idx="881">
                  <c:v>130.22</c:v>
                </c:pt>
                <c:pt idx="882">
                  <c:v>130.33000000000001</c:v>
                </c:pt>
                <c:pt idx="883">
                  <c:v>130.44</c:v>
                </c:pt>
                <c:pt idx="884">
                  <c:v>130.54</c:v>
                </c:pt>
                <c:pt idx="885">
                  <c:v>130.65</c:v>
                </c:pt>
                <c:pt idx="886">
                  <c:v>130.76</c:v>
                </c:pt>
                <c:pt idx="887">
                  <c:v>130.86000000000001</c:v>
                </c:pt>
                <c:pt idx="888">
                  <c:v>130.97</c:v>
                </c:pt>
                <c:pt idx="889">
                  <c:v>131.07</c:v>
                </c:pt>
                <c:pt idx="890">
                  <c:v>131.18</c:v>
                </c:pt>
                <c:pt idx="891">
                  <c:v>131.28</c:v>
                </c:pt>
                <c:pt idx="892">
                  <c:v>131.38999999999999</c:v>
                </c:pt>
                <c:pt idx="893">
                  <c:v>131.49</c:v>
                </c:pt>
                <c:pt idx="894">
                  <c:v>131.6</c:v>
                </c:pt>
                <c:pt idx="895">
                  <c:v>131.69999999999999</c:v>
                </c:pt>
                <c:pt idx="896">
                  <c:v>131.80000000000001</c:v>
                </c:pt>
                <c:pt idx="897">
                  <c:v>131.91</c:v>
                </c:pt>
                <c:pt idx="898">
                  <c:v>132.01</c:v>
                </c:pt>
                <c:pt idx="899">
                  <c:v>132.11000000000001</c:v>
                </c:pt>
                <c:pt idx="900">
                  <c:v>132.21</c:v>
                </c:pt>
                <c:pt idx="901">
                  <c:v>132.31</c:v>
                </c:pt>
                <c:pt idx="902">
                  <c:v>132.41999999999999</c:v>
                </c:pt>
                <c:pt idx="903">
                  <c:v>132.52000000000001</c:v>
                </c:pt>
                <c:pt idx="904">
                  <c:v>132.62</c:v>
                </c:pt>
                <c:pt idx="905">
                  <c:v>132.72</c:v>
                </c:pt>
                <c:pt idx="906">
                  <c:v>132.82</c:v>
                </c:pt>
                <c:pt idx="907">
                  <c:v>132.91999999999999</c:v>
                </c:pt>
                <c:pt idx="908">
                  <c:v>133.02000000000001</c:v>
                </c:pt>
                <c:pt idx="909">
                  <c:v>133.22</c:v>
                </c:pt>
                <c:pt idx="910">
                  <c:v>133.41999999999999</c:v>
                </c:pt>
                <c:pt idx="911">
                  <c:v>133.61000000000001</c:v>
                </c:pt>
                <c:pt idx="912">
                  <c:v>133.81</c:v>
                </c:pt>
                <c:pt idx="913">
                  <c:v>134</c:v>
                </c:pt>
                <c:pt idx="914">
                  <c:v>134.19999999999999</c:v>
                </c:pt>
                <c:pt idx="915">
                  <c:v>134.38999999999999</c:v>
                </c:pt>
                <c:pt idx="916">
                  <c:v>134.58000000000001</c:v>
                </c:pt>
                <c:pt idx="917">
                  <c:v>134.77000000000001</c:v>
                </c:pt>
                <c:pt idx="918">
                  <c:v>134.96</c:v>
                </c:pt>
                <c:pt idx="919">
                  <c:v>135.15</c:v>
                </c:pt>
                <c:pt idx="920">
                  <c:v>135.33000000000001</c:v>
                </c:pt>
                <c:pt idx="921">
                  <c:v>135.52000000000001</c:v>
                </c:pt>
                <c:pt idx="922">
                  <c:v>135.69999999999999</c:v>
                </c:pt>
                <c:pt idx="923">
                  <c:v>135.88999999999999</c:v>
                </c:pt>
                <c:pt idx="924">
                  <c:v>136.07</c:v>
                </c:pt>
                <c:pt idx="925">
                  <c:v>136.25</c:v>
                </c:pt>
                <c:pt idx="926">
                  <c:v>136.43</c:v>
                </c:pt>
                <c:pt idx="927">
                  <c:v>136.61000000000001</c:v>
                </c:pt>
                <c:pt idx="928">
                  <c:v>136.79</c:v>
                </c:pt>
                <c:pt idx="929">
                  <c:v>136.96</c:v>
                </c:pt>
                <c:pt idx="930">
                  <c:v>137.13999999999999</c:v>
                </c:pt>
                <c:pt idx="931">
                  <c:v>137.31</c:v>
                </c:pt>
                <c:pt idx="932">
                  <c:v>137.49</c:v>
                </c:pt>
                <c:pt idx="933">
                  <c:v>137.66</c:v>
                </c:pt>
                <c:pt idx="934">
                  <c:v>137.83000000000001</c:v>
                </c:pt>
                <c:pt idx="935">
                  <c:v>138</c:v>
                </c:pt>
                <c:pt idx="936">
                  <c:v>138.16999999999999</c:v>
                </c:pt>
                <c:pt idx="937">
                  <c:v>138.34</c:v>
                </c:pt>
                <c:pt idx="938">
                  <c:v>138.5</c:v>
                </c:pt>
                <c:pt idx="939">
                  <c:v>138.66999999999999</c:v>
                </c:pt>
                <c:pt idx="940">
                  <c:v>138.83000000000001</c:v>
                </c:pt>
                <c:pt idx="941">
                  <c:v>138.99</c:v>
                </c:pt>
                <c:pt idx="942">
                  <c:v>139.16</c:v>
                </c:pt>
                <c:pt idx="943">
                  <c:v>139.32</c:v>
                </c:pt>
                <c:pt idx="944">
                  <c:v>139.47999999999999</c:v>
                </c:pt>
                <c:pt idx="945">
                  <c:v>139.63999999999999</c:v>
                </c:pt>
                <c:pt idx="946">
                  <c:v>139.79</c:v>
                </c:pt>
                <c:pt idx="947">
                  <c:v>139.94999999999999</c:v>
                </c:pt>
                <c:pt idx="948">
                  <c:v>140.11000000000001</c:v>
                </c:pt>
                <c:pt idx="949">
                  <c:v>140.26</c:v>
                </c:pt>
                <c:pt idx="950">
                  <c:v>140.41</c:v>
                </c:pt>
                <c:pt idx="951">
                  <c:v>140.57</c:v>
                </c:pt>
                <c:pt idx="952">
                  <c:v>140.72</c:v>
                </c:pt>
                <c:pt idx="953">
                  <c:v>140.87</c:v>
                </c:pt>
                <c:pt idx="954">
                  <c:v>141.02000000000001</c:v>
                </c:pt>
                <c:pt idx="955">
                  <c:v>141.16999999999999</c:v>
                </c:pt>
                <c:pt idx="956">
                  <c:v>141.31</c:v>
                </c:pt>
                <c:pt idx="957">
                  <c:v>141.46</c:v>
                </c:pt>
                <c:pt idx="958">
                  <c:v>141.61000000000001</c:v>
                </c:pt>
                <c:pt idx="959">
                  <c:v>141.75</c:v>
                </c:pt>
                <c:pt idx="960">
                  <c:v>141.88999999999999</c:v>
                </c:pt>
                <c:pt idx="961">
                  <c:v>142.03</c:v>
                </c:pt>
                <c:pt idx="962">
                  <c:v>142.18</c:v>
                </c:pt>
                <c:pt idx="963">
                  <c:v>142.32</c:v>
                </c:pt>
                <c:pt idx="964">
                  <c:v>142.44999999999999</c:v>
                </c:pt>
                <c:pt idx="965">
                  <c:v>142.59</c:v>
                </c:pt>
                <c:pt idx="966">
                  <c:v>142.72999999999999</c:v>
                </c:pt>
                <c:pt idx="967">
                  <c:v>142.87</c:v>
                </c:pt>
                <c:pt idx="968">
                  <c:v>143</c:v>
                </c:pt>
                <c:pt idx="969">
                  <c:v>143.13</c:v>
                </c:pt>
                <c:pt idx="970">
                  <c:v>143.27000000000001</c:v>
                </c:pt>
                <c:pt idx="971">
                  <c:v>143.4</c:v>
                </c:pt>
                <c:pt idx="972">
                  <c:v>143.53</c:v>
                </c:pt>
                <c:pt idx="973">
                  <c:v>143.66</c:v>
                </c:pt>
                <c:pt idx="974">
                  <c:v>143.79</c:v>
                </c:pt>
                <c:pt idx="975">
                  <c:v>143.91999999999999</c:v>
                </c:pt>
                <c:pt idx="976">
                  <c:v>144.04</c:v>
                </c:pt>
                <c:pt idx="977">
                  <c:v>144.16999999999999</c:v>
                </c:pt>
                <c:pt idx="978">
                  <c:v>144.30000000000001</c:v>
                </c:pt>
                <c:pt idx="979">
                  <c:v>144.41999999999999</c:v>
                </c:pt>
                <c:pt idx="980">
                  <c:v>144.54</c:v>
                </c:pt>
                <c:pt idx="981">
                  <c:v>144.66999999999999</c:v>
                </c:pt>
                <c:pt idx="982">
                  <c:v>144.79</c:v>
                </c:pt>
                <c:pt idx="983">
                  <c:v>144.91</c:v>
                </c:pt>
                <c:pt idx="984">
                  <c:v>145.03</c:v>
                </c:pt>
                <c:pt idx="985">
                  <c:v>145.15</c:v>
                </c:pt>
                <c:pt idx="986">
                  <c:v>145.26</c:v>
                </c:pt>
                <c:pt idx="987">
                  <c:v>145.38</c:v>
                </c:pt>
                <c:pt idx="988">
                  <c:v>145.5</c:v>
                </c:pt>
                <c:pt idx="989">
                  <c:v>145.61000000000001</c:v>
                </c:pt>
                <c:pt idx="990">
                  <c:v>145.72</c:v>
                </c:pt>
                <c:pt idx="991">
                  <c:v>145.84</c:v>
                </c:pt>
                <c:pt idx="992">
                  <c:v>145.94999999999999</c:v>
                </c:pt>
                <c:pt idx="993">
                  <c:v>146.06</c:v>
                </c:pt>
                <c:pt idx="994">
                  <c:v>146.16999999999999</c:v>
                </c:pt>
                <c:pt idx="995">
                  <c:v>146.28</c:v>
                </c:pt>
                <c:pt idx="996">
                  <c:v>146.38999999999999</c:v>
                </c:pt>
                <c:pt idx="997">
                  <c:v>146.5</c:v>
                </c:pt>
                <c:pt idx="998">
                  <c:v>146.6</c:v>
                </c:pt>
                <c:pt idx="999">
                  <c:v>146.71</c:v>
                </c:pt>
                <c:pt idx="1000">
                  <c:v>146.82</c:v>
                </c:pt>
                <c:pt idx="1001">
                  <c:v>146.91999999999999</c:v>
                </c:pt>
                <c:pt idx="1002">
                  <c:v>147.02000000000001</c:v>
                </c:pt>
                <c:pt idx="1003">
                  <c:v>147.13</c:v>
                </c:pt>
                <c:pt idx="1004">
                  <c:v>147.22999999999999</c:v>
                </c:pt>
                <c:pt idx="1005">
                  <c:v>147.33000000000001</c:v>
                </c:pt>
                <c:pt idx="1006">
                  <c:v>147.43</c:v>
                </c:pt>
                <c:pt idx="1007">
                  <c:v>147.53</c:v>
                </c:pt>
                <c:pt idx="1008">
                  <c:v>147.72999999999999</c:v>
                </c:pt>
                <c:pt idx="1009">
                  <c:v>147.91999999999999</c:v>
                </c:pt>
                <c:pt idx="1010">
                  <c:v>148.11000000000001</c:v>
                </c:pt>
                <c:pt idx="1011">
                  <c:v>148.30000000000001</c:v>
                </c:pt>
                <c:pt idx="1012">
                  <c:v>148.47999999999999</c:v>
                </c:pt>
                <c:pt idx="1013">
                  <c:v>148.66999999999999</c:v>
                </c:pt>
                <c:pt idx="1014">
                  <c:v>148.84</c:v>
                </c:pt>
                <c:pt idx="1015">
                  <c:v>149.02000000000001</c:v>
                </c:pt>
                <c:pt idx="1016">
                  <c:v>149.19</c:v>
                </c:pt>
                <c:pt idx="1017">
                  <c:v>149.36000000000001</c:v>
                </c:pt>
                <c:pt idx="1018">
                  <c:v>149.53</c:v>
                </c:pt>
                <c:pt idx="1019">
                  <c:v>149.69</c:v>
                </c:pt>
                <c:pt idx="1020">
                  <c:v>149.85</c:v>
                </c:pt>
                <c:pt idx="1021">
                  <c:v>150.01</c:v>
                </c:pt>
                <c:pt idx="1022">
                  <c:v>150.16999999999999</c:v>
                </c:pt>
                <c:pt idx="1023">
                  <c:v>150.32</c:v>
                </c:pt>
                <c:pt idx="1024">
                  <c:v>150.47</c:v>
                </c:pt>
                <c:pt idx="1025">
                  <c:v>150.62</c:v>
                </c:pt>
                <c:pt idx="1026">
                  <c:v>150.76</c:v>
                </c:pt>
                <c:pt idx="1027">
                  <c:v>150.9</c:v>
                </c:pt>
                <c:pt idx="1028">
                  <c:v>151.04</c:v>
                </c:pt>
                <c:pt idx="1029">
                  <c:v>151.18</c:v>
                </c:pt>
                <c:pt idx="1030">
                  <c:v>151.32</c:v>
                </c:pt>
                <c:pt idx="1031">
                  <c:v>151.44999999999999</c:v>
                </c:pt>
                <c:pt idx="1032">
                  <c:v>151.58000000000001</c:v>
                </c:pt>
                <c:pt idx="1033">
                  <c:v>151.71</c:v>
                </c:pt>
                <c:pt idx="1034">
                  <c:v>151.83000000000001</c:v>
                </c:pt>
                <c:pt idx="1035">
                  <c:v>151.96</c:v>
                </c:pt>
                <c:pt idx="1036">
                  <c:v>152.08000000000001</c:v>
                </c:pt>
                <c:pt idx="1037">
                  <c:v>152.19999999999999</c:v>
                </c:pt>
                <c:pt idx="1038">
                  <c:v>152.31</c:v>
                </c:pt>
                <c:pt idx="1039">
                  <c:v>152.43</c:v>
                </c:pt>
                <c:pt idx="1040">
                  <c:v>152.54</c:v>
                </c:pt>
                <c:pt idx="1041">
                  <c:v>152.65</c:v>
                </c:pt>
                <c:pt idx="1042">
                  <c:v>152.76</c:v>
                </c:pt>
                <c:pt idx="1043">
                  <c:v>152.87</c:v>
                </c:pt>
                <c:pt idx="1044">
                  <c:v>152.97</c:v>
                </c:pt>
                <c:pt idx="1045">
                  <c:v>153.07</c:v>
                </c:pt>
                <c:pt idx="1046">
                  <c:v>153.16999999999999</c:v>
                </c:pt>
                <c:pt idx="1047">
                  <c:v>153.27000000000001</c:v>
                </c:pt>
                <c:pt idx="1048">
                  <c:v>153.47</c:v>
                </c:pt>
                <c:pt idx="1049">
                  <c:v>153.65</c:v>
                </c:pt>
                <c:pt idx="1050">
                  <c:v>153.83000000000001</c:v>
                </c:pt>
                <c:pt idx="1051">
                  <c:v>154</c:v>
                </c:pt>
                <c:pt idx="1052">
                  <c:v>154.16999999999999</c:v>
                </c:pt>
                <c:pt idx="1053">
                  <c:v>154.33000000000001</c:v>
                </c:pt>
                <c:pt idx="1054">
                  <c:v>154.49</c:v>
                </c:pt>
                <c:pt idx="1055">
                  <c:v>154.63</c:v>
                </c:pt>
                <c:pt idx="1056">
                  <c:v>154.78</c:v>
                </c:pt>
                <c:pt idx="1057">
                  <c:v>154.91</c:v>
                </c:pt>
                <c:pt idx="1058">
                  <c:v>155.04</c:v>
                </c:pt>
                <c:pt idx="1059">
                  <c:v>155.16999999999999</c:v>
                </c:pt>
                <c:pt idx="1060">
                  <c:v>155.29</c:v>
                </c:pt>
                <c:pt idx="1061">
                  <c:v>155.41</c:v>
                </c:pt>
                <c:pt idx="1062">
                  <c:v>155.52000000000001</c:v>
                </c:pt>
                <c:pt idx="1063">
                  <c:v>155.63</c:v>
                </c:pt>
                <c:pt idx="1064">
                  <c:v>155.72999999999999</c:v>
                </c:pt>
                <c:pt idx="1065">
                  <c:v>155.83000000000001</c:v>
                </c:pt>
                <c:pt idx="1066">
                  <c:v>156.03</c:v>
                </c:pt>
                <c:pt idx="1067">
                  <c:v>156.19999999999999</c:v>
                </c:pt>
                <c:pt idx="1068">
                  <c:v>156.36000000000001</c:v>
                </c:pt>
                <c:pt idx="1069">
                  <c:v>156.51</c:v>
                </c:pt>
                <c:pt idx="1070">
                  <c:v>156.65</c:v>
                </c:pt>
                <c:pt idx="1071">
                  <c:v>156.78</c:v>
                </c:pt>
                <c:pt idx="1072">
                  <c:v>156.9</c:v>
                </c:pt>
                <c:pt idx="1073">
                  <c:v>157</c:v>
                </c:pt>
                <c:pt idx="1074">
                  <c:v>157.1</c:v>
                </c:pt>
                <c:pt idx="1075">
                  <c:v>157.28</c:v>
                </c:pt>
                <c:pt idx="1076">
                  <c:v>157.44</c:v>
                </c:pt>
                <c:pt idx="1077">
                  <c:v>157.57</c:v>
                </c:pt>
                <c:pt idx="1078">
                  <c:v>157.66999999999999</c:v>
                </c:pt>
                <c:pt idx="1079">
                  <c:v>157.76</c:v>
                </c:pt>
                <c:pt idx="1080">
                  <c:v>157.91999999999999</c:v>
                </c:pt>
                <c:pt idx="1081">
                  <c:v>158.02000000000001</c:v>
                </c:pt>
                <c:pt idx="1082">
                  <c:v>158.09</c:v>
                </c:pt>
                <c:pt idx="1083">
                  <c:v>158.19</c:v>
                </c:pt>
                <c:pt idx="1084">
                  <c:v>158.28</c:v>
                </c:pt>
              </c:numCache>
            </c:numRef>
          </c:yVal>
          <c:smooth val="1"/>
        </c:ser>
        <c:ser>
          <c:idx val="0"/>
          <c:order val="1"/>
          <c:tx>
            <c:v>quench one end</c:v>
          </c:tx>
          <c:marker>
            <c:symbol val="none"/>
          </c:marker>
          <c:xVal>
            <c:numRef>
              <c:f>OneEndFired!$B$50:$B$1363</c:f>
              <c:numCache>
                <c:formatCode>General</c:formatCode>
                <c:ptCount val="1314"/>
                <c:pt idx="0">
                  <c:v>9.9999999999999995E-7</c:v>
                </c:pt>
                <c:pt idx="1">
                  <c:v>1.9999999999999999E-6</c:v>
                </c:pt>
                <c:pt idx="2">
                  <c:v>3.0000000000000001E-6</c:v>
                </c:pt>
                <c:pt idx="3">
                  <c:v>3.9999999999999998E-6</c:v>
                </c:pt>
                <c:pt idx="4">
                  <c:v>5.0000000000000004E-6</c:v>
                </c:pt>
                <c:pt idx="5">
                  <c:v>6.0000000000000002E-6</c:v>
                </c:pt>
                <c:pt idx="6">
                  <c:v>6.9999999999999999E-6</c:v>
                </c:pt>
                <c:pt idx="7">
                  <c:v>7.9999999999999996E-6</c:v>
                </c:pt>
                <c:pt idx="8">
                  <c:v>9.0000000000000002E-6</c:v>
                </c:pt>
                <c:pt idx="9">
                  <c:v>1.0000000000000001E-5</c:v>
                </c:pt>
                <c:pt idx="10">
                  <c:v>1.1E-5</c:v>
                </c:pt>
                <c:pt idx="11">
                  <c:v>1.2E-5</c:v>
                </c:pt>
                <c:pt idx="12">
                  <c:v>1.2999999999999999E-5</c:v>
                </c:pt>
                <c:pt idx="13">
                  <c:v>1.4E-5</c:v>
                </c:pt>
                <c:pt idx="14">
                  <c:v>1.5E-5</c:v>
                </c:pt>
                <c:pt idx="15">
                  <c:v>1.5999999999999999E-5</c:v>
                </c:pt>
                <c:pt idx="16">
                  <c:v>1.7E-5</c:v>
                </c:pt>
                <c:pt idx="17">
                  <c:v>1.8E-5</c:v>
                </c:pt>
                <c:pt idx="18">
                  <c:v>1.9000000000000001E-5</c:v>
                </c:pt>
                <c:pt idx="19">
                  <c:v>2.0000000000000002E-5</c:v>
                </c:pt>
                <c:pt idx="20">
                  <c:v>2.0999999999999999E-5</c:v>
                </c:pt>
                <c:pt idx="21">
                  <c:v>2.1999999999999999E-5</c:v>
                </c:pt>
                <c:pt idx="22">
                  <c:v>2.3E-5</c:v>
                </c:pt>
                <c:pt idx="23">
                  <c:v>2.4000000000000001E-5</c:v>
                </c:pt>
                <c:pt idx="24">
                  <c:v>2.5000000000000001E-5</c:v>
                </c:pt>
                <c:pt idx="25">
                  <c:v>2.6999999999999999E-5</c:v>
                </c:pt>
                <c:pt idx="26">
                  <c:v>2.9E-5</c:v>
                </c:pt>
                <c:pt idx="27">
                  <c:v>3.1000000000000001E-5</c:v>
                </c:pt>
                <c:pt idx="28">
                  <c:v>3.3000000000000003E-5</c:v>
                </c:pt>
                <c:pt idx="29">
                  <c:v>3.4999999999999997E-5</c:v>
                </c:pt>
                <c:pt idx="30">
                  <c:v>3.6999999999999998E-5</c:v>
                </c:pt>
                <c:pt idx="31">
                  <c:v>3.8999999999999999E-5</c:v>
                </c:pt>
                <c:pt idx="32">
                  <c:v>4.1E-5</c:v>
                </c:pt>
                <c:pt idx="33">
                  <c:v>4.3000000000000002E-5</c:v>
                </c:pt>
                <c:pt idx="34">
                  <c:v>4.5000000000000003E-5</c:v>
                </c:pt>
                <c:pt idx="35">
                  <c:v>4.6999999999999997E-5</c:v>
                </c:pt>
                <c:pt idx="36">
                  <c:v>4.8999999999999998E-5</c:v>
                </c:pt>
                <c:pt idx="37">
                  <c:v>5.1E-5</c:v>
                </c:pt>
                <c:pt idx="38">
                  <c:v>5.3000000000000001E-5</c:v>
                </c:pt>
                <c:pt idx="39">
                  <c:v>5.5000000000000002E-5</c:v>
                </c:pt>
                <c:pt idx="40">
                  <c:v>5.7000000000000003E-5</c:v>
                </c:pt>
                <c:pt idx="41">
                  <c:v>5.8999999999999998E-5</c:v>
                </c:pt>
                <c:pt idx="42">
                  <c:v>6.0999999999999999E-5</c:v>
                </c:pt>
                <c:pt idx="43">
                  <c:v>6.3E-5</c:v>
                </c:pt>
                <c:pt idx="44">
                  <c:v>6.4999999999999994E-5</c:v>
                </c:pt>
                <c:pt idx="45">
                  <c:v>6.7000000000000002E-5</c:v>
                </c:pt>
                <c:pt idx="46">
                  <c:v>6.8999999999999997E-5</c:v>
                </c:pt>
                <c:pt idx="47">
                  <c:v>7.1000000000000005E-5</c:v>
                </c:pt>
                <c:pt idx="48">
                  <c:v>7.2999999999999999E-5</c:v>
                </c:pt>
                <c:pt idx="49">
                  <c:v>7.4999999999999993E-5</c:v>
                </c:pt>
                <c:pt idx="50">
                  <c:v>7.7000000000000001E-5</c:v>
                </c:pt>
                <c:pt idx="51">
                  <c:v>7.8999999999999996E-5</c:v>
                </c:pt>
                <c:pt idx="52">
                  <c:v>8.2999999999999998E-5</c:v>
                </c:pt>
                <c:pt idx="53">
                  <c:v>8.7000000000000001E-5</c:v>
                </c:pt>
                <c:pt idx="54">
                  <c:v>9.1000000000000003E-5</c:v>
                </c:pt>
                <c:pt idx="55">
                  <c:v>9.5000000000000005E-5</c:v>
                </c:pt>
                <c:pt idx="56">
                  <c:v>9.9000000000000102E-5</c:v>
                </c:pt>
                <c:pt idx="57">
                  <c:v>1.03E-4</c:v>
                </c:pt>
                <c:pt idx="58">
                  <c:v>1.07E-4</c:v>
                </c:pt>
                <c:pt idx="59">
                  <c:v>1.11E-4</c:v>
                </c:pt>
                <c:pt idx="60">
                  <c:v>1.15E-4</c:v>
                </c:pt>
                <c:pt idx="61">
                  <c:v>1.1900000000000001E-4</c:v>
                </c:pt>
                <c:pt idx="62">
                  <c:v>1.2300000000000001E-4</c:v>
                </c:pt>
                <c:pt idx="63">
                  <c:v>1.27E-4</c:v>
                </c:pt>
                <c:pt idx="64">
                  <c:v>1.3100000000000001E-4</c:v>
                </c:pt>
                <c:pt idx="65">
                  <c:v>1.35E-4</c:v>
                </c:pt>
                <c:pt idx="66">
                  <c:v>1.3899999999999999E-4</c:v>
                </c:pt>
                <c:pt idx="67">
                  <c:v>1.4300000000000001E-4</c:v>
                </c:pt>
                <c:pt idx="68">
                  <c:v>1.47E-4</c:v>
                </c:pt>
                <c:pt idx="69">
                  <c:v>1.5100000000000001E-4</c:v>
                </c:pt>
                <c:pt idx="70">
                  <c:v>1.55E-4</c:v>
                </c:pt>
                <c:pt idx="71">
                  <c:v>1.5899999999999999E-4</c:v>
                </c:pt>
                <c:pt idx="72">
                  <c:v>1.63E-4</c:v>
                </c:pt>
                <c:pt idx="73">
                  <c:v>1.6699999999999999E-4</c:v>
                </c:pt>
                <c:pt idx="74">
                  <c:v>1.7100000000000001E-4</c:v>
                </c:pt>
                <c:pt idx="75">
                  <c:v>1.75E-4</c:v>
                </c:pt>
                <c:pt idx="76">
                  <c:v>1.7899999999999999E-4</c:v>
                </c:pt>
                <c:pt idx="77">
                  <c:v>1.83E-4</c:v>
                </c:pt>
                <c:pt idx="78">
                  <c:v>1.8699999999999999E-4</c:v>
                </c:pt>
                <c:pt idx="79">
                  <c:v>1.9100000000000001E-4</c:v>
                </c:pt>
                <c:pt idx="80">
                  <c:v>1.95E-4</c:v>
                </c:pt>
                <c:pt idx="81">
                  <c:v>1.9900000000000001E-4</c:v>
                </c:pt>
                <c:pt idx="82">
                  <c:v>2.03E-4</c:v>
                </c:pt>
                <c:pt idx="83">
                  <c:v>2.0699999999999999E-4</c:v>
                </c:pt>
                <c:pt idx="84">
                  <c:v>2.1100000000000001E-4</c:v>
                </c:pt>
                <c:pt idx="85">
                  <c:v>2.1499999999999999E-4</c:v>
                </c:pt>
                <c:pt idx="86">
                  <c:v>2.23E-4</c:v>
                </c:pt>
                <c:pt idx="87">
                  <c:v>2.31E-4</c:v>
                </c:pt>
                <c:pt idx="88">
                  <c:v>2.3900000000000001E-4</c:v>
                </c:pt>
                <c:pt idx="89">
                  <c:v>2.4699999999999999E-4</c:v>
                </c:pt>
                <c:pt idx="90">
                  <c:v>2.5500000000000002E-4</c:v>
                </c:pt>
                <c:pt idx="91">
                  <c:v>2.63E-4</c:v>
                </c:pt>
                <c:pt idx="92">
                  <c:v>2.7099999999999997E-4</c:v>
                </c:pt>
                <c:pt idx="93">
                  <c:v>2.7900000000000001E-4</c:v>
                </c:pt>
                <c:pt idx="94">
                  <c:v>2.8699999999999998E-4</c:v>
                </c:pt>
                <c:pt idx="95">
                  <c:v>2.9500000000000001E-4</c:v>
                </c:pt>
                <c:pt idx="96">
                  <c:v>3.0299999999999999E-4</c:v>
                </c:pt>
                <c:pt idx="97">
                  <c:v>3.1100000000000002E-4</c:v>
                </c:pt>
                <c:pt idx="98">
                  <c:v>3.19E-4</c:v>
                </c:pt>
                <c:pt idx="99">
                  <c:v>3.2699999999999998E-4</c:v>
                </c:pt>
                <c:pt idx="100">
                  <c:v>3.3500000000000001E-4</c:v>
                </c:pt>
                <c:pt idx="101">
                  <c:v>3.4299999999999999E-4</c:v>
                </c:pt>
                <c:pt idx="102">
                  <c:v>3.5100000000000002E-4</c:v>
                </c:pt>
                <c:pt idx="103">
                  <c:v>3.59E-4</c:v>
                </c:pt>
                <c:pt idx="104">
                  <c:v>3.6699999999999998E-4</c:v>
                </c:pt>
                <c:pt idx="105">
                  <c:v>3.7500000000000001E-4</c:v>
                </c:pt>
                <c:pt idx="106">
                  <c:v>3.8299999999999999E-4</c:v>
                </c:pt>
                <c:pt idx="107">
                  <c:v>3.9100000000000002E-4</c:v>
                </c:pt>
                <c:pt idx="108">
                  <c:v>3.9899999999999999E-4</c:v>
                </c:pt>
                <c:pt idx="109">
                  <c:v>4.0700000000000003E-4</c:v>
                </c:pt>
                <c:pt idx="110">
                  <c:v>4.15E-4</c:v>
                </c:pt>
                <c:pt idx="111">
                  <c:v>4.2299999999999998E-4</c:v>
                </c:pt>
                <c:pt idx="112">
                  <c:v>4.3100000000000001E-4</c:v>
                </c:pt>
                <c:pt idx="113">
                  <c:v>4.3899999999999999E-4</c:v>
                </c:pt>
                <c:pt idx="114">
                  <c:v>4.4700000000000002E-4</c:v>
                </c:pt>
                <c:pt idx="115">
                  <c:v>4.55E-4</c:v>
                </c:pt>
                <c:pt idx="116">
                  <c:v>4.6299999999999998E-4</c:v>
                </c:pt>
                <c:pt idx="117">
                  <c:v>4.7100000000000001E-4</c:v>
                </c:pt>
                <c:pt idx="118">
                  <c:v>4.7899999999999999E-4</c:v>
                </c:pt>
                <c:pt idx="119">
                  <c:v>4.8700000000000002E-4</c:v>
                </c:pt>
                <c:pt idx="120">
                  <c:v>4.95E-4</c:v>
                </c:pt>
                <c:pt idx="121">
                  <c:v>5.0299999999999997E-4</c:v>
                </c:pt>
                <c:pt idx="122">
                  <c:v>5.1099999999999995E-4</c:v>
                </c:pt>
                <c:pt idx="123">
                  <c:v>5.1900000000000004E-4</c:v>
                </c:pt>
                <c:pt idx="124">
                  <c:v>5.3499999999999999E-4</c:v>
                </c:pt>
                <c:pt idx="125">
                  <c:v>5.5099999999999995E-4</c:v>
                </c:pt>
                <c:pt idx="126">
                  <c:v>5.6700000000000001E-4</c:v>
                </c:pt>
                <c:pt idx="127">
                  <c:v>5.8299999999999997E-4</c:v>
                </c:pt>
                <c:pt idx="128">
                  <c:v>5.9900000000000003E-4</c:v>
                </c:pt>
                <c:pt idx="129">
                  <c:v>6.1499999999999999E-4</c:v>
                </c:pt>
                <c:pt idx="130">
                  <c:v>6.3100000000000005E-4</c:v>
                </c:pt>
                <c:pt idx="131">
                  <c:v>6.4700000000000001E-4</c:v>
                </c:pt>
                <c:pt idx="132">
                  <c:v>6.6299999999999996E-4</c:v>
                </c:pt>
                <c:pt idx="133">
                  <c:v>6.7900000000000002E-4</c:v>
                </c:pt>
                <c:pt idx="134">
                  <c:v>6.9499999999999998E-4</c:v>
                </c:pt>
                <c:pt idx="135">
                  <c:v>7.1100000000000004E-4</c:v>
                </c:pt>
                <c:pt idx="136">
                  <c:v>7.27E-4</c:v>
                </c:pt>
                <c:pt idx="137">
                  <c:v>7.4299999999999995E-4</c:v>
                </c:pt>
                <c:pt idx="138">
                  <c:v>7.5900000000000002E-4</c:v>
                </c:pt>
                <c:pt idx="139">
                  <c:v>7.7499999999999997E-4</c:v>
                </c:pt>
                <c:pt idx="140">
                  <c:v>7.9100000000000004E-4</c:v>
                </c:pt>
                <c:pt idx="141">
                  <c:v>8.0699999999999999E-4</c:v>
                </c:pt>
                <c:pt idx="142">
                  <c:v>8.2299999999999995E-4</c:v>
                </c:pt>
                <c:pt idx="143">
                  <c:v>8.3900000000000001E-4</c:v>
                </c:pt>
                <c:pt idx="144">
                  <c:v>8.5499999999999997E-4</c:v>
                </c:pt>
                <c:pt idx="145">
                  <c:v>8.7100000000000003E-4</c:v>
                </c:pt>
                <c:pt idx="146">
                  <c:v>8.8699999999999998E-4</c:v>
                </c:pt>
                <c:pt idx="147">
                  <c:v>9.0300000000000005E-4</c:v>
                </c:pt>
                <c:pt idx="148">
                  <c:v>9.19E-4</c:v>
                </c:pt>
                <c:pt idx="149">
                  <c:v>9.3499999999999996E-4</c:v>
                </c:pt>
                <c:pt idx="150">
                  <c:v>9.5100000000000002E-4</c:v>
                </c:pt>
                <c:pt idx="151">
                  <c:v>9.6699999999999998E-4</c:v>
                </c:pt>
                <c:pt idx="152">
                  <c:v>9.8299999999999993E-4</c:v>
                </c:pt>
                <c:pt idx="153">
                  <c:v>9.990000000000001E-4</c:v>
                </c:pt>
                <c:pt idx="154">
                  <c:v>1.0150000000000001E-3</c:v>
                </c:pt>
                <c:pt idx="155">
                  <c:v>1.031E-3</c:v>
                </c:pt>
                <c:pt idx="156">
                  <c:v>1.047E-3</c:v>
                </c:pt>
                <c:pt idx="157">
                  <c:v>1.0629999999999999E-3</c:v>
                </c:pt>
                <c:pt idx="158">
                  <c:v>1.0790000000000001E-3</c:v>
                </c:pt>
                <c:pt idx="159">
                  <c:v>1.0950000000000001E-3</c:v>
                </c:pt>
                <c:pt idx="160">
                  <c:v>1.111E-3</c:v>
                </c:pt>
                <c:pt idx="161">
                  <c:v>1.127E-3</c:v>
                </c:pt>
                <c:pt idx="162">
                  <c:v>1.1429999999999999E-3</c:v>
                </c:pt>
                <c:pt idx="163">
                  <c:v>1.1590000000000001E-3</c:v>
                </c:pt>
                <c:pt idx="164">
                  <c:v>1.175E-3</c:v>
                </c:pt>
                <c:pt idx="165">
                  <c:v>1.191E-3</c:v>
                </c:pt>
                <c:pt idx="166">
                  <c:v>1.207E-3</c:v>
                </c:pt>
                <c:pt idx="167">
                  <c:v>1.2229999999999999E-3</c:v>
                </c:pt>
                <c:pt idx="168">
                  <c:v>1.2390000000000001E-3</c:v>
                </c:pt>
                <c:pt idx="169">
                  <c:v>1.255E-3</c:v>
                </c:pt>
                <c:pt idx="170">
                  <c:v>1.271E-3</c:v>
                </c:pt>
                <c:pt idx="171">
                  <c:v>1.2869999999999999E-3</c:v>
                </c:pt>
                <c:pt idx="172">
                  <c:v>1.3029999999999999E-3</c:v>
                </c:pt>
                <c:pt idx="173">
                  <c:v>1.3190000000000001E-3</c:v>
                </c:pt>
                <c:pt idx="174">
                  <c:v>1.335E-3</c:v>
                </c:pt>
                <c:pt idx="175">
                  <c:v>1.3669999999999999E-3</c:v>
                </c:pt>
                <c:pt idx="176">
                  <c:v>1.3990000000000001E-3</c:v>
                </c:pt>
                <c:pt idx="177">
                  <c:v>1.431E-3</c:v>
                </c:pt>
                <c:pt idx="178">
                  <c:v>1.4630000000000001E-3</c:v>
                </c:pt>
                <c:pt idx="179">
                  <c:v>1.495E-3</c:v>
                </c:pt>
                <c:pt idx="180">
                  <c:v>1.5269999999999999E-3</c:v>
                </c:pt>
                <c:pt idx="181">
                  <c:v>1.5590000000000001E-3</c:v>
                </c:pt>
                <c:pt idx="182">
                  <c:v>1.591E-3</c:v>
                </c:pt>
                <c:pt idx="183">
                  <c:v>1.6230000000000001E-3</c:v>
                </c:pt>
                <c:pt idx="184">
                  <c:v>1.655E-3</c:v>
                </c:pt>
                <c:pt idx="185">
                  <c:v>1.6869999999999999E-3</c:v>
                </c:pt>
                <c:pt idx="186">
                  <c:v>1.719E-3</c:v>
                </c:pt>
                <c:pt idx="187">
                  <c:v>1.751E-3</c:v>
                </c:pt>
                <c:pt idx="188">
                  <c:v>1.7830000000000001E-3</c:v>
                </c:pt>
                <c:pt idx="189">
                  <c:v>1.815E-3</c:v>
                </c:pt>
                <c:pt idx="190">
                  <c:v>1.8469999999999999E-3</c:v>
                </c:pt>
                <c:pt idx="191">
                  <c:v>1.879E-3</c:v>
                </c:pt>
                <c:pt idx="192">
                  <c:v>1.9109999999999999E-3</c:v>
                </c:pt>
                <c:pt idx="193">
                  <c:v>1.9430000000000001E-3</c:v>
                </c:pt>
                <c:pt idx="194">
                  <c:v>1.9750000000000002E-3</c:v>
                </c:pt>
                <c:pt idx="195">
                  <c:v>2.0070000000000001E-3</c:v>
                </c:pt>
                <c:pt idx="196">
                  <c:v>2.039E-3</c:v>
                </c:pt>
                <c:pt idx="197">
                  <c:v>2.0709999999999999E-3</c:v>
                </c:pt>
                <c:pt idx="198">
                  <c:v>2.1029999999999998E-3</c:v>
                </c:pt>
                <c:pt idx="199">
                  <c:v>2.1350000000000002E-3</c:v>
                </c:pt>
                <c:pt idx="200">
                  <c:v>2.1670000000000001E-3</c:v>
                </c:pt>
                <c:pt idx="201">
                  <c:v>2.199E-3</c:v>
                </c:pt>
                <c:pt idx="202">
                  <c:v>2.2309999999999999E-3</c:v>
                </c:pt>
                <c:pt idx="203">
                  <c:v>2.2629999999999998E-3</c:v>
                </c:pt>
                <c:pt idx="204">
                  <c:v>2.2950000000000002E-3</c:v>
                </c:pt>
                <c:pt idx="205">
                  <c:v>2.3270000000000001E-3</c:v>
                </c:pt>
                <c:pt idx="206">
                  <c:v>2.359E-3</c:v>
                </c:pt>
                <c:pt idx="207">
                  <c:v>2.3909999999999999E-3</c:v>
                </c:pt>
                <c:pt idx="208">
                  <c:v>2.4229999999999998E-3</c:v>
                </c:pt>
                <c:pt idx="209">
                  <c:v>2.4550000000000002E-3</c:v>
                </c:pt>
                <c:pt idx="210">
                  <c:v>2.4870000000000001E-3</c:v>
                </c:pt>
                <c:pt idx="211">
                  <c:v>2.519E-3</c:v>
                </c:pt>
                <c:pt idx="212">
                  <c:v>2.5509999999999999E-3</c:v>
                </c:pt>
                <c:pt idx="213">
                  <c:v>2.5829999999999998E-3</c:v>
                </c:pt>
                <c:pt idx="214">
                  <c:v>2.6150000000000001E-3</c:v>
                </c:pt>
                <c:pt idx="215">
                  <c:v>2.647E-3</c:v>
                </c:pt>
                <c:pt idx="216">
                  <c:v>2.679E-3</c:v>
                </c:pt>
                <c:pt idx="217">
                  <c:v>2.7109999999999999E-3</c:v>
                </c:pt>
                <c:pt idx="218">
                  <c:v>2.7430000000000002E-3</c:v>
                </c:pt>
                <c:pt idx="219">
                  <c:v>2.7750000000000001E-3</c:v>
                </c:pt>
                <c:pt idx="220">
                  <c:v>2.807E-3</c:v>
                </c:pt>
                <c:pt idx="221">
                  <c:v>2.8389999999999999E-3</c:v>
                </c:pt>
                <c:pt idx="222">
                  <c:v>2.8709999999999999E-3</c:v>
                </c:pt>
                <c:pt idx="223">
                  <c:v>2.9030000000000002E-3</c:v>
                </c:pt>
                <c:pt idx="224">
                  <c:v>2.9350000000000001E-3</c:v>
                </c:pt>
                <c:pt idx="225">
                  <c:v>2.967E-3</c:v>
                </c:pt>
                <c:pt idx="226">
                  <c:v>2.9989999999999999E-3</c:v>
                </c:pt>
                <c:pt idx="227">
                  <c:v>3.0309999999999998E-3</c:v>
                </c:pt>
                <c:pt idx="228">
                  <c:v>3.0630000000000002E-3</c:v>
                </c:pt>
                <c:pt idx="229">
                  <c:v>3.0950000000000001E-3</c:v>
                </c:pt>
                <c:pt idx="230">
                  <c:v>3.127E-3</c:v>
                </c:pt>
                <c:pt idx="231">
                  <c:v>3.1589999999999999E-3</c:v>
                </c:pt>
                <c:pt idx="232">
                  <c:v>3.1909999999999998E-3</c:v>
                </c:pt>
                <c:pt idx="233">
                  <c:v>3.2230000000000002E-3</c:v>
                </c:pt>
                <c:pt idx="234">
                  <c:v>3.2550000000000001E-3</c:v>
                </c:pt>
                <c:pt idx="235">
                  <c:v>3.287E-3</c:v>
                </c:pt>
                <c:pt idx="236">
                  <c:v>3.3509999999999998E-3</c:v>
                </c:pt>
                <c:pt idx="237">
                  <c:v>3.4150000000000001E-3</c:v>
                </c:pt>
                <c:pt idx="238">
                  <c:v>3.4789999999999999E-3</c:v>
                </c:pt>
                <c:pt idx="239">
                  <c:v>3.5430000000000001E-3</c:v>
                </c:pt>
                <c:pt idx="240">
                  <c:v>3.607E-3</c:v>
                </c:pt>
                <c:pt idx="241">
                  <c:v>3.6709999999999998E-3</c:v>
                </c:pt>
                <c:pt idx="242">
                  <c:v>3.735E-3</c:v>
                </c:pt>
                <c:pt idx="243">
                  <c:v>3.7989999999999999E-3</c:v>
                </c:pt>
                <c:pt idx="244">
                  <c:v>3.8630000000000001E-3</c:v>
                </c:pt>
                <c:pt idx="245">
                  <c:v>3.9269999999999999E-3</c:v>
                </c:pt>
                <c:pt idx="246">
                  <c:v>3.9909999999999998E-3</c:v>
                </c:pt>
                <c:pt idx="247">
                  <c:v>4.0549999999999996E-3</c:v>
                </c:pt>
                <c:pt idx="248">
                  <c:v>4.1190000000000003E-3</c:v>
                </c:pt>
                <c:pt idx="249">
                  <c:v>4.1830000000000001E-3</c:v>
                </c:pt>
                <c:pt idx="250">
                  <c:v>4.2469999999999999E-3</c:v>
                </c:pt>
                <c:pt idx="251">
                  <c:v>4.3109999999999997E-3</c:v>
                </c:pt>
                <c:pt idx="252">
                  <c:v>4.3750000000000004E-3</c:v>
                </c:pt>
                <c:pt idx="253">
                  <c:v>4.4390000000000002E-3</c:v>
                </c:pt>
                <c:pt idx="254">
                  <c:v>4.5030000000000001E-3</c:v>
                </c:pt>
                <c:pt idx="255">
                  <c:v>4.5669999999999999E-3</c:v>
                </c:pt>
                <c:pt idx="256">
                  <c:v>4.6309999999999997E-3</c:v>
                </c:pt>
                <c:pt idx="257">
                  <c:v>4.6950000000000004E-3</c:v>
                </c:pt>
                <c:pt idx="258">
                  <c:v>4.7590000000000002E-3</c:v>
                </c:pt>
                <c:pt idx="259">
                  <c:v>4.823E-3</c:v>
                </c:pt>
                <c:pt idx="260">
                  <c:v>4.8869999999999999E-3</c:v>
                </c:pt>
                <c:pt idx="261">
                  <c:v>4.9509999999999997E-3</c:v>
                </c:pt>
                <c:pt idx="262">
                  <c:v>5.0150000000000004E-3</c:v>
                </c:pt>
                <c:pt idx="263">
                  <c:v>5.0790000000000002E-3</c:v>
                </c:pt>
                <c:pt idx="264">
                  <c:v>5.143E-3</c:v>
                </c:pt>
                <c:pt idx="265">
                  <c:v>5.2069999999999998E-3</c:v>
                </c:pt>
                <c:pt idx="266">
                  <c:v>5.2709999999999996E-3</c:v>
                </c:pt>
                <c:pt idx="267">
                  <c:v>5.3350000000000003E-3</c:v>
                </c:pt>
                <c:pt idx="268">
                  <c:v>5.3990000000000002E-3</c:v>
                </c:pt>
                <c:pt idx="269">
                  <c:v>5.463E-3</c:v>
                </c:pt>
                <c:pt idx="270">
                  <c:v>5.5269999999999998E-3</c:v>
                </c:pt>
                <c:pt idx="271">
                  <c:v>5.5909999999999996E-3</c:v>
                </c:pt>
                <c:pt idx="272">
                  <c:v>5.6550000000000003E-3</c:v>
                </c:pt>
                <c:pt idx="273">
                  <c:v>5.7190000000000001E-3</c:v>
                </c:pt>
                <c:pt idx="274">
                  <c:v>5.7829999999999999E-3</c:v>
                </c:pt>
                <c:pt idx="275">
                  <c:v>5.8469999999999998E-3</c:v>
                </c:pt>
                <c:pt idx="276">
                  <c:v>5.9109999999999996E-3</c:v>
                </c:pt>
                <c:pt idx="277">
                  <c:v>5.9750000000000003E-3</c:v>
                </c:pt>
                <c:pt idx="278">
                  <c:v>6.0390000000000001E-3</c:v>
                </c:pt>
                <c:pt idx="279">
                  <c:v>6.1029999999999999E-3</c:v>
                </c:pt>
                <c:pt idx="280">
                  <c:v>6.1669999999999997E-3</c:v>
                </c:pt>
                <c:pt idx="281">
                  <c:v>6.2310000000000004E-3</c:v>
                </c:pt>
                <c:pt idx="282">
                  <c:v>6.2950000000000002E-3</c:v>
                </c:pt>
                <c:pt idx="283">
                  <c:v>6.3590000000000001E-3</c:v>
                </c:pt>
                <c:pt idx="284">
                  <c:v>6.4229999999999999E-3</c:v>
                </c:pt>
                <c:pt idx="285">
                  <c:v>6.4869999999999997E-3</c:v>
                </c:pt>
                <c:pt idx="286">
                  <c:v>6.5510000000000004E-3</c:v>
                </c:pt>
                <c:pt idx="287">
                  <c:v>6.6150000000000002E-3</c:v>
                </c:pt>
                <c:pt idx="288">
                  <c:v>6.679E-3</c:v>
                </c:pt>
                <c:pt idx="289">
                  <c:v>6.7429999999999999E-3</c:v>
                </c:pt>
                <c:pt idx="290">
                  <c:v>6.8069999999999997E-3</c:v>
                </c:pt>
                <c:pt idx="291">
                  <c:v>6.8710000000000004E-3</c:v>
                </c:pt>
                <c:pt idx="292">
                  <c:v>6.9350000000000002E-3</c:v>
                </c:pt>
                <c:pt idx="293">
                  <c:v>6.999E-3</c:v>
                </c:pt>
                <c:pt idx="294">
                  <c:v>7.0629999999999998E-3</c:v>
                </c:pt>
                <c:pt idx="295">
                  <c:v>7.1269999999999997E-3</c:v>
                </c:pt>
                <c:pt idx="296">
                  <c:v>7.1910000000000003E-3</c:v>
                </c:pt>
                <c:pt idx="297">
                  <c:v>7.2550000000000002E-3</c:v>
                </c:pt>
                <c:pt idx="298">
                  <c:v>7.319E-3</c:v>
                </c:pt>
                <c:pt idx="299">
                  <c:v>7.3829999999999998E-3</c:v>
                </c:pt>
                <c:pt idx="300">
                  <c:v>7.4469999999999996E-3</c:v>
                </c:pt>
                <c:pt idx="301">
                  <c:v>7.5110000000000003E-3</c:v>
                </c:pt>
                <c:pt idx="302">
                  <c:v>7.5750000000000001E-3</c:v>
                </c:pt>
                <c:pt idx="303">
                  <c:v>7.639E-3</c:v>
                </c:pt>
                <c:pt idx="304">
                  <c:v>7.7029999999999998E-3</c:v>
                </c:pt>
                <c:pt idx="305">
                  <c:v>7.7669999999999996E-3</c:v>
                </c:pt>
                <c:pt idx="306">
                  <c:v>7.8309999999999994E-3</c:v>
                </c:pt>
                <c:pt idx="307">
                  <c:v>7.8949999999999992E-3</c:v>
                </c:pt>
                <c:pt idx="308">
                  <c:v>7.9590000000000008E-3</c:v>
                </c:pt>
                <c:pt idx="309">
                  <c:v>8.0230000000000006E-3</c:v>
                </c:pt>
                <c:pt idx="310">
                  <c:v>8.0870000000000004E-3</c:v>
                </c:pt>
                <c:pt idx="311">
                  <c:v>8.1510000000000003E-3</c:v>
                </c:pt>
                <c:pt idx="312">
                  <c:v>8.2150000000000001E-3</c:v>
                </c:pt>
                <c:pt idx="313">
                  <c:v>8.2789999999999999E-3</c:v>
                </c:pt>
                <c:pt idx="314">
                  <c:v>8.3429999999999997E-3</c:v>
                </c:pt>
                <c:pt idx="315">
                  <c:v>8.4069999999999995E-3</c:v>
                </c:pt>
                <c:pt idx="316">
                  <c:v>8.4709999999999994E-3</c:v>
                </c:pt>
                <c:pt idx="317">
                  <c:v>8.5349999999999992E-3</c:v>
                </c:pt>
                <c:pt idx="318">
                  <c:v>8.5990000000000007E-3</c:v>
                </c:pt>
                <c:pt idx="319">
                  <c:v>8.6630000000000006E-3</c:v>
                </c:pt>
                <c:pt idx="320">
                  <c:v>8.7270000000000004E-3</c:v>
                </c:pt>
                <c:pt idx="321">
                  <c:v>8.7910000000000002E-3</c:v>
                </c:pt>
                <c:pt idx="322">
                  <c:v>8.855E-3</c:v>
                </c:pt>
                <c:pt idx="323">
                  <c:v>8.9189999999999998E-3</c:v>
                </c:pt>
                <c:pt idx="324">
                  <c:v>8.9829999999999997E-3</c:v>
                </c:pt>
                <c:pt idx="325">
                  <c:v>9.0469999999999995E-3</c:v>
                </c:pt>
                <c:pt idx="326">
                  <c:v>9.1109999999999993E-3</c:v>
                </c:pt>
                <c:pt idx="327">
                  <c:v>9.1750000000000009E-3</c:v>
                </c:pt>
                <c:pt idx="328">
                  <c:v>9.2390000000000007E-3</c:v>
                </c:pt>
                <c:pt idx="329">
                  <c:v>9.3030000000000005E-3</c:v>
                </c:pt>
                <c:pt idx="330">
                  <c:v>9.3670000000000003E-3</c:v>
                </c:pt>
                <c:pt idx="331">
                  <c:v>9.4310000000000001E-3</c:v>
                </c:pt>
                <c:pt idx="332">
                  <c:v>9.495E-3</c:v>
                </c:pt>
                <c:pt idx="333">
                  <c:v>9.5589999999999998E-3</c:v>
                </c:pt>
                <c:pt idx="334">
                  <c:v>9.6229999999999996E-3</c:v>
                </c:pt>
                <c:pt idx="335">
                  <c:v>9.6869999999999994E-3</c:v>
                </c:pt>
                <c:pt idx="336">
                  <c:v>9.7509999999999993E-3</c:v>
                </c:pt>
                <c:pt idx="337">
                  <c:v>9.8150000000000008E-3</c:v>
                </c:pt>
                <c:pt idx="338">
                  <c:v>9.8790000000000006E-3</c:v>
                </c:pt>
                <c:pt idx="339">
                  <c:v>9.9430000000000004E-3</c:v>
                </c:pt>
                <c:pt idx="340">
                  <c:v>1.0007E-2</c:v>
                </c:pt>
                <c:pt idx="341">
                  <c:v>1.0071E-2</c:v>
                </c:pt>
                <c:pt idx="342">
                  <c:v>1.0135E-2</c:v>
                </c:pt>
                <c:pt idx="343">
                  <c:v>1.0199E-2</c:v>
                </c:pt>
                <c:pt idx="344">
                  <c:v>1.0263E-2</c:v>
                </c:pt>
                <c:pt idx="345">
                  <c:v>1.0326999999999999E-2</c:v>
                </c:pt>
                <c:pt idx="346">
                  <c:v>1.0390999999999999E-2</c:v>
                </c:pt>
                <c:pt idx="347">
                  <c:v>1.0455000000000001E-2</c:v>
                </c:pt>
                <c:pt idx="348">
                  <c:v>1.0519000000000001E-2</c:v>
                </c:pt>
                <c:pt idx="349">
                  <c:v>1.0583E-2</c:v>
                </c:pt>
                <c:pt idx="350">
                  <c:v>1.0647E-2</c:v>
                </c:pt>
                <c:pt idx="351">
                  <c:v>1.0711E-2</c:v>
                </c:pt>
                <c:pt idx="352">
                  <c:v>1.0775E-2</c:v>
                </c:pt>
                <c:pt idx="353">
                  <c:v>1.0839E-2</c:v>
                </c:pt>
                <c:pt idx="354">
                  <c:v>1.0902999999999999E-2</c:v>
                </c:pt>
                <c:pt idx="355">
                  <c:v>1.0966999999999999E-2</c:v>
                </c:pt>
                <c:pt idx="356">
                  <c:v>1.1030999999999999E-2</c:v>
                </c:pt>
                <c:pt idx="357">
                  <c:v>1.1095000000000001E-2</c:v>
                </c:pt>
                <c:pt idx="358">
                  <c:v>1.1159000000000001E-2</c:v>
                </c:pt>
                <c:pt idx="359">
                  <c:v>1.1223E-2</c:v>
                </c:pt>
                <c:pt idx="360">
                  <c:v>1.1287E-2</c:v>
                </c:pt>
                <c:pt idx="361">
                  <c:v>1.1351E-2</c:v>
                </c:pt>
                <c:pt idx="362">
                  <c:v>1.1415E-2</c:v>
                </c:pt>
                <c:pt idx="363">
                  <c:v>1.1479E-2</c:v>
                </c:pt>
                <c:pt idx="364">
                  <c:v>1.1542999999999999E-2</c:v>
                </c:pt>
                <c:pt idx="365">
                  <c:v>1.1606999999999999E-2</c:v>
                </c:pt>
                <c:pt idx="366">
                  <c:v>1.1671000000000001E-2</c:v>
                </c:pt>
                <c:pt idx="367">
                  <c:v>1.1735000000000001E-2</c:v>
                </c:pt>
                <c:pt idx="368">
                  <c:v>1.1799E-2</c:v>
                </c:pt>
                <c:pt idx="369">
                  <c:v>1.1863E-2</c:v>
                </c:pt>
                <c:pt idx="370">
                  <c:v>1.1927E-2</c:v>
                </c:pt>
                <c:pt idx="371">
                  <c:v>1.1991E-2</c:v>
                </c:pt>
                <c:pt idx="372">
                  <c:v>1.2055E-2</c:v>
                </c:pt>
                <c:pt idx="373">
                  <c:v>1.2119E-2</c:v>
                </c:pt>
                <c:pt idx="374">
                  <c:v>1.2182999999999999E-2</c:v>
                </c:pt>
                <c:pt idx="375">
                  <c:v>1.2246999999999999E-2</c:v>
                </c:pt>
                <c:pt idx="376">
                  <c:v>1.2311000000000001E-2</c:v>
                </c:pt>
                <c:pt idx="377">
                  <c:v>1.2375000000000001E-2</c:v>
                </c:pt>
                <c:pt idx="378">
                  <c:v>1.2439E-2</c:v>
                </c:pt>
                <c:pt idx="379">
                  <c:v>1.2503E-2</c:v>
                </c:pt>
                <c:pt idx="380">
                  <c:v>1.2567E-2</c:v>
                </c:pt>
                <c:pt idx="381">
                  <c:v>1.2631E-2</c:v>
                </c:pt>
                <c:pt idx="382">
                  <c:v>1.2695E-2</c:v>
                </c:pt>
                <c:pt idx="383">
                  <c:v>1.2759E-2</c:v>
                </c:pt>
                <c:pt idx="384">
                  <c:v>1.2822999999999999E-2</c:v>
                </c:pt>
                <c:pt idx="385">
                  <c:v>1.2886999999999999E-2</c:v>
                </c:pt>
                <c:pt idx="386">
                  <c:v>1.2951000000000001E-2</c:v>
                </c:pt>
                <c:pt idx="387">
                  <c:v>1.3015000000000001E-2</c:v>
                </c:pt>
                <c:pt idx="388">
                  <c:v>1.3079E-2</c:v>
                </c:pt>
                <c:pt idx="389">
                  <c:v>1.3143E-2</c:v>
                </c:pt>
                <c:pt idx="390">
                  <c:v>1.3207E-2</c:v>
                </c:pt>
                <c:pt idx="391">
                  <c:v>1.3271E-2</c:v>
                </c:pt>
                <c:pt idx="392">
                  <c:v>1.3335E-2</c:v>
                </c:pt>
                <c:pt idx="393">
                  <c:v>1.3398999999999999E-2</c:v>
                </c:pt>
                <c:pt idx="394">
                  <c:v>1.3462999999999999E-2</c:v>
                </c:pt>
                <c:pt idx="395">
                  <c:v>1.3527000000000001E-2</c:v>
                </c:pt>
                <c:pt idx="396">
                  <c:v>1.3591000000000001E-2</c:v>
                </c:pt>
                <c:pt idx="397">
                  <c:v>1.3655E-2</c:v>
                </c:pt>
                <c:pt idx="398">
                  <c:v>1.3719E-2</c:v>
                </c:pt>
                <c:pt idx="399">
                  <c:v>1.3783E-2</c:v>
                </c:pt>
                <c:pt idx="400">
                  <c:v>1.3847E-2</c:v>
                </c:pt>
                <c:pt idx="401">
                  <c:v>1.3911E-2</c:v>
                </c:pt>
                <c:pt idx="402">
                  <c:v>1.3975E-2</c:v>
                </c:pt>
                <c:pt idx="403">
                  <c:v>1.4038999999999999E-2</c:v>
                </c:pt>
                <c:pt idx="404">
                  <c:v>1.4102999999999999E-2</c:v>
                </c:pt>
                <c:pt idx="405">
                  <c:v>1.4167000000000001E-2</c:v>
                </c:pt>
                <c:pt idx="406">
                  <c:v>1.4231000000000001E-2</c:v>
                </c:pt>
                <c:pt idx="407">
                  <c:v>1.4295E-2</c:v>
                </c:pt>
                <c:pt idx="408">
                  <c:v>1.4359E-2</c:v>
                </c:pt>
                <c:pt idx="409">
                  <c:v>1.4423E-2</c:v>
                </c:pt>
                <c:pt idx="410">
                  <c:v>1.4487E-2</c:v>
                </c:pt>
                <c:pt idx="411">
                  <c:v>1.4551E-2</c:v>
                </c:pt>
                <c:pt idx="412">
                  <c:v>1.4615E-2</c:v>
                </c:pt>
                <c:pt idx="413">
                  <c:v>1.4678999999999999E-2</c:v>
                </c:pt>
                <c:pt idx="414">
                  <c:v>1.4742999999999999E-2</c:v>
                </c:pt>
                <c:pt idx="415">
                  <c:v>1.4807000000000001E-2</c:v>
                </c:pt>
                <c:pt idx="416">
                  <c:v>1.4871000000000001E-2</c:v>
                </c:pt>
                <c:pt idx="417">
                  <c:v>1.4935E-2</c:v>
                </c:pt>
                <c:pt idx="418">
                  <c:v>1.4999E-2</c:v>
                </c:pt>
                <c:pt idx="419">
                  <c:v>1.5063E-2</c:v>
                </c:pt>
                <c:pt idx="420">
                  <c:v>1.5127E-2</c:v>
                </c:pt>
                <c:pt idx="421">
                  <c:v>1.5191E-2</c:v>
                </c:pt>
                <c:pt idx="422">
                  <c:v>1.5254999999999999E-2</c:v>
                </c:pt>
                <c:pt idx="423">
                  <c:v>1.5318999999999999E-2</c:v>
                </c:pt>
                <c:pt idx="424">
                  <c:v>1.5383000000000001E-2</c:v>
                </c:pt>
                <c:pt idx="425">
                  <c:v>1.5447000000000001E-2</c:v>
                </c:pt>
                <c:pt idx="426">
                  <c:v>1.5511E-2</c:v>
                </c:pt>
                <c:pt idx="427">
                  <c:v>1.5575E-2</c:v>
                </c:pt>
                <c:pt idx="428">
                  <c:v>1.5639E-2</c:v>
                </c:pt>
                <c:pt idx="429">
                  <c:v>1.5703000000000002E-2</c:v>
                </c:pt>
                <c:pt idx="430">
                  <c:v>1.5767E-2</c:v>
                </c:pt>
                <c:pt idx="431">
                  <c:v>1.5831000000000001E-2</c:v>
                </c:pt>
                <c:pt idx="432">
                  <c:v>1.5894999999999999E-2</c:v>
                </c:pt>
                <c:pt idx="433">
                  <c:v>1.5959000000000001E-2</c:v>
                </c:pt>
                <c:pt idx="434">
                  <c:v>1.6022999999999999E-2</c:v>
                </c:pt>
                <c:pt idx="435">
                  <c:v>1.6087000000000001E-2</c:v>
                </c:pt>
                <c:pt idx="436">
                  <c:v>1.6150999999999999E-2</c:v>
                </c:pt>
                <c:pt idx="437">
                  <c:v>1.6215E-2</c:v>
                </c:pt>
                <c:pt idx="438">
                  <c:v>1.6278999999999998E-2</c:v>
                </c:pt>
                <c:pt idx="439">
                  <c:v>1.6343E-2</c:v>
                </c:pt>
                <c:pt idx="440">
                  <c:v>1.6407000000000001E-2</c:v>
                </c:pt>
                <c:pt idx="441">
                  <c:v>1.6471E-2</c:v>
                </c:pt>
                <c:pt idx="442">
                  <c:v>1.6535000000000001E-2</c:v>
                </c:pt>
                <c:pt idx="443">
                  <c:v>1.6598999999999999E-2</c:v>
                </c:pt>
                <c:pt idx="444">
                  <c:v>1.6663000000000001E-2</c:v>
                </c:pt>
                <c:pt idx="445">
                  <c:v>1.6726999999999999E-2</c:v>
                </c:pt>
                <c:pt idx="446">
                  <c:v>1.6791E-2</c:v>
                </c:pt>
                <c:pt idx="447">
                  <c:v>1.6854999999999998E-2</c:v>
                </c:pt>
                <c:pt idx="448">
                  <c:v>1.6919E-2</c:v>
                </c:pt>
                <c:pt idx="449">
                  <c:v>1.6983000000000002E-2</c:v>
                </c:pt>
                <c:pt idx="450">
                  <c:v>1.7047E-2</c:v>
                </c:pt>
                <c:pt idx="451">
                  <c:v>1.7111000000000001E-2</c:v>
                </c:pt>
                <c:pt idx="452">
                  <c:v>1.7174999999999999E-2</c:v>
                </c:pt>
                <c:pt idx="453">
                  <c:v>1.7239000000000001E-2</c:v>
                </c:pt>
                <c:pt idx="454">
                  <c:v>1.7302999999999999E-2</c:v>
                </c:pt>
                <c:pt idx="455">
                  <c:v>1.7367E-2</c:v>
                </c:pt>
                <c:pt idx="456">
                  <c:v>1.7430999999999999E-2</c:v>
                </c:pt>
                <c:pt idx="457">
                  <c:v>1.7495E-2</c:v>
                </c:pt>
                <c:pt idx="458">
                  <c:v>1.7559000000000002E-2</c:v>
                </c:pt>
                <c:pt idx="459">
                  <c:v>1.7623E-2</c:v>
                </c:pt>
                <c:pt idx="460">
                  <c:v>1.7687000000000001E-2</c:v>
                </c:pt>
                <c:pt idx="461">
                  <c:v>1.7750999999999999E-2</c:v>
                </c:pt>
                <c:pt idx="462">
                  <c:v>1.7878999999999999E-2</c:v>
                </c:pt>
                <c:pt idx="463">
                  <c:v>1.8006999999999999E-2</c:v>
                </c:pt>
                <c:pt idx="464">
                  <c:v>1.8134999999999998E-2</c:v>
                </c:pt>
                <c:pt idx="465">
                  <c:v>1.8263000000000001E-2</c:v>
                </c:pt>
                <c:pt idx="466">
                  <c:v>1.8391000000000001E-2</c:v>
                </c:pt>
                <c:pt idx="467">
                  <c:v>1.8519000000000001E-2</c:v>
                </c:pt>
                <c:pt idx="468">
                  <c:v>1.8647E-2</c:v>
                </c:pt>
                <c:pt idx="469">
                  <c:v>1.8775E-2</c:v>
                </c:pt>
                <c:pt idx="470">
                  <c:v>1.8903E-2</c:v>
                </c:pt>
                <c:pt idx="471">
                  <c:v>1.9030999999999999E-2</c:v>
                </c:pt>
                <c:pt idx="472">
                  <c:v>1.9158999999999999E-2</c:v>
                </c:pt>
                <c:pt idx="473">
                  <c:v>1.9286999999999999E-2</c:v>
                </c:pt>
                <c:pt idx="474">
                  <c:v>1.9415000000000002E-2</c:v>
                </c:pt>
                <c:pt idx="475">
                  <c:v>1.9543000000000001E-2</c:v>
                </c:pt>
                <c:pt idx="476">
                  <c:v>1.9671000000000001E-2</c:v>
                </c:pt>
                <c:pt idx="477">
                  <c:v>1.9799000000000001E-2</c:v>
                </c:pt>
                <c:pt idx="478">
                  <c:v>1.9927E-2</c:v>
                </c:pt>
                <c:pt idx="479">
                  <c:v>2.0055E-2</c:v>
                </c:pt>
                <c:pt idx="480">
                  <c:v>2.0183E-2</c:v>
                </c:pt>
                <c:pt idx="481">
                  <c:v>2.0310999999999999E-2</c:v>
                </c:pt>
                <c:pt idx="482">
                  <c:v>2.0438999999999999E-2</c:v>
                </c:pt>
                <c:pt idx="483">
                  <c:v>2.0566999999999998E-2</c:v>
                </c:pt>
                <c:pt idx="484">
                  <c:v>2.0695000000000002E-2</c:v>
                </c:pt>
                <c:pt idx="485">
                  <c:v>2.0823000000000001E-2</c:v>
                </c:pt>
                <c:pt idx="486">
                  <c:v>2.0951000000000001E-2</c:v>
                </c:pt>
                <c:pt idx="487">
                  <c:v>2.1079000000000001E-2</c:v>
                </c:pt>
                <c:pt idx="488">
                  <c:v>2.1207E-2</c:v>
                </c:pt>
                <c:pt idx="489">
                  <c:v>2.1335E-2</c:v>
                </c:pt>
                <c:pt idx="490">
                  <c:v>2.1462999999999999E-2</c:v>
                </c:pt>
                <c:pt idx="491">
                  <c:v>2.1590999999999999E-2</c:v>
                </c:pt>
                <c:pt idx="492">
                  <c:v>2.1718999999999999E-2</c:v>
                </c:pt>
                <c:pt idx="493">
                  <c:v>2.1846999999999998E-2</c:v>
                </c:pt>
                <c:pt idx="494">
                  <c:v>2.1975000000000001E-2</c:v>
                </c:pt>
                <c:pt idx="495">
                  <c:v>2.2103000000000001E-2</c:v>
                </c:pt>
                <c:pt idx="496">
                  <c:v>2.2231000000000001E-2</c:v>
                </c:pt>
                <c:pt idx="497">
                  <c:v>2.2359E-2</c:v>
                </c:pt>
                <c:pt idx="498">
                  <c:v>2.2487E-2</c:v>
                </c:pt>
                <c:pt idx="499">
                  <c:v>2.2615E-2</c:v>
                </c:pt>
                <c:pt idx="500">
                  <c:v>2.2742999999999999E-2</c:v>
                </c:pt>
                <c:pt idx="501">
                  <c:v>2.2870999999999999E-2</c:v>
                </c:pt>
                <c:pt idx="502">
                  <c:v>2.2998999999999999E-2</c:v>
                </c:pt>
                <c:pt idx="503">
                  <c:v>2.3127000000000002E-2</c:v>
                </c:pt>
                <c:pt idx="504">
                  <c:v>2.3255000000000001E-2</c:v>
                </c:pt>
                <c:pt idx="505">
                  <c:v>2.3383000000000001E-2</c:v>
                </c:pt>
                <c:pt idx="506">
                  <c:v>2.3511000000000001E-2</c:v>
                </c:pt>
                <c:pt idx="507">
                  <c:v>2.3639E-2</c:v>
                </c:pt>
                <c:pt idx="508">
                  <c:v>2.3767E-2</c:v>
                </c:pt>
                <c:pt idx="509">
                  <c:v>2.3895E-2</c:v>
                </c:pt>
                <c:pt idx="510">
                  <c:v>2.4022999999999999E-2</c:v>
                </c:pt>
                <c:pt idx="511">
                  <c:v>2.4150999999999999E-2</c:v>
                </c:pt>
                <c:pt idx="512">
                  <c:v>2.4278999999999998E-2</c:v>
                </c:pt>
                <c:pt idx="513">
                  <c:v>2.4407000000000002E-2</c:v>
                </c:pt>
                <c:pt idx="514">
                  <c:v>2.4535000000000001E-2</c:v>
                </c:pt>
                <c:pt idx="515">
                  <c:v>2.4663000000000001E-2</c:v>
                </c:pt>
                <c:pt idx="516">
                  <c:v>2.4791000000000001E-2</c:v>
                </c:pt>
                <c:pt idx="517">
                  <c:v>2.4919E-2</c:v>
                </c:pt>
                <c:pt idx="518">
                  <c:v>2.5047E-2</c:v>
                </c:pt>
                <c:pt idx="519">
                  <c:v>2.5174999999999999E-2</c:v>
                </c:pt>
                <c:pt idx="520">
                  <c:v>2.5302999999999999E-2</c:v>
                </c:pt>
                <c:pt idx="521">
                  <c:v>2.5430999999999999E-2</c:v>
                </c:pt>
                <c:pt idx="522">
                  <c:v>2.5558999999999998E-2</c:v>
                </c:pt>
                <c:pt idx="523">
                  <c:v>2.5687000000000001E-2</c:v>
                </c:pt>
                <c:pt idx="524">
                  <c:v>2.5815000000000001E-2</c:v>
                </c:pt>
                <c:pt idx="525">
                  <c:v>2.5943000000000001E-2</c:v>
                </c:pt>
                <c:pt idx="526">
                  <c:v>2.6071E-2</c:v>
                </c:pt>
                <c:pt idx="527">
                  <c:v>2.6199E-2</c:v>
                </c:pt>
                <c:pt idx="528">
                  <c:v>2.6327E-2</c:v>
                </c:pt>
                <c:pt idx="529">
                  <c:v>2.6454999999999999E-2</c:v>
                </c:pt>
                <c:pt idx="530">
                  <c:v>2.6582999999999999E-2</c:v>
                </c:pt>
                <c:pt idx="531">
                  <c:v>2.6710999999999999E-2</c:v>
                </c:pt>
                <c:pt idx="532">
                  <c:v>2.6838999999999998E-2</c:v>
                </c:pt>
                <c:pt idx="533">
                  <c:v>2.6967000000000001E-2</c:v>
                </c:pt>
                <c:pt idx="534">
                  <c:v>2.7095000000000001E-2</c:v>
                </c:pt>
                <c:pt idx="535">
                  <c:v>2.7223000000000001E-2</c:v>
                </c:pt>
                <c:pt idx="536">
                  <c:v>2.7351E-2</c:v>
                </c:pt>
                <c:pt idx="537">
                  <c:v>2.7479E-2</c:v>
                </c:pt>
                <c:pt idx="538">
                  <c:v>2.7607E-2</c:v>
                </c:pt>
                <c:pt idx="539">
                  <c:v>2.7734999999999999E-2</c:v>
                </c:pt>
                <c:pt idx="540">
                  <c:v>2.7862999999999999E-2</c:v>
                </c:pt>
                <c:pt idx="541">
                  <c:v>2.7990999999999999E-2</c:v>
                </c:pt>
                <c:pt idx="542">
                  <c:v>2.8119000000000002E-2</c:v>
                </c:pt>
                <c:pt idx="543">
                  <c:v>2.8247000000000001E-2</c:v>
                </c:pt>
                <c:pt idx="544">
                  <c:v>2.8375000000000001E-2</c:v>
                </c:pt>
                <c:pt idx="545">
                  <c:v>2.8503000000000001E-2</c:v>
                </c:pt>
                <c:pt idx="546">
                  <c:v>2.8631E-2</c:v>
                </c:pt>
                <c:pt idx="547">
                  <c:v>2.8759E-2</c:v>
                </c:pt>
                <c:pt idx="548">
                  <c:v>2.8886999999999999E-2</c:v>
                </c:pt>
                <c:pt idx="549">
                  <c:v>2.9014999999999999E-2</c:v>
                </c:pt>
                <c:pt idx="550">
                  <c:v>2.9142999999999999E-2</c:v>
                </c:pt>
                <c:pt idx="551">
                  <c:v>2.9270999999999998E-2</c:v>
                </c:pt>
                <c:pt idx="552">
                  <c:v>2.9399000000000002E-2</c:v>
                </c:pt>
                <c:pt idx="553">
                  <c:v>2.9527000000000001E-2</c:v>
                </c:pt>
                <c:pt idx="554">
                  <c:v>2.9655000000000001E-2</c:v>
                </c:pt>
                <c:pt idx="555">
                  <c:v>2.9783E-2</c:v>
                </c:pt>
                <c:pt idx="556">
                  <c:v>2.9911E-2</c:v>
                </c:pt>
                <c:pt idx="557">
                  <c:v>3.0039E-2</c:v>
                </c:pt>
                <c:pt idx="558">
                  <c:v>3.0166999999999999E-2</c:v>
                </c:pt>
                <c:pt idx="559">
                  <c:v>3.0294999999999999E-2</c:v>
                </c:pt>
                <c:pt idx="560">
                  <c:v>3.0422999999999999E-2</c:v>
                </c:pt>
                <c:pt idx="561">
                  <c:v>3.0550999999999998E-2</c:v>
                </c:pt>
                <c:pt idx="562">
                  <c:v>3.0679000000000001E-2</c:v>
                </c:pt>
                <c:pt idx="563">
                  <c:v>3.0807000000000001E-2</c:v>
                </c:pt>
                <c:pt idx="564">
                  <c:v>3.0935000000000001E-2</c:v>
                </c:pt>
                <c:pt idx="565">
                  <c:v>3.1063E-2</c:v>
                </c:pt>
                <c:pt idx="566">
                  <c:v>3.1191E-2</c:v>
                </c:pt>
                <c:pt idx="567">
                  <c:v>3.1319E-2</c:v>
                </c:pt>
                <c:pt idx="568">
                  <c:v>3.1447000000000003E-2</c:v>
                </c:pt>
                <c:pt idx="569">
                  <c:v>3.1574999999999999E-2</c:v>
                </c:pt>
                <c:pt idx="570">
                  <c:v>3.1703000000000002E-2</c:v>
                </c:pt>
                <c:pt idx="571">
                  <c:v>3.1830999999999998E-2</c:v>
                </c:pt>
                <c:pt idx="572">
                  <c:v>3.1959000000000001E-2</c:v>
                </c:pt>
                <c:pt idx="573">
                  <c:v>3.2086999999999997E-2</c:v>
                </c:pt>
                <c:pt idx="574">
                  <c:v>3.2215000000000001E-2</c:v>
                </c:pt>
                <c:pt idx="575">
                  <c:v>3.2342999999999997E-2</c:v>
                </c:pt>
                <c:pt idx="576">
                  <c:v>3.2471E-2</c:v>
                </c:pt>
                <c:pt idx="577">
                  <c:v>3.2599000000000003E-2</c:v>
                </c:pt>
                <c:pt idx="578">
                  <c:v>3.2726999999999999E-2</c:v>
                </c:pt>
                <c:pt idx="579">
                  <c:v>3.2855000000000002E-2</c:v>
                </c:pt>
                <c:pt idx="580">
                  <c:v>3.2982999999999998E-2</c:v>
                </c:pt>
                <c:pt idx="581">
                  <c:v>3.3111000000000002E-2</c:v>
                </c:pt>
                <c:pt idx="582">
                  <c:v>3.3238999999999998E-2</c:v>
                </c:pt>
                <c:pt idx="583">
                  <c:v>3.3367000000000001E-2</c:v>
                </c:pt>
                <c:pt idx="584">
                  <c:v>3.3494999999999997E-2</c:v>
                </c:pt>
                <c:pt idx="585">
                  <c:v>3.3623E-2</c:v>
                </c:pt>
                <c:pt idx="586">
                  <c:v>3.3751000000000003E-2</c:v>
                </c:pt>
                <c:pt idx="587">
                  <c:v>3.3878999999999999E-2</c:v>
                </c:pt>
                <c:pt idx="588">
                  <c:v>3.4007000000000003E-2</c:v>
                </c:pt>
                <c:pt idx="589">
                  <c:v>3.4134999999999999E-2</c:v>
                </c:pt>
                <c:pt idx="590">
                  <c:v>3.4263000000000002E-2</c:v>
                </c:pt>
                <c:pt idx="591">
                  <c:v>3.4390999999999998E-2</c:v>
                </c:pt>
                <c:pt idx="592">
                  <c:v>3.4519000000000001E-2</c:v>
                </c:pt>
                <c:pt idx="593">
                  <c:v>3.4646999999999997E-2</c:v>
                </c:pt>
                <c:pt idx="594">
                  <c:v>3.4775E-2</c:v>
                </c:pt>
                <c:pt idx="595">
                  <c:v>3.4903000000000003E-2</c:v>
                </c:pt>
                <c:pt idx="596">
                  <c:v>3.5031E-2</c:v>
                </c:pt>
                <c:pt idx="597">
                  <c:v>3.5159000000000003E-2</c:v>
                </c:pt>
                <c:pt idx="598">
                  <c:v>3.5286999999999999E-2</c:v>
                </c:pt>
                <c:pt idx="599">
                  <c:v>3.5415000000000002E-2</c:v>
                </c:pt>
                <c:pt idx="600">
                  <c:v>3.5542999999999998E-2</c:v>
                </c:pt>
                <c:pt idx="601">
                  <c:v>3.5671000000000001E-2</c:v>
                </c:pt>
                <c:pt idx="602">
                  <c:v>3.5798999999999997E-2</c:v>
                </c:pt>
                <c:pt idx="603">
                  <c:v>3.5927000000000001E-2</c:v>
                </c:pt>
                <c:pt idx="604">
                  <c:v>3.6054999999999997E-2</c:v>
                </c:pt>
                <c:pt idx="605">
                  <c:v>3.6183E-2</c:v>
                </c:pt>
                <c:pt idx="606">
                  <c:v>3.6311000000000003E-2</c:v>
                </c:pt>
                <c:pt idx="607">
                  <c:v>3.6438999999999999E-2</c:v>
                </c:pt>
                <c:pt idx="608">
                  <c:v>3.6567000000000002E-2</c:v>
                </c:pt>
                <c:pt idx="609">
                  <c:v>3.6694999999999998E-2</c:v>
                </c:pt>
                <c:pt idx="610">
                  <c:v>3.6823000000000002E-2</c:v>
                </c:pt>
                <c:pt idx="611">
                  <c:v>3.6950999999999998E-2</c:v>
                </c:pt>
                <c:pt idx="612">
                  <c:v>3.7079000000000001E-2</c:v>
                </c:pt>
                <c:pt idx="613">
                  <c:v>3.7206999999999997E-2</c:v>
                </c:pt>
                <c:pt idx="614">
                  <c:v>3.7335E-2</c:v>
                </c:pt>
                <c:pt idx="615">
                  <c:v>3.7463000000000003E-2</c:v>
                </c:pt>
                <c:pt idx="616">
                  <c:v>3.7590999999999999E-2</c:v>
                </c:pt>
                <c:pt idx="617">
                  <c:v>3.7719000000000003E-2</c:v>
                </c:pt>
                <c:pt idx="618">
                  <c:v>3.7846999999999999E-2</c:v>
                </c:pt>
                <c:pt idx="619">
                  <c:v>3.7975000000000002E-2</c:v>
                </c:pt>
                <c:pt idx="620">
                  <c:v>3.8102999999999998E-2</c:v>
                </c:pt>
                <c:pt idx="621">
                  <c:v>3.8231000000000001E-2</c:v>
                </c:pt>
                <c:pt idx="622">
                  <c:v>3.8358999999999997E-2</c:v>
                </c:pt>
                <c:pt idx="623">
                  <c:v>3.8487E-2</c:v>
                </c:pt>
                <c:pt idx="624">
                  <c:v>3.8614999999999997E-2</c:v>
                </c:pt>
                <c:pt idx="625">
                  <c:v>3.8743E-2</c:v>
                </c:pt>
                <c:pt idx="626">
                  <c:v>3.8871000000000003E-2</c:v>
                </c:pt>
                <c:pt idx="627">
                  <c:v>3.8998999999999999E-2</c:v>
                </c:pt>
                <c:pt idx="628">
                  <c:v>3.9127000000000002E-2</c:v>
                </c:pt>
                <c:pt idx="629">
                  <c:v>3.9254999999999998E-2</c:v>
                </c:pt>
                <c:pt idx="630">
                  <c:v>3.9383000000000001E-2</c:v>
                </c:pt>
                <c:pt idx="631">
                  <c:v>3.9510999999999998E-2</c:v>
                </c:pt>
                <c:pt idx="632">
                  <c:v>3.9639000000000001E-2</c:v>
                </c:pt>
                <c:pt idx="633">
                  <c:v>3.9766999999999997E-2</c:v>
                </c:pt>
                <c:pt idx="634">
                  <c:v>3.9895E-2</c:v>
                </c:pt>
                <c:pt idx="635">
                  <c:v>4.0023000000000003E-2</c:v>
                </c:pt>
                <c:pt idx="636">
                  <c:v>4.0150999999999999E-2</c:v>
                </c:pt>
                <c:pt idx="637">
                  <c:v>4.0279000000000002E-2</c:v>
                </c:pt>
                <c:pt idx="638">
                  <c:v>4.0406999999999998E-2</c:v>
                </c:pt>
                <c:pt idx="639">
                  <c:v>4.0535000000000002E-2</c:v>
                </c:pt>
                <c:pt idx="640">
                  <c:v>4.0662999999999998E-2</c:v>
                </c:pt>
                <c:pt idx="641">
                  <c:v>4.0791000000000001E-2</c:v>
                </c:pt>
                <c:pt idx="642">
                  <c:v>4.0918999999999997E-2</c:v>
                </c:pt>
                <c:pt idx="643">
                  <c:v>4.1047E-2</c:v>
                </c:pt>
                <c:pt idx="644">
                  <c:v>4.1175000000000003E-2</c:v>
                </c:pt>
                <c:pt idx="645">
                  <c:v>4.1302999999999999E-2</c:v>
                </c:pt>
                <c:pt idx="646">
                  <c:v>4.1431000000000003E-2</c:v>
                </c:pt>
                <c:pt idx="647">
                  <c:v>4.1558999999999999E-2</c:v>
                </c:pt>
                <c:pt idx="648">
                  <c:v>4.1687000000000002E-2</c:v>
                </c:pt>
                <c:pt idx="649">
                  <c:v>4.1814999999999998E-2</c:v>
                </c:pt>
                <c:pt idx="650">
                  <c:v>4.1943000000000001E-2</c:v>
                </c:pt>
                <c:pt idx="651">
                  <c:v>4.2070999999999997E-2</c:v>
                </c:pt>
                <c:pt idx="652">
                  <c:v>4.2199E-2</c:v>
                </c:pt>
                <c:pt idx="653">
                  <c:v>4.2326999999999997E-2</c:v>
                </c:pt>
                <c:pt idx="654">
                  <c:v>4.2455E-2</c:v>
                </c:pt>
                <c:pt idx="655">
                  <c:v>4.2583000000000003E-2</c:v>
                </c:pt>
                <c:pt idx="656">
                  <c:v>4.2710999999999999E-2</c:v>
                </c:pt>
                <c:pt idx="657">
                  <c:v>4.2839000000000002E-2</c:v>
                </c:pt>
                <c:pt idx="658">
                  <c:v>4.2966999999999998E-2</c:v>
                </c:pt>
                <c:pt idx="659">
                  <c:v>4.3095000000000001E-2</c:v>
                </c:pt>
                <c:pt idx="660">
                  <c:v>4.3222999999999998E-2</c:v>
                </c:pt>
                <c:pt idx="661">
                  <c:v>4.3351000000000001E-2</c:v>
                </c:pt>
                <c:pt idx="662">
                  <c:v>4.3478999999999997E-2</c:v>
                </c:pt>
                <c:pt idx="663">
                  <c:v>4.3607E-2</c:v>
                </c:pt>
                <c:pt idx="664">
                  <c:v>4.3735000000000003E-2</c:v>
                </c:pt>
                <c:pt idx="665">
                  <c:v>4.3862999999999999E-2</c:v>
                </c:pt>
                <c:pt idx="666">
                  <c:v>4.3991000000000002E-2</c:v>
                </c:pt>
                <c:pt idx="667">
                  <c:v>4.4118999999999998E-2</c:v>
                </c:pt>
                <c:pt idx="668">
                  <c:v>4.4247000000000002E-2</c:v>
                </c:pt>
                <c:pt idx="669">
                  <c:v>4.4374999999999998E-2</c:v>
                </c:pt>
                <c:pt idx="670">
                  <c:v>4.4503000000000001E-2</c:v>
                </c:pt>
                <c:pt idx="671">
                  <c:v>4.4630999999999997E-2</c:v>
                </c:pt>
                <c:pt idx="672">
                  <c:v>4.4759E-2</c:v>
                </c:pt>
                <c:pt idx="673">
                  <c:v>4.4887000000000003E-2</c:v>
                </c:pt>
                <c:pt idx="674">
                  <c:v>4.5014999999999999E-2</c:v>
                </c:pt>
                <c:pt idx="675">
                  <c:v>4.5143000000000003E-2</c:v>
                </c:pt>
                <c:pt idx="676">
                  <c:v>4.5270999999999999E-2</c:v>
                </c:pt>
                <c:pt idx="677">
                  <c:v>4.5399000000000002E-2</c:v>
                </c:pt>
                <c:pt idx="678">
                  <c:v>4.5526999999999998E-2</c:v>
                </c:pt>
                <c:pt idx="679">
                  <c:v>4.5655000000000001E-2</c:v>
                </c:pt>
                <c:pt idx="680">
                  <c:v>4.5782999999999997E-2</c:v>
                </c:pt>
                <c:pt idx="681">
                  <c:v>4.5911E-2</c:v>
                </c:pt>
                <c:pt idx="682">
                  <c:v>4.6038999999999997E-2</c:v>
                </c:pt>
                <c:pt idx="683">
                  <c:v>4.6167E-2</c:v>
                </c:pt>
                <c:pt idx="684">
                  <c:v>4.6295000000000003E-2</c:v>
                </c:pt>
                <c:pt idx="685">
                  <c:v>4.6422999999999999E-2</c:v>
                </c:pt>
                <c:pt idx="686">
                  <c:v>4.6551000000000002E-2</c:v>
                </c:pt>
                <c:pt idx="687">
                  <c:v>4.6678999999999998E-2</c:v>
                </c:pt>
                <c:pt idx="688">
                  <c:v>4.6807000000000001E-2</c:v>
                </c:pt>
                <c:pt idx="689">
                  <c:v>4.6934999999999998E-2</c:v>
                </c:pt>
                <c:pt idx="690">
                  <c:v>4.7063000000000001E-2</c:v>
                </c:pt>
                <c:pt idx="691">
                  <c:v>4.7190999999999997E-2</c:v>
                </c:pt>
                <c:pt idx="692">
                  <c:v>4.7319E-2</c:v>
                </c:pt>
                <c:pt idx="693">
                  <c:v>4.7447000000000003E-2</c:v>
                </c:pt>
                <c:pt idx="694">
                  <c:v>4.7574999999999999E-2</c:v>
                </c:pt>
                <c:pt idx="695">
                  <c:v>4.7703000000000002E-2</c:v>
                </c:pt>
                <c:pt idx="696">
                  <c:v>4.7830999999999999E-2</c:v>
                </c:pt>
                <c:pt idx="697">
                  <c:v>4.7959000000000002E-2</c:v>
                </c:pt>
                <c:pt idx="698">
                  <c:v>4.8086999999999998E-2</c:v>
                </c:pt>
                <c:pt idx="699">
                  <c:v>4.8215000000000001E-2</c:v>
                </c:pt>
                <c:pt idx="700">
                  <c:v>4.8342999999999997E-2</c:v>
                </c:pt>
                <c:pt idx="701">
                  <c:v>4.8471E-2</c:v>
                </c:pt>
                <c:pt idx="702">
                  <c:v>4.8599000000000003E-2</c:v>
                </c:pt>
                <c:pt idx="703">
                  <c:v>4.8726999999999999E-2</c:v>
                </c:pt>
                <c:pt idx="704">
                  <c:v>4.8855000000000003E-2</c:v>
                </c:pt>
                <c:pt idx="705">
                  <c:v>4.8982999999999999E-2</c:v>
                </c:pt>
                <c:pt idx="706">
                  <c:v>4.9111000000000002E-2</c:v>
                </c:pt>
                <c:pt idx="707">
                  <c:v>4.9238999999999998E-2</c:v>
                </c:pt>
                <c:pt idx="708">
                  <c:v>4.9367000000000001E-2</c:v>
                </c:pt>
                <c:pt idx="709">
                  <c:v>4.9494999999999997E-2</c:v>
                </c:pt>
                <c:pt idx="710">
                  <c:v>4.9623E-2</c:v>
                </c:pt>
                <c:pt idx="711">
                  <c:v>4.9750999999999997E-2</c:v>
                </c:pt>
                <c:pt idx="712">
                  <c:v>4.9879E-2</c:v>
                </c:pt>
                <c:pt idx="713">
                  <c:v>5.0007000000000003E-2</c:v>
                </c:pt>
                <c:pt idx="714">
                  <c:v>5.0134999999999999E-2</c:v>
                </c:pt>
                <c:pt idx="715">
                  <c:v>5.0263000000000002E-2</c:v>
                </c:pt>
                <c:pt idx="716">
                  <c:v>5.0390999999999998E-2</c:v>
                </c:pt>
                <c:pt idx="717">
                  <c:v>5.0519000000000001E-2</c:v>
                </c:pt>
                <c:pt idx="718">
                  <c:v>5.0646999999999998E-2</c:v>
                </c:pt>
                <c:pt idx="719">
                  <c:v>5.0775000000000001E-2</c:v>
                </c:pt>
                <c:pt idx="720">
                  <c:v>5.0902999999999997E-2</c:v>
                </c:pt>
                <c:pt idx="721">
                  <c:v>5.1031E-2</c:v>
                </c:pt>
                <c:pt idx="722">
                  <c:v>5.1159000000000003E-2</c:v>
                </c:pt>
                <c:pt idx="723">
                  <c:v>5.1286999999999999E-2</c:v>
                </c:pt>
                <c:pt idx="724">
                  <c:v>5.1415000000000002E-2</c:v>
                </c:pt>
                <c:pt idx="725">
                  <c:v>5.1542999999999999E-2</c:v>
                </c:pt>
                <c:pt idx="726">
                  <c:v>5.1671000000000002E-2</c:v>
                </c:pt>
                <c:pt idx="727">
                  <c:v>5.1798999999999998E-2</c:v>
                </c:pt>
                <c:pt idx="728">
                  <c:v>5.1927000000000001E-2</c:v>
                </c:pt>
                <c:pt idx="729">
                  <c:v>5.2054999999999997E-2</c:v>
                </c:pt>
                <c:pt idx="730">
                  <c:v>5.2183E-2</c:v>
                </c:pt>
                <c:pt idx="731">
                  <c:v>5.2311000000000003E-2</c:v>
                </c:pt>
                <c:pt idx="732">
                  <c:v>5.2439E-2</c:v>
                </c:pt>
                <c:pt idx="733">
                  <c:v>5.2567000000000003E-2</c:v>
                </c:pt>
                <c:pt idx="734">
                  <c:v>5.2694999999999999E-2</c:v>
                </c:pt>
                <c:pt idx="735">
                  <c:v>5.2823000000000002E-2</c:v>
                </c:pt>
                <c:pt idx="736">
                  <c:v>5.2950999999999998E-2</c:v>
                </c:pt>
                <c:pt idx="737">
                  <c:v>5.3079000000000001E-2</c:v>
                </c:pt>
                <c:pt idx="738">
                  <c:v>5.3206999999999997E-2</c:v>
                </c:pt>
                <c:pt idx="739">
                  <c:v>5.3335E-2</c:v>
                </c:pt>
                <c:pt idx="740">
                  <c:v>5.3462999999999997E-2</c:v>
                </c:pt>
                <c:pt idx="741">
                  <c:v>5.3591E-2</c:v>
                </c:pt>
                <c:pt idx="742">
                  <c:v>5.3719000000000003E-2</c:v>
                </c:pt>
                <c:pt idx="743">
                  <c:v>5.3846999999999999E-2</c:v>
                </c:pt>
                <c:pt idx="744">
                  <c:v>5.3975000000000002E-2</c:v>
                </c:pt>
                <c:pt idx="745">
                  <c:v>5.4102999999999998E-2</c:v>
                </c:pt>
                <c:pt idx="746">
                  <c:v>5.4231000000000001E-2</c:v>
                </c:pt>
                <c:pt idx="747">
                  <c:v>5.4358999999999998E-2</c:v>
                </c:pt>
                <c:pt idx="748">
                  <c:v>5.4487000000000001E-2</c:v>
                </c:pt>
                <c:pt idx="749">
                  <c:v>5.4614999999999997E-2</c:v>
                </c:pt>
                <c:pt idx="750">
                  <c:v>5.4743E-2</c:v>
                </c:pt>
                <c:pt idx="751">
                  <c:v>5.4871000000000003E-2</c:v>
                </c:pt>
                <c:pt idx="752">
                  <c:v>5.4998999999999999E-2</c:v>
                </c:pt>
                <c:pt idx="753">
                  <c:v>5.5127000000000002E-2</c:v>
                </c:pt>
                <c:pt idx="754">
                  <c:v>5.5254999999999999E-2</c:v>
                </c:pt>
                <c:pt idx="755">
                  <c:v>5.5383000000000002E-2</c:v>
                </c:pt>
                <c:pt idx="756">
                  <c:v>5.5510999999999998E-2</c:v>
                </c:pt>
                <c:pt idx="757">
                  <c:v>5.5639000000000001E-2</c:v>
                </c:pt>
                <c:pt idx="758">
                  <c:v>5.5766999999999997E-2</c:v>
                </c:pt>
                <c:pt idx="759">
                  <c:v>5.5895E-2</c:v>
                </c:pt>
                <c:pt idx="760">
                  <c:v>5.6023000000000003E-2</c:v>
                </c:pt>
                <c:pt idx="761">
                  <c:v>5.6151E-2</c:v>
                </c:pt>
                <c:pt idx="762">
                  <c:v>5.6279000000000003E-2</c:v>
                </c:pt>
                <c:pt idx="763">
                  <c:v>5.6406999999999999E-2</c:v>
                </c:pt>
                <c:pt idx="764">
                  <c:v>5.6535000000000002E-2</c:v>
                </c:pt>
                <c:pt idx="765">
                  <c:v>5.6662999999999998E-2</c:v>
                </c:pt>
                <c:pt idx="766">
                  <c:v>5.6791000000000001E-2</c:v>
                </c:pt>
                <c:pt idx="767">
                  <c:v>5.6918999999999997E-2</c:v>
                </c:pt>
                <c:pt idx="768">
                  <c:v>5.7047E-2</c:v>
                </c:pt>
                <c:pt idx="769">
                  <c:v>5.7174999999999997E-2</c:v>
                </c:pt>
                <c:pt idx="770">
                  <c:v>5.7303E-2</c:v>
                </c:pt>
                <c:pt idx="771">
                  <c:v>5.7431000000000003E-2</c:v>
                </c:pt>
                <c:pt idx="772">
                  <c:v>5.7558999999999999E-2</c:v>
                </c:pt>
                <c:pt idx="773">
                  <c:v>5.7687000000000002E-2</c:v>
                </c:pt>
                <c:pt idx="774">
                  <c:v>5.7814999999999998E-2</c:v>
                </c:pt>
                <c:pt idx="775">
                  <c:v>5.7943000000000001E-2</c:v>
                </c:pt>
                <c:pt idx="776">
                  <c:v>5.8070999999999998E-2</c:v>
                </c:pt>
                <c:pt idx="777">
                  <c:v>5.8199000000000001E-2</c:v>
                </c:pt>
                <c:pt idx="778">
                  <c:v>5.8326999999999997E-2</c:v>
                </c:pt>
                <c:pt idx="779">
                  <c:v>5.8455E-2</c:v>
                </c:pt>
                <c:pt idx="780">
                  <c:v>5.8583000000000003E-2</c:v>
                </c:pt>
                <c:pt idx="781">
                  <c:v>5.8710999999999999E-2</c:v>
                </c:pt>
                <c:pt idx="782">
                  <c:v>5.8839000000000002E-2</c:v>
                </c:pt>
                <c:pt idx="783">
                  <c:v>5.8966999999999999E-2</c:v>
                </c:pt>
                <c:pt idx="784">
                  <c:v>5.9095000000000002E-2</c:v>
                </c:pt>
                <c:pt idx="785">
                  <c:v>5.9222999999999998E-2</c:v>
                </c:pt>
                <c:pt idx="786">
                  <c:v>5.9351000000000001E-2</c:v>
                </c:pt>
                <c:pt idx="787">
                  <c:v>5.9478999999999997E-2</c:v>
                </c:pt>
                <c:pt idx="788">
                  <c:v>5.9607E-2</c:v>
                </c:pt>
                <c:pt idx="789">
                  <c:v>5.9735000000000003E-2</c:v>
                </c:pt>
                <c:pt idx="790">
                  <c:v>5.9863E-2</c:v>
                </c:pt>
                <c:pt idx="791">
                  <c:v>5.9991000000000003E-2</c:v>
                </c:pt>
                <c:pt idx="792">
                  <c:v>6.0118999999999999E-2</c:v>
                </c:pt>
                <c:pt idx="793">
                  <c:v>6.0247000000000002E-2</c:v>
                </c:pt>
                <c:pt idx="794">
                  <c:v>6.0374999999999998E-2</c:v>
                </c:pt>
                <c:pt idx="795">
                  <c:v>6.0503000000000001E-2</c:v>
                </c:pt>
                <c:pt idx="796">
                  <c:v>6.0630999999999997E-2</c:v>
                </c:pt>
                <c:pt idx="797">
                  <c:v>6.0759000000000001E-2</c:v>
                </c:pt>
                <c:pt idx="798">
                  <c:v>6.0886999999999997E-2</c:v>
                </c:pt>
                <c:pt idx="799">
                  <c:v>6.1015E-2</c:v>
                </c:pt>
                <c:pt idx="800">
                  <c:v>6.1143000000000003E-2</c:v>
                </c:pt>
                <c:pt idx="801">
                  <c:v>6.1270999999999999E-2</c:v>
                </c:pt>
                <c:pt idx="802">
                  <c:v>6.1399000000000002E-2</c:v>
                </c:pt>
                <c:pt idx="803">
                  <c:v>6.1526999999999998E-2</c:v>
                </c:pt>
                <c:pt idx="804">
                  <c:v>6.1655000000000001E-2</c:v>
                </c:pt>
                <c:pt idx="805">
                  <c:v>6.1782999999999998E-2</c:v>
                </c:pt>
                <c:pt idx="806">
                  <c:v>6.1911000000000001E-2</c:v>
                </c:pt>
                <c:pt idx="807">
                  <c:v>6.2038999999999997E-2</c:v>
                </c:pt>
                <c:pt idx="808">
                  <c:v>6.2167E-2</c:v>
                </c:pt>
                <c:pt idx="809">
                  <c:v>6.2295000000000003E-2</c:v>
                </c:pt>
                <c:pt idx="810">
                  <c:v>6.2422999999999999E-2</c:v>
                </c:pt>
                <c:pt idx="811">
                  <c:v>6.2550999999999995E-2</c:v>
                </c:pt>
                <c:pt idx="812">
                  <c:v>6.2678999999999999E-2</c:v>
                </c:pt>
                <c:pt idx="813">
                  <c:v>6.2807000000000002E-2</c:v>
                </c:pt>
                <c:pt idx="814">
                  <c:v>6.2935000000000005E-2</c:v>
                </c:pt>
                <c:pt idx="815">
                  <c:v>6.3062999999999994E-2</c:v>
                </c:pt>
                <c:pt idx="816">
                  <c:v>6.3190999999999997E-2</c:v>
                </c:pt>
                <c:pt idx="817">
                  <c:v>6.3319E-2</c:v>
                </c:pt>
                <c:pt idx="818">
                  <c:v>6.3447000000000003E-2</c:v>
                </c:pt>
                <c:pt idx="819">
                  <c:v>6.3575000000000007E-2</c:v>
                </c:pt>
                <c:pt idx="820">
                  <c:v>6.3702999999999996E-2</c:v>
                </c:pt>
                <c:pt idx="821">
                  <c:v>6.3830999999999999E-2</c:v>
                </c:pt>
                <c:pt idx="822">
                  <c:v>6.3959000000000002E-2</c:v>
                </c:pt>
                <c:pt idx="823">
                  <c:v>6.4087000000000005E-2</c:v>
                </c:pt>
                <c:pt idx="824">
                  <c:v>6.4214999999999994E-2</c:v>
                </c:pt>
                <c:pt idx="825">
                  <c:v>6.4342999999999997E-2</c:v>
                </c:pt>
                <c:pt idx="826">
                  <c:v>6.4471000000000001E-2</c:v>
                </c:pt>
                <c:pt idx="827">
                  <c:v>6.4599000000000004E-2</c:v>
                </c:pt>
                <c:pt idx="828">
                  <c:v>6.4727000000000007E-2</c:v>
                </c:pt>
                <c:pt idx="829">
                  <c:v>6.4854999999999996E-2</c:v>
                </c:pt>
                <c:pt idx="830">
                  <c:v>6.4982999999999999E-2</c:v>
                </c:pt>
                <c:pt idx="831">
                  <c:v>6.5111000000000002E-2</c:v>
                </c:pt>
                <c:pt idx="832">
                  <c:v>6.5239000000000005E-2</c:v>
                </c:pt>
                <c:pt idx="833">
                  <c:v>6.5366999999999995E-2</c:v>
                </c:pt>
                <c:pt idx="834">
                  <c:v>6.5494999999999998E-2</c:v>
                </c:pt>
                <c:pt idx="835">
                  <c:v>6.5623000000000001E-2</c:v>
                </c:pt>
                <c:pt idx="836">
                  <c:v>6.5751000000000004E-2</c:v>
                </c:pt>
                <c:pt idx="837">
                  <c:v>6.5878999999999993E-2</c:v>
                </c:pt>
                <c:pt idx="838">
                  <c:v>6.6006999999999996E-2</c:v>
                </c:pt>
                <c:pt idx="839">
                  <c:v>6.6134999999999999E-2</c:v>
                </c:pt>
                <c:pt idx="840">
                  <c:v>6.6263000000000002E-2</c:v>
                </c:pt>
                <c:pt idx="841">
                  <c:v>6.6391000000000006E-2</c:v>
                </c:pt>
                <c:pt idx="842">
                  <c:v>6.6518999999999995E-2</c:v>
                </c:pt>
                <c:pt idx="843">
                  <c:v>6.6646999999999998E-2</c:v>
                </c:pt>
                <c:pt idx="844">
                  <c:v>6.6775000000000001E-2</c:v>
                </c:pt>
                <c:pt idx="845">
                  <c:v>6.6903000000000004E-2</c:v>
                </c:pt>
                <c:pt idx="846">
                  <c:v>6.7030999999999993E-2</c:v>
                </c:pt>
                <c:pt idx="847">
                  <c:v>6.7158999999999996E-2</c:v>
                </c:pt>
                <c:pt idx="848">
                  <c:v>6.7287E-2</c:v>
                </c:pt>
                <c:pt idx="849">
                  <c:v>6.7415000000000003E-2</c:v>
                </c:pt>
                <c:pt idx="850">
                  <c:v>6.7543000000000006E-2</c:v>
                </c:pt>
                <c:pt idx="851">
                  <c:v>6.7670999999999995E-2</c:v>
                </c:pt>
                <c:pt idx="852">
                  <c:v>6.7798999999999998E-2</c:v>
                </c:pt>
                <c:pt idx="853">
                  <c:v>6.7927000000000001E-2</c:v>
                </c:pt>
                <c:pt idx="854">
                  <c:v>6.8055000000000004E-2</c:v>
                </c:pt>
                <c:pt idx="855">
                  <c:v>6.8182999999999994E-2</c:v>
                </c:pt>
                <c:pt idx="856">
                  <c:v>6.8310999999999997E-2</c:v>
                </c:pt>
                <c:pt idx="857">
                  <c:v>6.8439E-2</c:v>
                </c:pt>
                <c:pt idx="858">
                  <c:v>6.8567000000000003E-2</c:v>
                </c:pt>
                <c:pt idx="859">
                  <c:v>6.8695000000000006E-2</c:v>
                </c:pt>
                <c:pt idx="860">
                  <c:v>6.8822999999999995E-2</c:v>
                </c:pt>
                <c:pt idx="861">
                  <c:v>6.8950999999999998E-2</c:v>
                </c:pt>
                <c:pt idx="862">
                  <c:v>6.9079000000000002E-2</c:v>
                </c:pt>
                <c:pt idx="863">
                  <c:v>6.9207000000000005E-2</c:v>
                </c:pt>
                <c:pt idx="864">
                  <c:v>6.9334999999999994E-2</c:v>
                </c:pt>
                <c:pt idx="865">
                  <c:v>6.9462999999999997E-2</c:v>
                </c:pt>
                <c:pt idx="866">
                  <c:v>6.9591E-2</c:v>
                </c:pt>
                <c:pt idx="867">
                  <c:v>6.9719000000000003E-2</c:v>
                </c:pt>
                <c:pt idx="868">
                  <c:v>6.9847000000000006E-2</c:v>
                </c:pt>
                <c:pt idx="869">
                  <c:v>6.9974999999999996E-2</c:v>
                </c:pt>
                <c:pt idx="870">
                  <c:v>7.0102999999999999E-2</c:v>
                </c:pt>
                <c:pt idx="871">
                  <c:v>7.0231000000000002E-2</c:v>
                </c:pt>
                <c:pt idx="872">
                  <c:v>7.0359000000000005E-2</c:v>
                </c:pt>
                <c:pt idx="873">
                  <c:v>7.0486999999999994E-2</c:v>
                </c:pt>
                <c:pt idx="874">
                  <c:v>7.0614999999999997E-2</c:v>
                </c:pt>
                <c:pt idx="875">
                  <c:v>7.0743E-2</c:v>
                </c:pt>
                <c:pt idx="876">
                  <c:v>7.0871000000000003E-2</c:v>
                </c:pt>
                <c:pt idx="877">
                  <c:v>7.0999000000000007E-2</c:v>
                </c:pt>
                <c:pt idx="878">
                  <c:v>7.1126999999999996E-2</c:v>
                </c:pt>
                <c:pt idx="879">
                  <c:v>7.1254999999999999E-2</c:v>
                </c:pt>
                <c:pt idx="880">
                  <c:v>7.1383000000000002E-2</c:v>
                </c:pt>
                <c:pt idx="881">
                  <c:v>7.1511000000000005E-2</c:v>
                </c:pt>
                <c:pt idx="882">
                  <c:v>7.1638999999999994E-2</c:v>
                </c:pt>
                <c:pt idx="883">
                  <c:v>7.1766999999999997E-2</c:v>
                </c:pt>
                <c:pt idx="884">
                  <c:v>7.1895000000000001E-2</c:v>
                </c:pt>
                <c:pt idx="885">
                  <c:v>7.2023000000000004E-2</c:v>
                </c:pt>
                <c:pt idx="886">
                  <c:v>7.2151000000000007E-2</c:v>
                </c:pt>
                <c:pt idx="887">
                  <c:v>7.2278999999999996E-2</c:v>
                </c:pt>
                <c:pt idx="888">
                  <c:v>7.2406999999999999E-2</c:v>
                </c:pt>
                <c:pt idx="889">
                  <c:v>7.2535000000000002E-2</c:v>
                </c:pt>
                <c:pt idx="890">
                  <c:v>7.2663000000000005E-2</c:v>
                </c:pt>
                <c:pt idx="891">
                  <c:v>7.2790999999999995E-2</c:v>
                </c:pt>
                <c:pt idx="892">
                  <c:v>7.2918999999999998E-2</c:v>
                </c:pt>
                <c:pt idx="893">
                  <c:v>7.3047000000000001E-2</c:v>
                </c:pt>
                <c:pt idx="894">
                  <c:v>7.3175000000000004E-2</c:v>
                </c:pt>
                <c:pt idx="895">
                  <c:v>7.3302999999999993E-2</c:v>
                </c:pt>
                <c:pt idx="896">
                  <c:v>7.3430999999999996E-2</c:v>
                </c:pt>
                <c:pt idx="897">
                  <c:v>7.3558999999999999E-2</c:v>
                </c:pt>
                <c:pt idx="898">
                  <c:v>7.3687000000000002E-2</c:v>
                </c:pt>
                <c:pt idx="899">
                  <c:v>7.3815000000000006E-2</c:v>
                </c:pt>
                <c:pt idx="900">
                  <c:v>7.3942999999999995E-2</c:v>
                </c:pt>
                <c:pt idx="901">
                  <c:v>7.4070999999999998E-2</c:v>
                </c:pt>
                <c:pt idx="902">
                  <c:v>7.4199000000000001E-2</c:v>
                </c:pt>
                <c:pt idx="903">
                  <c:v>7.4327000000000004E-2</c:v>
                </c:pt>
                <c:pt idx="904">
                  <c:v>7.4454999999999993E-2</c:v>
                </c:pt>
                <c:pt idx="905">
                  <c:v>7.4582999999999997E-2</c:v>
                </c:pt>
                <c:pt idx="906">
                  <c:v>7.4711E-2</c:v>
                </c:pt>
                <c:pt idx="907">
                  <c:v>7.4839000000000003E-2</c:v>
                </c:pt>
                <c:pt idx="908">
                  <c:v>7.4967000000000006E-2</c:v>
                </c:pt>
                <c:pt idx="909">
                  <c:v>7.5094999999999995E-2</c:v>
                </c:pt>
                <c:pt idx="910">
                  <c:v>7.5222999999999998E-2</c:v>
                </c:pt>
                <c:pt idx="911">
                  <c:v>7.5351000000000001E-2</c:v>
                </c:pt>
                <c:pt idx="912">
                  <c:v>7.5479000000000004E-2</c:v>
                </c:pt>
                <c:pt idx="913">
                  <c:v>7.5606999999999994E-2</c:v>
                </c:pt>
                <c:pt idx="914">
                  <c:v>7.5734999999999997E-2</c:v>
                </c:pt>
                <c:pt idx="915">
                  <c:v>7.5863E-2</c:v>
                </c:pt>
                <c:pt idx="916">
                  <c:v>7.5991000000000003E-2</c:v>
                </c:pt>
                <c:pt idx="917">
                  <c:v>7.6119000000000006E-2</c:v>
                </c:pt>
                <c:pt idx="918">
                  <c:v>7.6246999999999995E-2</c:v>
                </c:pt>
                <c:pt idx="919">
                  <c:v>7.6374999999999998E-2</c:v>
                </c:pt>
                <c:pt idx="920">
                  <c:v>7.6503000000000002E-2</c:v>
                </c:pt>
                <c:pt idx="921">
                  <c:v>7.6631000000000005E-2</c:v>
                </c:pt>
                <c:pt idx="922">
                  <c:v>7.6758999999999994E-2</c:v>
                </c:pt>
                <c:pt idx="923">
                  <c:v>7.6886999999999997E-2</c:v>
                </c:pt>
                <c:pt idx="924">
                  <c:v>7.7015E-2</c:v>
                </c:pt>
                <c:pt idx="925">
                  <c:v>7.7143000000000003E-2</c:v>
                </c:pt>
                <c:pt idx="926">
                  <c:v>7.7271000000000006E-2</c:v>
                </c:pt>
                <c:pt idx="927">
                  <c:v>7.7398999999999996E-2</c:v>
                </c:pt>
                <c:pt idx="928">
                  <c:v>7.7526999999999999E-2</c:v>
                </c:pt>
                <c:pt idx="929">
                  <c:v>7.7655000000000002E-2</c:v>
                </c:pt>
                <c:pt idx="930">
                  <c:v>7.7783000000000005E-2</c:v>
                </c:pt>
                <c:pt idx="931">
                  <c:v>7.7910999999999994E-2</c:v>
                </c:pt>
                <c:pt idx="932">
                  <c:v>7.8038999999999997E-2</c:v>
                </c:pt>
                <c:pt idx="933">
                  <c:v>7.8167E-2</c:v>
                </c:pt>
                <c:pt idx="934">
                  <c:v>7.8295000000000003E-2</c:v>
                </c:pt>
                <c:pt idx="935">
                  <c:v>7.8423000000000007E-2</c:v>
                </c:pt>
                <c:pt idx="936">
                  <c:v>7.8550999999999996E-2</c:v>
                </c:pt>
                <c:pt idx="937">
                  <c:v>7.8678999999999999E-2</c:v>
                </c:pt>
                <c:pt idx="938">
                  <c:v>7.8807000000000002E-2</c:v>
                </c:pt>
                <c:pt idx="939">
                  <c:v>7.8935000000000005E-2</c:v>
                </c:pt>
                <c:pt idx="940">
                  <c:v>7.9062999999999994E-2</c:v>
                </c:pt>
                <c:pt idx="941">
                  <c:v>7.9190999999999998E-2</c:v>
                </c:pt>
                <c:pt idx="942">
                  <c:v>7.9319000000000001E-2</c:v>
                </c:pt>
                <c:pt idx="943">
                  <c:v>7.9447000000000004E-2</c:v>
                </c:pt>
                <c:pt idx="944">
                  <c:v>7.9575000000000007E-2</c:v>
                </c:pt>
                <c:pt idx="945">
                  <c:v>7.9702999999999996E-2</c:v>
                </c:pt>
                <c:pt idx="946">
                  <c:v>7.9830999999999999E-2</c:v>
                </c:pt>
                <c:pt idx="947">
                  <c:v>7.9959000000000002E-2</c:v>
                </c:pt>
                <c:pt idx="948">
                  <c:v>8.0087000000000005E-2</c:v>
                </c:pt>
                <c:pt idx="949">
                  <c:v>8.0214999999999995E-2</c:v>
                </c:pt>
                <c:pt idx="950">
                  <c:v>8.0342999999999998E-2</c:v>
                </c:pt>
                <c:pt idx="951">
                  <c:v>8.0471000000000001E-2</c:v>
                </c:pt>
                <c:pt idx="952">
                  <c:v>8.0599000000000004E-2</c:v>
                </c:pt>
                <c:pt idx="953">
                  <c:v>8.0726999999999993E-2</c:v>
                </c:pt>
                <c:pt idx="954">
                  <c:v>8.0854999999999996E-2</c:v>
                </c:pt>
                <c:pt idx="955">
                  <c:v>8.0982999999999999E-2</c:v>
                </c:pt>
                <c:pt idx="956">
                  <c:v>8.1111000000000003E-2</c:v>
                </c:pt>
                <c:pt idx="957">
                  <c:v>8.1239000000000006E-2</c:v>
                </c:pt>
                <c:pt idx="958">
                  <c:v>8.1366999999999995E-2</c:v>
                </c:pt>
                <c:pt idx="959">
                  <c:v>8.1494999999999998E-2</c:v>
                </c:pt>
                <c:pt idx="960">
                  <c:v>8.1623000000000001E-2</c:v>
                </c:pt>
                <c:pt idx="961">
                  <c:v>8.1751000000000004E-2</c:v>
                </c:pt>
                <c:pt idx="962">
                  <c:v>8.1878999999999993E-2</c:v>
                </c:pt>
                <c:pt idx="963">
                  <c:v>8.2006999999999997E-2</c:v>
                </c:pt>
                <c:pt idx="964">
                  <c:v>8.2135E-2</c:v>
                </c:pt>
                <c:pt idx="965">
                  <c:v>8.2263000000000003E-2</c:v>
                </c:pt>
                <c:pt idx="966">
                  <c:v>8.2391000000000006E-2</c:v>
                </c:pt>
                <c:pt idx="967">
                  <c:v>8.2518999999999995E-2</c:v>
                </c:pt>
                <c:pt idx="968">
                  <c:v>8.2646999999999998E-2</c:v>
                </c:pt>
                <c:pt idx="969">
                  <c:v>8.2775000000000001E-2</c:v>
                </c:pt>
                <c:pt idx="970">
                  <c:v>8.2903000000000004E-2</c:v>
                </c:pt>
                <c:pt idx="971">
                  <c:v>8.3030999999999994E-2</c:v>
                </c:pt>
                <c:pt idx="972">
                  <c:v>8.3158999999999997E-2</c:v>
                </c:pt>
                <c:pt idx="973">
                  <c:v>8.3287E-2</c:v>
                </c:pt>
                <c:pt idx="974">
                  <c:v>8.3415000000000003E-2</c:v>
                </c:pt>
                <c:pt idx="975">
                  <c:v>8.3543000000000006E-2</c:v>
                </c:pt>
                <c:pt idx="976">
                  <c:v>8.3670999999999995E-2</c:v>
                </c:pt>
                <c:pt idx="977">
                  <c:v>8.3798999999999998E-2</c:v>
                </c:pt>
                <c:pt idx="978">
                  <c:v>8.3927000000000002E-2</c:v>
                </c:pt>
                <c:pt idx="979">
                  <c:v>8.4055000000000005E-2</c:v>
                </c:pt>
                <c:pt idx="980">
                  <c:v>8.4182999999999994E-2</c:v>
                </c:pt>
                <c:pt idx="981">
                  <c:v>8.4310999999999997E-2</c:v>
                </c:pt>
                <c:pt idx="982">
                  <c:v>8.4439E-2</c:v>
                </c:pt>
                <c:pt idx="983">
                  <c:v>8.4567000000000003E-2</c:v>
                </c:pt>
                <c:pt idx="984">
                  <c:v>8.4695000000000006E-2</c:v>
                </c:pt>
                <c:pt idx="985">
                  <c:v>8.4822999999999996E-2</c:v>
                </c:pt>
                <c:pt idx="986">
                  <c:v>8.4950999999999999E-2</c:v>
                </c:pt>
                <c:pt idx="987">
                  <c:v>8.5079000000000002E-2</c:v>
                </c:pt>
                <c:pt idx="988">
                  <c:v>8.5207000000000005E-2</c:v>
                </c:pt>
                <c:pt idx="989">
                  <c:v>8.5334999999999994E-2</c:v>
                </c:pt>
                <c:pt idx="990">
                  <c:v>8.5462999999999997E-2</c:v>
                </c:pt>
                <c:pt idx="991">
                  <c:v>8.5591E-2</c:v>
                </c:pt>
                <c:pt idx="992">
                  <c:v>8.5719000000000004E-2</c:v>
                </c:pt>
                <c:pt idx="993">
                  <c:v>8.5847000000000007E-2</c:v>
                </c:pt>
                <c:pt idx="994">
                  <c:v>8.5974999999999996E-2</c:v>
                </c:pt>
                <c:pt idx="995">
                  <c:v>8.6102999999999999E-2</c:v>
                </c:pt>
                <c:pt idx="996">
                  <c:v>8.6231000000000002E-2</c:v>
                </c:pt>
                <c:pt idx="997">
                  <c:v>8.6359000000000005E-2</c:v>
                </c:pt>
                <c:pt idx="998">
                  <c:v>8.6486999999999994E-2</c:v>
                </c:pt>
                <c:pt idx="999">
                  <c:v>8.6614999999999998E-2</c:v>
                </c:pt>
                <c:pt idx="1000">
                  <c:v>8.6743000000000001E-2</c:v>
                </c:pt>
                <c:pt idx="1001">
                  <c:v>8.6871000000000004E-2</c:v>
                </c:pt>
                <c:pt idx="1002">
                  <c:v>8.6999000000000007E-2</c:v>
                </c:pt>
                <c:pt idx="1003">
                  <c:v>8.7126999999999996E-2</c:v>
                </c:pt>
                <c:pt idx="1004">
                  <c:v>8.7254999999999999E-2</c:v>
                </c:pt>
                <c:pt idx="1005">
                  <c:v>8.7383000000000002E-2</c:v>
                </c:pt>
                <c:pt idx="1006">
                  <c:v>8.7511000000000005E-2</c:v>
                </c:pt>
                <c:pt idx="1007">
                  <c:v>8.7638999999999995E-2</c:v>
                </c:pt>
                <c:pt idx="1008">
                  <c:v>8.7766999999999998E-2</c:v>
                </c:pt>
                <c:pt idx="1009">
                  <c:v>8.7895000000000001E-2</c:v>
                </c:pt>
                <c:pt idx="1010">
                  <c:v>8.8023000000000004E-2</c:v>
                </c:pt>
                <c:pt idx="1011">
                  <c:v>8.8150999999999993E-2</c:v>
                </c:pt>
                <c:pt idx="1012">
                  <c:v>8.8278999999999996E-2</c:v>
                </c:pt>
                <c:pt idx="1013">
                  <c:v>8.8406999999999999E-2</c:v>
                </c:pt>
                <c:pt idx="1014">
                  <c:v>8.8535000000000003E-2</c:v>
                </c:pt>
                <c:pt idx="1015">
                  <c:v>8.8663000000000006E-2</c:v>
                </c:pt>
                <c:pt idx="1016">
                  <c:v>8.8790999999999995E-2</c:v>
                </c:pt>
                <c:pt idx="1017">
                  <c:v>8.8918999999999998E-2</c:v>
                </c:pt>
                <c:pt idx="1018">
                  <c:v>8.9047000000000001E-2</c:v>
                </c:pt>
                <c:pt idx="1019">
                  <c:v>8.9175000000000004E-2</c:v>
                </c:pt>
                <c:pt idx="1020">
                  <c:v>8.9302999999999993E-2</c:v>
                </c:pt>
                <c:pt idx="1021">
                  <c:v>8.9430999999999997E-2</c:v>
                </c:pt>
                <c:pt idx="1022">
                  <c:v>8.9559E-2</c:v>
                </c:pt>
                <c:pt idx="1023">
                  <c:v>8.9687000000000003E-2</c:v>
                </c:pt>
                <c:pt idx="1024">
                  <c:v>8.9815000000000006E-2</c:v>
                </c:pt>
                <c:pt idx="1025">
                  <c:v>8.9942999999999995E-2</c:v>
                </c:pt>
                <c:pt idx="1026">
                  <c:v>9.0070999999999998E-2</c:v>
                </c:pt>
                <c:pt idx="1027">
                  <c:v>9.0199000000000001E-2</c:v>
                </c:pt>
                <c:pt idx="1028">
                  <c:v>9.0327000000000005E-2</c:v>
                </c:pt>
                <c:pt idx="1029">
                  <c:v>9.0454999999999994E-2</c:v>
                </c:pt>
                <c:pt idx="1030">
                  <c:v>9.0582999999999997E-2</c:v>
                </c:pt>
                <c:pt idx="1031">
                  <c:v>9.0711E-2</c:v>
                </c:pt>
                <c:pt idx="1032">
                  <c:v>9.0839000000000003E-2</c:v>
                </c:pt>
                <c:pt idx="1033">
                  <c:v>9.0967000000000006E-2</c:v>
                </c:pt>
                <c:pt idx="1034">
                  <c:v>9.1094999999999995E-2</c:v>
                </c:pt>
                <c:pt idx="1035">
                  <c:v>9.1222999999999999E-2</c:v>
                </c:pt>
                <c:pt idx="1036">
                  <c:v>9.1351000000000002E-2</c:v>
                </c:pt>
                <c:pt idx="1037">
                  <c:v>9.1479000000000005E-2</c:v>
                </c:pt>
                <c:pt idx="1038">
                  <c:v>9.1606999999999994E-2</c:v>
                </c:pt>
                <c:pt idx="1039">
                  <c:v>9.1734999999999997E-2</c:v>
                </c:pt>
                <c:pt idx="1040">
                  <c:v>9.1863E-2</c:v>
                </c:pt>
                <c:pt idx="1041">
                  <c:v>9.1991000000000003E-2</c:v>
                </c:pt>
                <c:pt idx="1042">
                  <c:v>9.2119000000000006E-2</c:v>
                </c:pt>
                <c:pt idx="1043">
                  <c:v>9.2246999999999996E-2</c:v>
                </c:pt>
                <c:pt idx="1044">
                  <c:v>9.2374999999999999E-2</c:v>
                </c:pt>
                <c:pt idx="1045">
                  <c:v>9.2503000000000002E-2</c:v>
                </c:pt>
                <c:pt idx="1046">
                  <c:v>9.2631000000000005E-2</c:v>
                </c:pt>
                <c:pt idx="1047">
                  <c:v>9.2758999999999994E-2</c:v>
                </c:pt>
                <c:pt idx="1048">
                  <c:v>9.2886999999999997E-2</c:v>
                </c:pt>
                <c:pt idx="1049">
                  <c:v>9.3015E-2</c:v>
                </c:pt>
                <c:pt idx="1050">
                  <c:v>9.3143000000000004E-2</c:v>
                </c:pt>
                <c:pt idx="1051">
                  <c:v>9.3271000000000007E-2</c:v>
                </c:pt>
                <c:pt idx="1052">
                  <c:v>9.3398999999999996E-2</c:v>
                </c:pt>
                <c:pt idx="1053">
                  <c:v>9.3527000000000096E-2</c:v>
                </c:pt>
                <c:pt idx="1054">
                  <c:v>9.3655000000000002E-2</c:v>
                </c:pt>
                <c:pt idx="1055">
                  <c:v>9.3783000000000005E-2</c:v>
                </c:pt>
                <c:pt idx="1056">
                  <c:v>9.3910999999999994E-2</c:v>
                </c:pt>
                <c:pt idx="1057">
                  <c:v>9.4038999999999998E-2</c:v>
                </c:pt>
                <c:pt idx="1058">
                  <c:v>9.4167000000000001E-2</c:v>
                </c:pt>
                <c:pt idx="1059">
                  <c:v>9.4295000000000004E-2</c:v>
                </c:pt>
                <c:pt idx="1060">
                  <c:v>9.4423000000000007E-2</c:v>
                </c:pt>
                <c:pt idx="1061">
                  <c:v>9.4550999999999996E-2</c:v>
                </c:pt>
                <c:pt idx="1062">
                  <c:v>9.4678999999999999E-2</c:v>
                </c:pt>
                <c:pt idx="1063">
                  <c:v>9.4807000000000002E-2</c:v>
                </c:pt>
                <c:pt idx="1064">
                  <c:v>9.4935000000000005E-2</c:v>
                </c:pt>
                <c:pt idx="1065">
                  <c:v>9.5062999999999995E-2</c:v>
                </c:pt>
                <c:pt idx="1066">
                  <c:v>9.5190999999999998E-2</c:v>
                </c:pt>
                <c:pt idx="1067">
                  <c:v>9.5319000000000001E-2</c:v>
                </c:pt>
                <c:pt idx="1068">
                  <c:v>9.5447000000000004E-2</c:v>
                </c:pt>
                <c:pt idx="1069">
                  <c:v>9.5574999999999993E-2</c:v>
                </c:pt>
                <c:pt idx="1070">
                  <c:v>9.5702999999999996E-2</c:v>
                </c:pt>
                <c:pt idx="1071">
                  <c:v>9.5831E-2</c:v>
                </c:pt>
                <c:pt idx="1072">
                  <c:v>9.5959000000000003E-2</c:v>
                </c:pt>
                <c:pt idx="1073">
                  <c:v>9.6087000000000006E-2</c:v>
                </c:pt>
                <c:pt idx="1074">
                  <c:v>9.6214999999999995E-2</c:v>
                </c:pt>
                <c:pt idx="1075">
                  <c:v>9.6342999999999998E-2</c:v>
                </c:pt>
                <c:pt idx="1076">
                  <c:v>9.6471000000000001E-2</c:v>
                </c:pt>
                <c:pt idx="1077">
                  <c:v>9.6599000000000004E-2</c:v>
                </c:pt>
                <c:pt idx="1078">
                  <c:v>9.6726999999999994E-2</c:v>
                </c:pt>
                <c:pt idx="1079">
                  <c:v>9.6854999999999997E-2</c:v>
                </c:pt>
                <c:pt idx="1080">
                  <c:v>9.6983E-2</c:v>
                </c:pt>
                <c:pt idx="1081">
                  <c:v>9.7111000000000003E-2</c:v>
                </c:pt>
                <c:pt idx="1082">
                  <c:v>9.7239000000000006E-2</c:v>
                </c:pt>
                <c:pt idx="1083">
                  <c:v>9.7366999999999995E-2</c:v>
                </c:pt>
                <c:pt idx="1084">
                  <c:v>9.7494999999999998E-2</c:v>
                </c:pt>
                <c:pt idx="1085">
                  <c:v>9.7623000000000001E-2</c:v>
                </c:pt>
                <c:pt idx="1086">
                  <c:v>9.7751000000000005E-2</c:v>
                </c:pt>
                <c:pt idx="1087">
                  <c:v>9.7878999999999994E-2</c:v>
                </c:pt>
                <c:pt idx="1088">
                  <c:v>9.8006999999999997E-2</c:v>
                </c:pt>
                <c:pt idx="1089">
                  <c:v>9.8135E-2</c:v>
                </c:pt>
                <c:pt idx="1090">
                  <c:v>9.8263000000000003E-2</c:v>
                </c:pt>
                <c:pt idx="1091">
                  <c:v>9.8391000000000006E-2</c:v>
                </c:pt>
                <c:pt idx="1092">
                  <c:v>9.8518999999999995E-2</c:v>
                </c:pt>
                <c:pt idx="1093">
                  <c:v>9.8646999999999999E-2</c:v>
                </c:pt>
                <c:pt idx="1094">
                  <c:v>9.8775000000000002E-2</c:v>
                </c:pt>
                <c:pt idx="1095">
                  <c:v>9.8903000000000005E-2</c:v>
                </c:pt>
                <c:pt idx="1096">
                  <c:v>9.9030999999999994E-2</c:v>
                </c:pt>
                <c:pt idx="1097">
                  <c:v>9.9158999999999997E-2</c:v>
                </c:pt>
                <c:pt idx="1098">
                  <c:v>9.9287E-2</c:v>
                </c:pt>
                <c:pt idx="1099">
                  <c:v>9.9415000000000003E-2</c:v>
                </c:pt>
                <c:pt idx="1100">
                  <c:v>9.9543000000000006E-2</c:v>
                </c:pt>
                <c:pt idx="1101">
                  <c:v>9.9798999999999999E-2</c:v>
                </c:pt>
                <c:pt idx="1102">
                  <c:v>0.10005500000000001</c:v>
                </c:pt>
                <c:pt idx="1103">
                  <c:v>0.100311</c:v>
                </c:pt>
                <c:pt idx="1104">
                  <c:v>0.100567</c:v>
                </c:pt>
                <c:pt idx="1105">
                  <c:v>0.100823</c:v>
                </c:pt>
                <c:pt idx="1106">
                  <c:v>0.101079</c:v>
                </c:pt>
                <c:pt idx="1107">
                  <c:v>0.10133499999999999</c:v>
                </c:pt>
                <c:pt idx="1108">
                  <c:v>0.101591</c:v>
                </c:pt>
                <c:pt idx="1109">
                  <c:v>0.10184699999999999</c:v>
                </c:pt>
                <c:pt idx="1110">
                  <c:v>0.102103</c:v>
                </c:pt>
                <c:pt idx="1111">
                  <c:v>0.10235900000000001</c:v>
                </c:pt>
                <c:pt idx="1112">
                  <c:v>0.102615</c:v>
                </c:pt>
                <c:pt idx="1113">
                  <c:v>0.102871</c:v>
                </c:pt>
                <c:pt idx="1114">
                  <c:v>0.103127</c:v>
                </c:pt>
                <c:pt idx="1115">
                  <c:v>0.103383</c:v>
                </c:pt>
                <c:pt idx="1116">
                  <c:v>0.103639</c:v>
                </c:pt>
                <c:pt idx="1117">
                  <c:v>0.103895</c:v>
                </c:pt>
                <c:pt idx="1118">
                  <c:v>0.10415099999999999</c:v>
                </c:pt>
                <c:pt idx="1119">
                  <c:v>0.104407</c:v>
                </c:pt>
                <c:pt idx="1120">
                  <c:v>0.10466300000000001</c:v>
                </c:pt>
                <c:pt idx="1121">
                  <c:v>0.104919</c:v>
                </c:pt>
                <c:pt idx="1122">
                  <c:v>0.105175</c:v>
                </c:pt>
                <c:pt idx="1123">
                  <c:v>0.105431</c:v>
                </c:pt>
                <c:pt idx="1124">
                  <c:v>0.105687</c:v>
                </c:pt>
                <c:pt idx="1125">
                  <c:v>0.105943</c:v>
                </c:pt>
                <c:pt idx="1126">
                  <c:v>0.106199</c:v>
                </c:pt>
                <c:pt idx="1127">
                  <c:v>0.10645499999999999</c:v>
                </c:pt>
                <c:pt idx="1128">
                  <c:v>0.106711</c:v>
                </c:pt>
                <c:pt idx="1129">
                  <c:v>0.10696700000000001</c:v>
                </c:pt>
                <c:pt idx="1130">
                  <c:v>0.107223</c:v>
                </c:pt>
                <c:pt idx="1131">
                  <c:v>0.10747900000000001</c:v>
                </c:pt>
                <c:pt idx="1132">
                  <c:v>0.107735</c:v>
                </c:pt>
                <c:pt idx="1133">
                  <c:v>0.107991</c:v>
                </c:pt>
                <c:pt idx="1134">
                  <c:v>0.108247</c:v>
                </c:pt>
                <c:pt idx="1135">
                  <c:v>0.108503</c:v>
                </c:pt>
                <c:pt idx="1136">
                  <c:v>0.10875899999999999</c:v>
                </c:pt>
                <c:pt idx="1137">
                  <c:v>0.109015</c:v>
                </c:pt>
                <c:pt idx="1138">
                  <c:v>0.10927099999999999</c:v>
                </c:pt>
                <c:pt idx="1139">
                  <c:v>0.109527</c:v>
                </c:pt>
                <c:pt idx="1140">
                  <c:v>0.10978300000000001</c:v>
                </c:pt>
                <c:pt idx="1141">
                  <c:v>0.110039</c:v>
                </c:pt>
                <c:pt idx="1142">
                  <c:v>0.110295</c:v>
                </c:pt>
                <c:pt idx="1143">
                  <c:v>0.110551</c:v>
                </c:pt>
                <c:pt idx="1144">
                  <c:v>0.110807</c:v>
                </c:pt>
                <c:pt idx="1145">
                  <c:v>0.111063</c:v>
                </c:pt>
                <c:pt idx="1146">
                  <c:v>0.111319</c:v>
                </c:pt>
                <c:pt idx="1147">
                  <c:v>0.11157499999999999</c:v>
                </c:pt>
                <c:pt idx="1148">
                  <c:v>0.111831</c:v>
                </c:pt>
                <c:pt idx="1149">
                  <c:v>0.11208700000000001</c:v>
                </c:pt>
                <c:pt idx="1150">
                  <c:v>0.112343</c:v>
                </c:pt>
                <c:pt idx="1151">
                  <c:v>0.112599</c:v>
                </c:pt>
                <c:pt idx="1152">
                  <c:v>0.112855</c:v>
                </c:pt>
                <c:pt idx="1153">
                  <c:v>0.113111</c:v>
                </c:pt>
                <c:pt idx="1154">
                  <c:v>0.113367</c:v>
                </c:pt>
                <c:pt idx="1155">
                  <c:v>0.113623</c:v>
                </c:pt>
                <c:pt idx="1156">
                  <c:v>0.11388</c:v>
                </c:pt>
                <c:pt idx="1157">
                  <c:v>0.114136</c:v>
                </c:pt>
                <c:pt idx="1158">
                  <c:v>0.11439199999999999</c:v>
                </c:pt>
                <c:pt idx="1159">
                  <c:v>0.114648</c:v>
                </c:pt>
                <c:pt idx="1160">
                  <c:v>0.11490400000000001</c:v>
                </c:pt>
                <c:pt idx="1161">
                  <c:v>0.11516</c:v>
                </c:pt>
                <c:pt idx="1162">
                  <c:v>0.115416</c:v>
                </c:pt>
                <c:pt idx="1163">
                  <c:v>0.115672</c:v>
                </c:pt>
                <c:pt idx="1164">
                  <c:v>0.115928</c:v>
                </c:pt>
                <c:pt idx="1165">
                  <c:v>0.116184</c:v>
                </c:pt>
                <c:pt idx="1166">
                  <c:v>0.11644</c:v>
                </c:pt>
                <c:pt idx="1167">
                  <c:v>0.11669599999999999</c:v>
                </c:pt>
                <c:pt idx="1168">
                  <c:v>0.116952</c:v>
                </c:pt>
                <c:pt idx="1169">
                  <c:v>0.11720800000000001</c:v>
                </c:pt>
                <c:pt idx="1170">
                  <c:v>0.117464</c:v>
                </c:pt>
                <c:pt idx="1171">
                  <c:v>0.11772000000000001</c:v>
                </c:pt>
                <c:pt idx="1172">
                  <c:v>0.117976</c:v>
                </c:pt>
                <c:pt idx="1173">
                  <c:v>0.118232</c:v>
                </c:pt>
                <c:pt idx="1174">
                  <c:v>0.118488</c:v>
                </c:pt>
                <c:pt idx="1175">
                  <c:v>0.118744</c:v>
                </c:pt>
                <c:pt idx="1176">
                  <c:v>0.11899999999999999</c:v>
                </c:pt>
                <c:pt idx="1177">
                  <c:v>0.119256</c:v>
                </c:pt>
                <c:pt idx="1178">
                  <c:v>0.11951199999999999</c:v>
                </c:pt>
                <c:pt idx="1179">
                  <c:v>0.119768</c:v>
                </c:pt>
                <c:pt idx="1180">
                  <c:v>0.12002400000000001</c:v>
                </c:pt>
                <c:pt idx="1181">
                  <c:v>0.12028</c:v>
                </c:pt>
                <c:pt idx="1182">
                  <c:v>0.120536</c:v>
                </c:pt>
                <c:pt idx="1183">
                  <c:v>0.120792</c:v>
                </c:pt>
                <c:pt idx="1184">
                  <c:v>0.121048</c:v>
                </c:pt>
                <c:pt idx="1185">
                  <c:v>0.121304</c:v>
                </c:pt>
                <c:pt idx="1186">
                  <c:v>0.12156</c:v>
                </c:pt>
                <c:pt idx="1187">
                  <c:v>0.12181599999999999</c:v>
                </c:pt>
                <c:pt idx="1188">
                  <c:v>0.122072</c:v>
                </c:pt>
                <c:pt idx="1189">
                  <c:v>0.12232800000000001</c:v>
                </c:pt>
                <c:pt idx="1190">
                  <c:v>0.122584</c:v>
                </c:pt>
                <c:pt idx="1191">
                  <c:v>0.12284</c:v>
                </c:pt>
                <c:pt idx="1192">
                  <c:v>0.123096</c:v>
                </c:pt>
                <c:pt idx="1193">
                  <c:v>0.123352</c:v>
                </c:pt>
                <c:pt idx="1194">
                  <c:v>0.123608</c:v>
                </c:pt>
                <c:pt idx="1195">
                  <c:v>0.123864</c:v>
                </c:pt>
                <c:pt idx="1196">
                  <c:v>0.12411999999999999</c:v>
                </c:pt>
                <c:pt idx="1197">
                  <c:v>0.124376</c:v>
                </c:pt>
                <c:pt idx="1198">
                  <c:v>0.12463200000000001</c:v>
                </c:pt>
                <c:pt idx="1199">
                  <c:v>0.124888</c:v>
                </c:pt>
                <c:pt idx="1200">
                  <c:v>0.12514400000000001</c:v>
                </c:pt>
                <c:pt idx="1201">
                  <c:v>0.12540000000000001</c:v>
                </c:pt>
                <c:pt idx="1202">
                  <c:v>0.12565599999999999</c:v>
                </c:pt>
                <c:pt idx="1203">
                  <c:v>0.125912</c:v>
                </c:pt>
                <c:pt idx="1204">
                  <c:v>0.126168</c:v>
                </c:pt>
                <c:pt idx="1205">
                  <c:v>0.12642400000000001</c:v>
                </c:pt>
                <c:pt idx="1206">
                  <c:v>0.12667999999999999</c:v>
                </c:pt>
                <c:pt idx="1207">
                  <c:v>0.12693599999999999</c:v>
                </c:pt>
                <c:pt idx="1208">
                  <c:v>0.127192</c:v>
                </c:pt>
                <c:pt idx="1209">
                  <c:v>0.12744800000000001</c:v>
                </c:pt>
                <c:pt idx="1210">
                  <c:v>0.12770400000000001</c:v>
                </c:pt>
                <c:pt idx="1211">
                  <c:v>0.12795999999999999</c:v>
                </c:pt>
                <c:pt idx="1212">
                  <c:v>0.128216</c:v>
                </c:pt>
                <c:pt idx="1213">
                  <c:v>0.128472</c:v>
                </c:pt>
                <c:pt idx="1214">
                  <c:v>0.12872800000000001</c:v>
                </c:pt>
                <c:pt idx="1215">
                  <c:v>0.12898399999999999</c:v>
                </c:pt>
                <c:pt idx="1216">
                  <c:v>0.12923999999999999</c:v>
                </c:pt>
                <c:pt idx="1217">
                  <c:v>0.129496</c:v>
                </c:pt>
                <c:pt idx="1218">
                  <c:v>0.12975200000000001</c:v>
                </c:pt>
                <c:pt idx="1219">
                  <c:v>0.13026399999999999</c:v>
                </c:pt>
                <c:pt idx="1220">
                  <c:v>0.130776</c:v>
                </c:pt>
                <c:pt idx="1221">
                  <c:v>0.13128799999999999</c:v>
                </c:pt>
                <c:pt idx="1222">
                  <c:v>0.1318</c:v>
                </c:pt>
                <c:pt idx="1223">
                  <c:v>0.13231200000000001</c:v>
                </c:pt>
                <c:pt idx="1224">
                  <c:v>0.132824</c:v>
                </c:pt>
                <c:pt idx="1225">
                  <c:v>0.13333600000000001</c:v>
                </c:pt>
                <c:pt idx="1226">
                  <c:v>0.13384799999999999</c:v>
                </c:pt>
                <c:pt idx="1227">
                  <c:v>0.13436000000000001</c:v>
                </c:pt>
                <c:pt idx="1228">
                  <c:v>0.13487199999999999</c:v>
                </c:pt>
                <c:pt idx="1229">
                  <c:v>0.135384</c:v>
                </c:pt>
                <c:pt idx="1230">
                  <c:v>0.13589599999999999</c:v>
                </c:pt>
                <c:pt idx="1231">
                  <c:v>0.136408</c:v>
                </c:pt>
                <c:pt idx="1232">
                  <c:v>0.13691999999999999</c:v>
                </c:pt>
                <c:pt idx="1233">
                  <c:v>0.137432</c:v>
                </c:pt>
                <c:pt idx="1234">
                  <c:v>0.13794400000000001</c:v>
                </c:pt>
                <c:pt idx="1235">
                  <c:v>0.138456</c:v>
                </c:pt>
                <c:pt idx="1236">
                  <c:v>0.13896800000000001</c:v>
                </c:pt>
                <c:pt idx="1237">
                  <c:v>0.13947999999999999</c:v>
                </c:pt>
                <c:pt idx="1238">
                  <c:v>0.13999200000000001</c:v>
                </c:pt>
                <c:pt idx="1239">
                  <c:v>0.14050399999999999</c:v>
                </c:pt>
                <c:pt idx="1240">
                  <c:v>0.141016</c:v>
                </c:pt>
                <c:pt idx="1241">
                  <c:v>0.14152799999999999</c:v>
                </c:pt>
                <c:pt idx="1242">
                  <c:v>0.14204</c:v>
                </c:pt>
                <c:pt idx="1243">
                  <c:v>0.14255200000000001</c:v>
                </c:pt>
                <c:pt idx="1244">
                  <c:v>0.143064</c:v>
                </c:pt>
                <c:pt idx="1245">
                  <c:v>0.14357600000000001</c:v>
                </c:pt>
                <c:pt idx="1246">
                  <c:v>0.14408799999999999</c:v>
                </c:pt>
                <c:pt idx="1247">
                  <c:v>0.14460000000000001</c:v>
                </c:pt>
                <c:pt idx="1248">
                  <c:v>0.14511199999999999</c:v>
                </c:pt>
                <c:pt idx="1249">
                  <c:v>0.145624</c:v>
                </c:pt>
                <c:pt idx="1250">
                  <c:v>0.14613599999999999</c:v>
                </c:pt>
                <c:pt idx="1251">
                  <c:v>0.146648</c:v>
                </c:pt>
                <c:pt idx="1252">
                  <c:v>0.14716000000000001</c:v>
                </c:pt>
                <c:pt idx="1253">
                  <c:v>0.147672</c:v>
                </c:pt>
                <c:pt idx="1254">
                  <c:v>0.14818400000000001</c:v>
                </c:pt>
                <c:pt idx="1255">
                  <c:v>0.14869599999999999</c:v>
                </c:pt>
                <c:pt idx="1256">
                  <c:v>0.14920800000000001</c:v>
                </c:pt>
                <c:pt idx="1257">
                  <c:v>0.14971999999999999</c:v>
                </c:pt>
                <c:pt idx="1258">
                  <c:v>0.150232</c:v>
                </c:pt>
                <c:pt idx="1259">
                  <c:v>0.15074399999999999</c:v>
                </c:pt>
                <c:pt idx="1260">
                  <c:v>0.151256</c:v>
                </c:pt>
                <c:pt idx="1261">
                  <c:v>0.15176799999999999</c:v>
                </c:pt>
                <c:pt idx="1262">
                  <c:v>0.15228</c:v>
                </c:pt>
                <c:pt idx="1263">
                  <c:v>0.15279200000000001</c:v>
                </c:pt>
                <c:pt idx="1264">
                  <c:v>0.153304</c:v>
                </c:pt>
                <c:pt idx="1265">
                  <c:v>0.15381600000000001</c:v>
                </c:pt>
                <c:pt idx="1266">
                  <c:v>0.15432799999999999</c:v>
                </c:pt>
                <c:pt idx="1267">
                  <c:v>0.15484000000000001</c:v>
                </c:pt>
                <c:pt idx="1268">
                  <c:v>0.155864</c:v>
                </c:pt>
                <c:pt idx="1269">
                  <c:v>0.156888</c:v>
                </c:pt>
                <c:pt idx="1270">
                  <c:v>0.157912</c:v>
                </c:pt>
                <c:pt idx="1271">
                  <c:v>0.15893599999999999</c:v>
                </c:pt>
                <c:pt idx="1272">
                  <c:v>0.15995999999999999</c:v>
                </c:pt>
                <c:pt idx="1273">
                  <c:v>0.16098399999999999</c:v>
                </c:pt>
                <c:pt idx="1274">
                  <c:v>0.16200800000000001</c:v>
                </c:pt>
                <c:pt idx="1275">
                  <c:v>0.16303200000000001</c:v>
                </c:pt>
                <c:pt idx="1276">
                  <c:v>0.16405600000000001</c:v>
                </c:pt>
                <c:pt idx="1277">
                  <c:v>0.16508</c:v>
                </c:pt>
                <c:pt idx="1278">
                  <c:v>0.166104</c:v>
                </c:pt>
                <c:pt idx="1279">
                  <c:v>0.167128</c:v>
                </c:pt>
                <c:pt idx="1280">
                  <c:v>0.168152</c:v>
                </c:pt>
                <c:pt idx="1281">
                  <c:v>0.16917599999999999</c:v>
                </c:pt>
                <c:pt idx="1282">
                  <c:v>0.17019999999999999</c:v>
                </c:pt>
                <c:pt idx="1283">
                  <c:v>0.17122399999999999</c:v>
                </c:pt>
                <c:pt idx="1284">
                  <c:v>0.17224800000000001</c:v>
                </c:pt>
                <c:pt idx="1285">
                  <c:v>0.17327200000000001</c:v>
                </c:pt>
                <c:pt idx="1286">
                  <c:v>0.17429600000000001</c:v>
                </c:pt>
                <c:pt idx="1287">
                  <c:v>0.17532</c:v>
                </c:pt>
                <c:pt idx="1288">
                  <c:v>0.176344</c:v>
                </c:pt>
                <c:pt idx="1289">
                  <c:v>0.177368</c:v>
                </c:pt>
                <c:pt idx="1290">
                  <c:v>0.178392</c:v>
                </c:pt>
                <c:pt idx="1291">
                  <c:v>0.18043999999999999</c:v>
                </c:pt>
                <c:pt idx="1292">
                  <c:v>0.18248800000000001</c:v>
                </c:pt>
                <c:pt idx="1293">
                  <c:v>0.18453600000000001</c:v>
                </c:pt>
                <c:pt idx="1294">
                  <c:v>0.186584</c:v>
                </c:pt>
                <c:pt idx="1295">
                  <c:v>0.18863199999999999</c:v>
                </c:pt>
                <c:pt idx="1296">
                  <c:v>0.19067999999999999</c:v>
                </c:pt>
                <c:pt idx="1297">
                  <c:v>0.19272800000000001</c:v>
                </c:pt>
                <c:pt idx="1298">
                  <c:v>0.194776</c:v>
                </c:pt>
                <c:pt idx="1299">
                  <c:v>0.196824</c:v>
                </c:pt>
                <c:pt idx="1300">
                  <c:v>0.19887199999999999</c:v>
                </c:pt>
                <c:pt idx="1301">
                  <c:v>0.20091999999999999</c:v>
                </c:pt>
                <c:pt idx="1302">
                  <c:v>0.205016</c:v>
                </c:pt>
                <c:pt idx="1303">
                  <c:v>0.20911199999999999</c:v>
                </c:pt>
                <c:pt idx="1304">
                  <c:v>0.21320800000000001</c:v>
                </c:pt>
                <c:pt idx="1305">
                  <c:v>0.217304</c:v>
                </c:pt>
                <c:pt idx="1306">
                  <c:v>0.22140000000000001</c:v>
                </c:pt>
                <c:pt idx="1307">
                  <c:v>0.225496</c:v>
                </c:pt>
                <c:pt idx="1308">
                  <c:v>0.23368800000000001</c:v>
                </c:pt>
                <c:pt idx="1309">
                  <c:v>0.24188000000000001</c:v>
                </c:pt>
                <c:pt idx="1310">
                  <c:v>0.25007200000000002</c:v>
                </c:pt>
                <c:pt idx="1311">
                  <c:v>0.26645600000000003</c:v>
                </c:pt>
                <c:pt idx="1312">
                  <c:v>0.28283999999999998</c:v>
                </c:pt>
                <c:pt idx="1313">
                  <c:v>0.315608</c:v>
                </c:pt>
              </c:numCache>
            </c:numRef>
          </c:xVal>
          <c:yVal>
            <c:numRef>
              <c:f>OneEndFired!$K$50:$K$1363</c:f>
              <c:numCache>
                <c:formatCode>General</c:formatCode>
                <c:ptCount val="1314"/>
                <c:pt idx="0">
                  <c:v>4.6499999999999977</c:v>
                </c:pt>
                <c:pt idx="1">
                  <c:v>4.9400000000000004</c:v>
                </c:pt>
                <c:pt idx="2">
                  <c:v>5.1899999999999986</c:v>
                </c:pt>
                <c:pt idx="3">
                  <c:v>5.42</c:v>
                </c:pt>
                <c:pt idx="4">
                  <c:v>5.64</c:v>
                </c:pt>
                <c:pt idx="5">
                  <c:v>5.84</c:v>
                </c:pt>
                <c:pt idx="6">
                  <c:v>6.03</c:v>
                </c:pt>
                <c:pt idx="7">
                  <c:v>6.21</c:v>
                </c:pt>
                <c:pt idx="8">
                  <c:v>6.37</c:v>
                </c:pt>
                <c:pt idx="9">
                  <c:v>6.53</c:v>
                </c:pt>
                <c:pt idx="10">
                  <c:v>6.6899999999999986</c:v>
                </c:pt>
                <c:pt idx="11">
                  <c:v>6.84</c:v>
                </c:pt>
                <c:pt idx="12">
                  <c:v>6.98</c:v>
                </c:pt>
                <c:pt idx="13">
                  <c:v>7.1099999999999994</c:v>
                </c:pt>
                <c:pt idx="14">
                  <c:v>7.24</c:v>
                </c:pt>
                <c:pt idx="15">
                  <c:v>7.37</c:v>
                </c:pt>
                <c:pt idx="16">
                  <c:v>7.5</c:v>
                </c:pt>
                <c:pt idx="17">
                  <c:v>7.6099999999999977</c:v>
                </c:pt>
                <c:pt idx="18">
                  <c:v>7.73</c:v>
                </c:pt>
                <c:pt idx="19">
                  <c:v>7.84</c:v>
                </c:pt>
                <c:pt idx="20">
                  <c:v>7.95</c:v>
                </c:pt>
                <c:pt idx="21">
                  <c:v>8.06</c:v>
                </c:pt>
                <c:pt idx="22">
                  <c:v>8.17</c:v>
                </c:pt>
                <c:pt idx="23">
                  <c:v>8.27</c:v>
                </c:pt>
                <c:pt idx="24">
                  <c:v>8.3700000000000028</c:v>
                </c:pt>
                <c:pt idx="25">
                  <c:v>8.56</c:v>
                </c:pt>
                <c:pt idx="26">
                  <c:v>8.75</c:v>
                </c:pt>
                <c:pt idx="27">
                  <c:v>8.92</c:v>
                </c:pt>
                <c:pt idx="28">
                  <c:v>9.1</c:v>
                </c:pt>
                <c:pt idx="29">
                  <c:v>9.26</c:v>
                </c:pt>
                <c:pt idx="30">
                  <c:v>9.42</c:v>
                </c:pt>
                <c:pt idx="31">
                  <c:v>9.58</c:v>
                </c:pt>
                <c:pt idx="32">
                  <c:v>9.73</c:v>
                </c:pt>
                <c:pt idx="33">
                  <c:v>9.8700000000000028</c:v>
                </c:pt>
                <c:pt idx="34">
                  <c:v>10.01</c:v>
                </c:pt>
                <c:pt idx="35">
                  <c:v>10.15</c:v>
                </c:pt>
                <c:pt idx="36">
                  <c:v>10.29</c:v>
                </c:pt>
                <c:pt idx="37">
                  <c:v>10.42</c:v>
                </c:pt>
                <c:pt idx="38">
                  <c:v>10.54</c:v>
                </c:pt>
                <c:pt idx="39">
                  <c:v>10.67</c:v>
                </c:pt>
                <c:pt idx="40">
                  <c:v>10.79</c:v>
                </c:pt>
                <c:pt idx="41">
                  <c:v>10.91</c:v>
                </c:pt>
                <c:pt idx="42">
                  <c:v>11.03</c:v>
                </c:pt>
                <c:pt idx="43">
                  <c:v>11.14</c:v>
                </c:pt>
                <c:pt idx="44">
                  <c:v>11.26</c:v>
                </c:pt>
                <c:pt idx="45">
                  <c:v>11.37</c:v>
                </c:pt>
                <c:pt idx="46">
                  <c:v>11.47</c:v>
                </c:pt>
                <c:pt idx="47">
                  <c:v>11.58</c:v>
                </c:pt>
                <c:pt idx="48">
                  <c:v>11.68</c:v>
                </c:pt>
                <c:pt idx="49">
                  <c:v>11.79</c:v>
                </c:pt>
                <c:pt idx="50">
                  <c:v>11.89</c:v>
                </c:pt>
                <c:pt idx="51">
                  <c:v>11.99</c:v>
                </c:pt>
                <c:pt idx="52">
                  <c:v>12.18</c:v>
                </c:pt>
                <c:pt idx="53">
                  <c:v>12.36</c:v>
                </c:pt>
                <c:pt idx="54">
                  <c:v>12.55</c:v>
                </c:pt>
                <c:pt idx="55">
                  <c:v>12.72</c:v>
                </c:pt>
                <c:pt idx="56">
                  <c:v>12.89</c:v>
                </c:pt>
                <c:pt idx="57">
                  <c:v>13.06</c:v>
                </c:pt>
                <c:pt idx="58">
                  <c:v>13.22</c:v>
                </c:pt>
                <c:pt idx="59">
                  <c:v>13.38</c:v>
                </c:pt>
                <c:pt idx="60">
                  <c:v>13.54</c:v>
                </c:pt>
                <c:pt idx="61">
                  <c:v>13.69</c:v>
                </c:pt>
                <c:pt idx="62">
                  <c:v>13.84</c:v>
                </c:pt>
                <c:pt idx="63">
                  <c:v>13.98</c:v>
                </c:pt>
                <c:pt idx="64">
                  <c:v>14.12</c:v>
                </c:pt>
                <c:pt idx="65">
                  <c:v>14.26</c:v>
                </c:pt>
                <c:pt idx="66">
                  <c:v>14.4</c:v>
                </c:pt>
                <c:pt idx="67">
                  <c:v>14.53</c:v>
                </c:pt>
                <c:pt idx="68">
                  <c:v>14.66</c:v>
                </c:pt>
                <c:pt idx="69">
                  <c:v>14.79</c:v>
                </c:pt>
                <c:pt idx="70">
                  <c:v>14.92</c:v>
                </c:pt>
                <c:pt idx="71">
                  <c:v>15.04</c:v>
                </c:pt>
                <c:pt idx="72">
                  <c:v>15.17</c:v>
                </c:pt>
                <c:pt idx="73">
                  <c:v>15.3</c:v>
                </c:pt>
                <c:pt idx="74">
                  <c:v>15.42</c:v>
                </c:pt>
                <c:pt idx="75">
                  <c:v>15.54</c:v>
                </c:pt>
                <c:pt idx="76">
                  <c:v>15.65</c:v>
                </c:pt>
                <c:pt idx="77">
                  <c:v>15.77</c:v>
                </c:pt>
                <c:pt idx="78">
                  <c:v>15.88</c:v>
                </c:pt>
                <c:pt idx="79">
                  <c:v>15.99</c:v>
                </c:pt>
                <c:pt idx="80">
                  <c:v>16.100000000000001</c:v>
                </c:pt>
                <c:pt idx="81">
                  <c:v>16.21</c:v>
                </c:pt>
                <c:pt idx="82">
                  <c:v>16.309999999999999</c:v>
                </c:pt>
                <c:pt idx="83">
                  <c:v>16.41</c:v>
                </c:pt>
                <c:pt idx="84">
                  <c:v>16.510000000000009</c:v>
                </c:pt>
                <c:pt idx="85">
                  <c:v>16.61</c:v>
                </c:pt>
                <c:pt idx="86">
                  <c:v>16.809999999999999</c:v>
                </c:pt>
                <c:pt idx="87">
                  <c:v>17</c:v>
                </c:pt>
                <c:pt idx="88">
                  <c:v>17.18</c:v>
                </c:pt>
                <c:pt idx="89">
                  <c:v>17.36</c:v>
                </c:pt>
                <c:pt idx="90">
                  <c:v>17.53</c:v>
                </c:pt>
                <c:pt idx="91">
                  <c:v>17.7</c:v>
                </c:pt>
                <c:pt idx="92">
                  <c:v>17.87</c:v>
                </c:pt>
                <c:pt idx="93">
                  <c:v>18.03</c:v>
                </c:pt>
                <c:pt idx="94">
                  <c:v>18.190000000000001</c:v>
                </c:pt>
                <c:pt idx="95">
                  <c:v>18.34</c:v>
                </c:pt>
                <c:pt idx="96">
                  <c:v>18.489999999999981</c:v>
                </c:pt>
                <c:pt idx="97">
                  <c:v>18.64</c:v>
                </c:pt>
                <c:pt idx="98">
                  <c:v>18.78</c:v>
                </c:pt>
                <c:pt idx="99">
                  <c:v>18.920000000000002</c:v>
                </c:pt>
                <c:pt idx="100">
                  <c:v>19.059999999999999</c:v>
                </c:pt>
                <c:pt idx="101">
                  <c:v>19.2</c:v>
                </c:pt>
                <c:pt idx="102">
                  <c:v>19.329999999999991</c:v>
                </c:pt>
                <c:pt idx="103">
                  <c:v>19.47</c:v>
                </c:pt>
                <c:pt idx="104">
                  <c:v>19.59</c:v>
                </c:pt>
                <c:pt idx="105">
                  <c:v>19.72</c:v>
                </c:pt>
                <c:pt idx="106">
                  <c:v>19.850000000000001</c:v>
                </c:pt>
                <c:pt idx="107">
                  <c:v>19.97</c:v>
                </c:pt>
                <c:pt idx="108">
                  <c:v>20.09</c:v>
                </c:pt>
                <c:pt idx="109">
                  <c:v>20.21</c:v>
                </c:pt>
                <c:pt idx="110">
                  <c:v>20.329999999999991</c:v>
                </c:pt>
                <c:pt idx="111">
                  <c:v>20.45</c:v>
                </c:pt>
                <c:pt idx="112">
                  <c:v>20.56</c:v>
                </c:pt>
                <c:pt idx="113">
                  <c:v>20.67</c:v>
                </c:pt>
                <c:pt idx="114">
                  <c:v>20.78</c:v>
                </c:pt>
                <c:pt idx="115">
                  <c:v>20.89</c:v>
                </c:pt>
                <c:pt idx="116">
                  <c:v>21</c:v>
                </c:pt>
                <c:pt idx="117">
                  <c:v>21.11</c:v>
                </c:pt>
                <c:pt idx="118">
                  <c:v>21.21</c:v>
                </c:pt>
                <c:pt idx="119">
                  <c:v>21.32</c:v>
                </c:pt>
                <c:pt idx="120">
                  <c:v>21.42</c:v>
                </c:pt>
                <c:pt idx="121">
                  <c:v>21.52</c:v>
                </c:pt>
                <c:pt idx="122">
                  <c:v>21.62</c:v>
                </c:pt>
                <c:pt idx="123">
                  <c:v>21.72</c:v>
                </c:pt>
                <c:pt idx="124">
                  <c:v>21.92</c:v>
                </c:pt>
                <c:pt idx="125">
                  <c:v>22.11</c:v>
                </c:pt>
                <c:pt idx="126">
                  <c:v>22.29</c:v>
                </c:pt>
                <c:pt idx="127">
                  <c:v>22.48</c:v>
                </c:pt>
                <c:pt idx="128">
                  <c:v>22.66</c:v>
                </c:pt>
                <c:pt idx="129">
                  <c:v>22.83</c:v>
                </c:pt>
                <c:pt idx="130">
                  <c:v>23</c:v>
                </c:pt>
                <c:pt idx="131">
                  <c:v>23.17</c:v>
                </c:pt>
                <c:pt idx="132">
                  <c:v>23.34</c:v>
                </c:pt>
                <c:pt idx="133">
                  <c:v>23.5</c:v>
                </c:pt>
                <c:pt idx="134">
                  <c:v>23.66</c:v>
                </c:pt>
                <c:pt idx="135">
                  <c:v>23.82</c:v>
                </c:pt>
                <c:pt idx="136">
                  <c:v>23.97</c:v>
                </c:pt>
                <c:pt idx="137">
                  <c:v>24.13</c:v>
                </c:pt>
                <c:pt idx="138">
                  <c:v>24.28</c:v>
                </c:pt>
                <c:pt idx="139">
                  <c:v>24.42</c:v>
                </c:pt>
                <c:pt idx="140">
                  <c:v>24.57</c:v>
                </c:pt>
                <c:pt idx="141">
                  <c:v>24.71</c:v>
                </c:pt>
                <c:pt idx="142">
                  <c:v>24.85</c:v>
                </c:pt>
                <c:pt idx="143">
                  <c:v>24.99</c:v>
                </c:pt>
                <c:pt idx="144">
                  <c:v>25.13</c:v>
                </c:pt>
                <c:pt idx="145">
                  <c:v>25.27</c:v>
                </c:pt>
                <c:pt idx="146">
                  <c:v>25.4</c:v>
                </c:pt>
                <c:pt idx="147">
                  <c:v>25.53</c:v>
                </c:pt>
                <c:pt idx="148">
                  <c:v>25.66</c:v>
                </c:pt>
                <c:pt idx="149">
                  <c:v>25.79</c:v>
                </c:pt>
                <c:pt idx="150">
                  <c:v>25.92</c:v>
                </c:pt>
                <c:pt idx="151">
                  <c:v>26.05</c:v>
                </c:pt>
                <c:pt idx="152">
                  <c:v>26.17</c:v>
                </c:pt>
                <c:pt idx="153">
                  <c:v>26.29</c:v>
                </c:pt>
                <c:pt idx="154">
                  <c:v>26.41</c:v>
                </c:pt>
                <c:pt idx="155">
                  <c:v>26.53</c:v>
                </c:pt>
                <c:pt idx="156">
                  <c:v>26.65</c:v>
                </c:pt>
                <c:pt idx="157">
                  <c:v>26.77</c:v>
                </c:pt>
                <c:pt idx="158">
                  <c:v>26.89</c:v>
                </c:pt>
                <c:pt idx="159">
                  <c:v>27</c:v>
                </c:pt>
                <c:pt idx="160">
                  <c:v>27.11</c:v>
                </c:pt>
                <c:pt idx="161">
                  <c:v>27.23</c:v>
                </c:pt>
                <c:pt idx="162">
                  <c:v>27.34</c:v>
                </c:pt>
                <c:pt idx="163">
                  <c:v>27.45</c:v>
                </c:pt>
                <c:pt idx="164">
                  <c:v>27.56</c:v>
                </c:pt>
                <c:pt idx="165">
                  <c:v>27.67</c:v>
                </c:pt>
                <c:pt idx="166">
                  <c:v>27.77</c:v>
                </c:pt>
                <c:pt idx="167">
                  <c:v>27.88</c:v>
                </c:pt>
                <c:pt idx="168">
                  <c:v>27.98</c:v>
                </c:pt>
                <c:pt idx="169">
                  <c:v>28.09</c:v>
                </c:pt>
                <c:pt idx="170">
                  <c:v>28.19</c:v>
                </c:pt>
                <c:pt idx="171">
                  <c:v>28.29</c:v>
                </c:pt>
                <c:pt idx="172">
                  <c:v>28.39</c:v>
                </c:pt>
                <c:pt idx="173">
                  <c:v>28.49</c:v>
                </c:pt>
                <c:pt idx="174">
                  <c:v>28.59</c:v>
                </c:pt>
                <c:pt idx="175">
                  <c:v>28.79</c:v>
                </c:pt>
                <c:pt idx="176">
                  <c:v>28.98</c:v>
                </c:pt>
                <c:pt idx="177">
                  <c:v>29.17</c:v>
                </c:pt>
                <c:pt idx="178">
                  <c:v>29.36</c:v>
                </c:pt>
                <c:pt idx="179">
                  <c:v>29.55</c:v>
                </c:pt>
                <c:pt idx="180">
                  <c:v>29.73</c:v>
                </c:pt>
                <c:pt idx="181">
                  <c:v>29.91</c:v>
                </c:pt>
                <c:pt idx="182">
                  <c:v>30.08</c:v>
                </c:pt>
                <c:pt idx="183">
                  <c:v>30.26</c:v>
                </c:pt>
                <c:pt idx="184">
                  <c:v>30.43</c:v>
                </c:pt>
                <c:pt idx="185">
                  <c:v>30.6</c:v>
                </c:pt>
                <c:pt idx="186">
                  <c:v>30.77</c:v>
                </c:pt>
                <c:pt idx="187">
                  <c:v>30.93</c:v>
                </c:pt>
                <c:pt idx="188">
                  <c:v>31.09</c:v>
                </c:pt>
                <c:pt idx="189">
                  <c:v>31.25</c:v>
                </c:pt>
                <c:pt idx="190">
                  <c:v>31.41</c:v>
                </c:pt>
                <c:pt idx="191">
                  <c:v>31.57</c:v>
                </c:pt>
                <c:pt idx="192">
                  <c:v>31.72</c:v>
                </c:pt>
                <c:pt idx="193">
                  <c:v>31.88</c:v>
                </c:pt>
                <c:pt idx="194">
                  <c:v>32.03</c:v>
                </c:pt>
                <c:pt idx="195">
                  <c:v>32.18</c:v>
                </c:pt>
                <c:pt idx="196">
                  <c:v>32.33</c:v>
                </c:pt>
                <c:pt idx="197">
                  <c:v>32.47</c:v>
                </c:pt>
                <c:pt idx="198">
                  <c:v>32.619999999999997</c:v>
                </c:pt>
                <c:pt idx="199">
                  <c:v>32.76</c:v>
                </c:pt>
                <c:pt idx="200">
                  <c:v>32.9</c:v>
                </c:pt>
                <c:pt idx="201">
                  <c:v>33.04</c:v>
                </c:pt>
                <c:pt idx="202">
                  <c:v>33.18</c:v>
                </c:pt>
                <c:pt idx="203">
                  <c:v>33.32</c:v>
                </c:pt>
                <c:pt idx="204">
                  <c:v>33.46</c:v>
                </c:pt>
                <c:pt idx="205">
                  <c:v>33.590000000000003</c:v>
                </c:pt>
                <c:pt idx="206">
                  <c:v>33.72</c:v>
                </c:pt>
                <c:pt idx="207">
                  <c:v>33.86</c:v>
                </c:pt>
                <c:pt idx="208">
                  <c:v>33.99</c:v>
                </c:pt>
                <c:pt idx="209">
                  <c:v>34.119999999999997</c:v>
                </c:pt>
                <c:pt idx="210">
                  <c:v>34.25</c:v>
                </c:pt>
                <c:pt idx="211">
                  <c:v>34.369999999999997</c:v>
                </c:pt>
                <c:pt idx="212">
                  <c:v>34.5</c:v>
                </c:pt>
                <c:pt idx="213">
                  <c:v>34.630000000000003</c:v>
                </c:pt>
                <c:pt idx="214">
                  <c:v>34.75</c:v>
                </c:pt>
                <c:pt idx="215">
                  <c:v>34.869999999999997</c:v>
                </c:pt>
                <c:pt idx="216">
                  <c:v>35</c:v>
                </c:pt>
                <c:pt idx="217">
                  <c:v>35.11</c:v>
                </c:pt>
                <c:pt idx="218">
                  <c:v>35.22</c:v>
                </c:pt>
                <c:pt idx="219">
                  <c:v>35.33</c:v>
                </c:pt>
                <c:pt idx="220">
                  <c:v>35.44</c:v>
                </c:pt>
                <c:pt idx="221">
                  <c:v>35.54</c:v>
                </c:pt>
                <c:pt idx="222">
                  <c:v>35.65</c:v>
                </c:pt>
                <c:pt idx="223">
                  <c:v>35.75</c:v>
                </c:pt>
                <c:pt idx="224">
                  <c:v>35.86</c:v>
                </c:pt>
                <c:pt idx="225">
                  <c:v>35.96</c:v>
                </c:pt>
                <c:pt idx="226">
                  <c:v>36.07</c:v>
                </c:pt>
                <c:pt idx="227">
                  <c:v>36.17</c:v>
                </c:pt>
                <c:pt idx="228">
                  <c:v>36.28</c:v>
                </c:pt>
                <c:pt idx="229">
                  <c:v>36.380000000000003</c:v>
                </c:pt>
                <c:pt idx="230">
                  <c:v>36.479999999999997</c:v>
                </c:pt>
                <c:pt idx="231">
                  <c:v>36.58</c:v>
                </c:pt>
                <c:pt idx="232">
                  <c:v>36.68</c:v>
                </c:pt>
                <c:pt idx="233">
                  <c:v>36.78</c:v>
                </c:pt>
                <c:pt idx="234">
                  <c:v>36.880000000000003</c:v>
                </c:pt>
                <c:pt idx="235">
                  <c:v>36.979999999999997</c:v>
                </c:pt>
                <c:pt idx="236">
                  <c:v>37.18</c:v>
                </c:pt>
                <c:pt idx="237">
                  <c:v>37.380000000000003</c:v>
                </c:pt>
                <c:pt idx="238">
                  <c:v>37.57</c:v>
                </c:pt>
                <c:pt idx="239">
                  <c:v>37.770000000000003</c:v>
                </c:pt>
                <c:pt idx="240">
                  <c:v>37.96</c:v>
                </c:pt>
                <c:pt idx="241">
                  <c:v>38.15</c:v>
                </c:pt>
                <c:pt idx="242">
                  <c:v>38.340000000000003</c:v>
                </c:pt>
                <c:pt idx="243">
                  <c:v>38.520000000000003</c:v>
                </c:pt>
                <c:pt idx="244">
                  <c:v>38.71</c:v>
                </c:pt>
                <c:pt idx="245">
                  <c:v>38.89</c:v>
                </c:pt>
                <c:pt idx="246">
                  <c:v>39.07</c:v>
                </c:pt>
                <c:pt idx="247">
                  <c:v>39.25</c:v>
                </c:pt>
                <c:pt idx="248">
                  <c:v>39.43</c:v>
                </c:pt>
                <c:pt idx="249">
                  <c:v>39.61</c:v>
                </c:pt>
                <c:pt idx="250">
                  <c:v>39.79</c:v>
                </c:pt>
                <c:pt idx="251">
                  <c:v>39.96</c:v>
                </c:pt>
                <c:pt idx="252">
                  <c:v>40.14</c:v>
                </c:pt>
                <c:pt idx="253">
                  <c:v>40.299999999999997</c:v>
                </c:pt>
                <c:pt idx="254">
                  <c:v>40.47</c:v>
                </c:pt>
                <c:pt idx="255">
                  <c:v>40.64</c:v>
                </c:pt>
                <c:pt idx="256">
                  <c:v>40.799999999999997</c:v>
                </c:pt>
                <c:pt idx="257">
                  <c:v>40.97</c:v>
                </c:pt>
                <c:pt idx="258">
                  <c:v>41.13</c:v>
                </c:pt>
                <c:pt idx="259">
                  <c:v>41.29</c:v>
                </c:pt>
                <c:pt idx="260">
                  <c:v>41.45</c:v>
                </c:pt>
                <c:pt idx="261">
                  <c:v>41.61</c:v>
                </c:pt>
                <c:pt idx="262">
                  <c:v>41.77</c:v>
                </c:pt>
                <c:pt idx="263">
                  <c:v>41.93</c:v>
                </c:pt>
                <c:pt idx="264">
                  <c:v>42.09</c:v>
                </c:pt>
                <c:pt idx="265">
                  <c:v>42.25</c:v>
                </c:pt>
                <c:pt idx="266">
                  <c:v>42.4</c:v>
                </c:pt>
                <c:pt idx="267">
                  <c:v>42.56</c:v>
                </c:pt>
                <c:pt idx="268">
                  <c:v>42.71</c:v>
                </c:pt>
                <c:pt idx="269">
                  <c:v>42.87</c:v>
                </c:pt>
                <c:pt idx="270">
                  <c:v>43.02</c:v>
                </c:pt>
                <c:pt idx="271">
                  <c:v>43.17</c:v>
                </c:pt>
                <c:pt idx="272">
                  <c:v>43.32</c:v>
                </c:pt>
                <c:pt idx="273">
                  <c:v>43.48</c:v>
                </c:pt>
                <c:pt idx="274">
                  <c:v>43.63</c:v>
                </c:pt>
                <c:pt idx="275">
                  <c:v>43.78</c:v>
                </c:pt>
                <c:pt idx="276">
                  <c:v>43.93</c:v>
                </c:pt>
                <c:pt idx="277">
                  <c:v>44.07</c:v>
                </c:pt>
                <c:pt idx="278">
                  <c:v>44.22</c:v>
                </c:pt>
                <c:pt idx="279">
                  <c:v>44.37</c:v>
                </c:pt>
                <c:pt idx="280">
                  <c:v>44.51</c:v>
                </c:pt>
                <c:pt idx="281">
                  <c:v>44.66</c:v>
                </c:pt>
                <c:pt idx="282">
                  <c:v>44.81</c:v>
                </c:pt>
                <c:pt idx="283">
                  <c:v>44.95</c:v>
                </c:pt>
                <c:pt idx="284">
                  <c:v>45.09</c:v>
                </c:pt>
                <c:pt idx="285">
                  <c:v>45.24</c:v>
                </c:pt>
                <c:pt idx="286">
                  <c:v>45.38</c:v>
                </c:pt>
                <c:pt idx="287">
                  <c:v>45.52</c:v>
                </c:pt>
                <c:pt idx="288">
                  <c:v>45.66</c:v>
                </c:pt>
                <c:pt idx="289">
                  <c:v>45.81</c:v>
                </c:pt>
                <c:pt idx="290">
                  <c:v>45.95</c:v>
                </c:pt>
                <c:pt idx="291">
                  <c:v>46.09</c:v>
                </c:pt>
                <c:pt idx="292">
                  <c:v>46.23</c:v>
                </c:pt>
                <c:pt idx="293">
                  <c:v>46.36</c:v>
                </c:pt>
                <c:pt idx="294">
                  <c:v>46.5</c:v>
                </c:pt>
                <c:pt idx="295">
                  <c:v>46.64</c:v>
                </c:pt>
                <c:pt idx="296">
                  <c:v>46.78</c:v>
                </c:pt>
                <c:pt idx="297">
                  <c:v>46.92</c:v>
                </c:pt>
                <c:pt idx="298">
                  <c:v>47.05</c:v>
                </c:pt>
                <c:pt idx="299">
                  <c:v>47.19</c:v>
                </c:pt>
                <c:pt idx="300">
                  <c:v>47.32</c:v>
                </c:pt>
                <c:pt idx="301">
                  <c:v>47.46</c:v>
                </c:pt>
                <c:pt idx="302">
                  <c:v>47.59</c:v>
                </c:pt>
                <c:pt idx="303">
                  <c:v>47.73</c:v>
                </c:pt>
                <c:pt idx="304">
                  <c:v>47.86</c:v>
                </c:pt>
                <c:pt idx="305">
                  <c:v>47.99</c:v>
                </c:pt>
                <c:pt idx="306">
                  <c:v>48.13</c:v>
                </c:pt>
                <c:pt idx="307">
                  <c:v>48.26</c:v>
                </c:pt>
                <c:pt idx="308">
                  <c:v>48.39</c:v>
                </c:pt>
                <c:pt idx="309">
                  <c:v>48.52</c:v>
                </c:pt>
                <c:pt idx="310">
                  <c:v>48.65</c:v>
                </c:pt>
                <c:pt idx="311">
                  <c:v>48.78</c:v>
                </c:pt>
                <c:pt idx="312">
                  <c:v>48.91</c:v>
                </c:pt>
                <c:pt idx="313">
                  <c:v>49.04</c:v>
                </c:pt>
                <c:pt idx="314">
                  <c:v>49.17</c:v>
                </c:pt>
                <c:pt idx="315">
                  <c:v>49.3</c:v>
                </c:pt>
                <c:pt idx="316">
                  <c:v>49.43</c:v>
                </c:pt>
                <c:pt idx="317">
                  <c:v>49.56</c:v>
                </c:pt>
                <c:pt idx="318">
                  <c:v>49.68</c:v>
                </c:pt>
                <c:pt idx="319">
                  <c:v>49.81</c:v>
                </c:pt>
                <c:pt idx="320">
                  <c:v>49.94</c:v>
                </c:pt>
                <c:pt idx="321">
                  <c:v>50.07</c:v>
                </c:pt>
                <c:pt idx="322">
                  <c:v>50.19</c:v>
                </c:pt>
                <c:pt idx="323">
                  <c:v>50.32</c:v>
                </c:pt>
                <c:pt idx="324">
                  <c:v>50.45</c:v>
                </c:pt>
                <c:pt idx="325">
                  <c:v>50.57</c:v>
                </c:pt>
                <c:pt idx="326">
                  <c:v>50.7</c:v>
                </c:pt>
                <c:pt idx="327">
                  <c:v>50.82</c:v>
                </c:pt>
                <c:pt idx="328">
                  <c:v>50.95</c:v>
                </c:pt>
                <c:pt idx="329">
                  <c:v>51.07</c:v>
                </c:pt>
                <c:pt idx="330">
                  <c:v>51.2</c:v>
                </c:pt>
                <c:pt idx="331">
                  <c:v>51.32</c:v>
                </c:pt>
                <c:pt idx="332">
                  <c:v>51.44</c:v>
                </c:pt>
                <c:pt idx="333">
                  <c:v>51.57</c:v>
                </c:pt>
                <c:pt idx="334">
                  <c:v>51.69</c:v>
                </c:pt>
                <c:pt idx="335">
                  <c:v>51.81</c:v>
                </c:pt>
                <c:pt idx="336">
                  <c:v>51.93</c:v>
                </c:pt>
                <c:pt idx="337">
                  <c:v>52.06</c:v>
                </c:pt>
                <c:pt idx="338">
                  <c:v>52.18</c:v>
                </c:pt>
                <c:pt idx="339">
                  <c:v>52.3</c:v>
                </c:pt>
                <c:pt idx="340">
                  <c:v>52.42</c:v>
                </c:pt>
                <c:pt idx="341">
                  <c:v>52.54</c:v>
                </c:pt>
                <c:pt idx="342">
                  <c:v>52.66</c:v>
                </c:pt>
                <c:pt idx="343">
                  <c:v>52.78</c:v>
                </c:pt>
                <c:pt idx="344">
                  <c:v>52.91</c:v>
                </c:pt>
                <c:pt idx="345">
                  <c:v>53.03</c:v>
                </c:pt>
                <c:pt idx="346">
                  <c:v>53.15</c:v>
                </c:pt>
                <c:pt idx="347">
                  <c:v>53.26</c:v>
                </c:pt>
                <c:pt idx="348">
                  <c:v>53.38</c:v>
                </c:pt>
                <c:pt idx="349">
                  <c:v>53.5</c:v>
                </c:pt>
                <c:pt idx="350">
                  <c:v>53.62</c:v>
                </c:pt>
                <c:pt idx="351">
                  <c:v>53.74</c:v>
                </c:pt>
                <c:pt idx="352">
                  <c:v>53.86</c:v>
                </c:pt>
                <c:pt idx="353">
                  <c:v>53.98</c:v>
                </c:pt>
                <c:pt idx="354">
                  <c:v>54.1</c:v>
                </c:pt>
                <c:pt idx="355">
                  <c:v>54.21</c:v>
                </c:pt>
                <c:pt idx="356">
                  <c:v>54.33</c:v>
                </c:pt>
                <c:pt idx="357">
                  <c:v>54.45</c:v>
                </c:pt>
                <c:pt idx="358">
                  <c:v>54.56</c:v>
                </c:pt>
                <c:pt idx="359">
                  <c:v>54.68</c:v>
                </c:pt>
                <c:pt idx="360">
                  <c:v>54.8</c:v>
                </c:pt>
                <c:pt idx="361">
                  <c:v>54.91</c:v>
                </c:pt>
                <c:pt idx="362">
                  <c:v>55.03</c:v>
                </c:pt>
                <c:pt idx="363">
                  <c:v>55.15</c:v>
                </c:pt>
                <c:pt idx="364">
                  <c:v>55.26</c:v>
                </c:pt>
                <c:pt idx="365">
                  <c:v>55.38</c:v>
                </c:pt>
                <c:pt idx="366">
                  <c:v>55.49</c:v>
                </c:pt>
                <c:pt idx="367">
                  <c:v>55.61</c:v>
                </c:pt>
                <c:pt idx="368">
                  <c:v>55.72</c:v>
                </c:pt>
                <c:pt idx="369">
                  <c:v>55.84</c:v>
                </c:pt>
                <c:pt idx="370">
                  <c:v>55.95</c:v>
                </c:pt>
                <c:pt idx="371">
                  <c:v>56.07</c:v>
                </c:pt>
                <c:pt idx="372">
                  <c:v>56.18</c:v>
                </c:pt>
                <c:pt idx="373">
                  <c:v>56.29</c:v>
                </c:pt>
                <c:pt idx="374">
                  <c:v>56.41</c:v>
                </c:pt>
                <c:pt idx="375">
                  <c:v>56.52</c:v>
                </c:pt>
                <c:pt idx="376">
                  <c:v>56.63</c:v>
                </c:pt>
                <c:pt idx="377">
                  <c:v>56.75</c:v>
                </c:pt>
                <c:pt idx="378">
                  <c:v>56.86</c:v>
                </c:pt>
                <c:pt idx="379">
                  <c:v>56.97</c:v>
                </c:pt>
                <c:pt idx="380">
                  <c:v>57.08</c:v>
                </c:pt>
                <c:pt idx="381">
                  <c:v>57.2</c:v>
                </c:pt>
                <c:pt idx="382">
                  <c:v>57.31</c:v>
                </c:pt>
                <c:pt idx="383">
                  <c:v>57.42</c:v>
                </c:pt>
                <c:pt idx="384">
                  <c:v>57.53</c:v>
                </c:pt>
                <c:pt idx="385">
                  <c:v>57.64</c:v>
                </c:pt>
                <c:pt idx="386">
                  <c:v>57.75</c:v>
                </c:pt>
                <c:pt idx="387">
                  <c:v>57.86</c:v>
                </c:pt>
                <c:pt idx="388">
                  <c:v>57.98</c:v>
                </c:pt>
                <c:pt idx="389">
                  <c:v>58.09</c:v>
                </c:pt>
                <c:pt idx="390">
                  <c:v>58.2</c:v>
                </c:pt>
                <c:pt idx="391">
                  <c:v>58.31</c:v>
                </c:pt>
                <c:pt idx="392">
                  <c:v>58.42</c:v>
                </c:pt>
                <c:pt idx="393">
                  <c:v>58.53</c:v>
                </c:pt>
                <c:pt idx="394">
                  <c:v>58.64</c:v>
                </c:pt>
                <c:pt idx="395">
                  <c:v>58.75</c:v>
                </c:pt>
                <c:pt idx="396">
                  <c:v>58.86</c:v>
                </c:pt>
                <c:pt idx="397">
                  <c:v>58.96</c:v>
                </c:pt>
                <c:pt idx="398">
                  <c:v>59.07</c:v>
                </c:pt>
                <c:pt idx="399">
                  <c:v>59.18</c:v>
                </c:pt>
                <c:pt idx="400">
                  <c:v>59.29</c:v>
                </c:pt>
                <c:pt idx="401">
                  <c:v>59.4</c:v>
                </c:pt>
                <c:pt idx="402">
                  <c:v>59.51</c:v>
                </c:pt>
                <c:pt idx="403">
                  <c:v>59.62</c:v>
                </c:pt>
                <c:pt idx="404">
                  <c:v>59.72</c:v>
                </c:pt>
                <c:pt idx="405">
                  <c:v>59.83</c:v>
                </c:pt>
                <c:pt idx="406">
                  <c:v>59.94</c:v>
                </c:pt>
                <c:pt idx="407">
                  <c:v>60.05</c:v>
                </c:pt>
                <c:pt idx="408">
                  <c:v>60.15</c:v>
                </c:pt>
                <c:pt idx="409">
                  <c:v>60.26</c:v>
                </c:pt>
                <c:pt idx="410">
                  <c:v>60.37</c:v>
                </c:pt>
                <c:pt idx="411">
                  <c:v>60.48</c:v>
                </c:pt>
                <c:pt idx="412">
                  <c:v>60.58</c:v>
                </c:pt>
                <c:pt idx="413">
                  <c:v>60.69</c:v>
                </c:pt>
                <c:pt idx="414">
                  <c:v>60.8</c:v>
                </c:pt>
                <c:pt idx="415">
                  <c:v>60.9</c:v>
                </c:pt>
                <c:pt idx="416">
                  <c:v>61.01</c:v>
                </c:pt>
                <c:pt idx="417">
                  <c:v>61.11</c:v>
                </c:pt>
                <c:pt idx="418">
                  <c:v>61.22</c:v>
                </c:pt>
                <c:pt idx="419">
                  <c:v>61.32</c:v>
                </c:pt>
                <c:pt idx="420">
                  <c:v>61.43</c:v>
                </c:pt>
                <c:pt idx="421">
                  <c:v>61.54</c:v>
                </c:pt>
                <c:pt idx="422">
                  <c:v>61.64</c:v>
                </c:pt>
                <c:pt idx="423">
                  <c:v>61.75</c:v>
                </c:pt>
                <c:pt idx="424">
                  <c:v>61.85</c:v>
                </c:pt>
                <c:pt idx="425">
                  <c:v>61.96</c:v>
                </c:pt>
                <c:pt idx="426">
                  <c:v>62.06</c:v>
                </c:pt>
                <c:pt idx="427">
                  <c:v>62.16</c:v>
                </c:pt>
                <c:pt idx="428">
                  <c:v>62.27</c:v>
                </c:pt>
                <c:pt idx="429">
                  <c:v>62.37</c:v>
                </c:pt>
                <c:pt idx="430">
                  <c:v>62.48</c:v>
                </c:pt>
                <c:pt idx="431">
                  <c:v>62.58</c:v>
                </c:pt>
                <c:pt idx="432">
                  <c:v>62.68</c:v>
                </c:pt>
                <c:pt idx="433">
                  <c:v>62.79</c:v>
                </c:pt>
                <c:pt idx="434">
                  <c:v>62.89</c:v>
                </c:pt>
                <c:pt idx="435">
                  <c:v>63</c:v>
                </c:pt>
                <c:pt idx="436">
                  <c:v>63.1</c:v>
                </c:pt>
                <c:pt idx="437">
                  <c:v>63.2</c:v>
                </c:pt>
                <c:pt idx="438">
                  <c:v>63.3</c:v>
                </c:pt>
                <c:pt idx="439">
                  <c:v>63.41</c:v>
                </c:pt>
                <c:pt idx="440">
                  <c:v>63.51</c:v>
                </c:pt>
                <c:pt idx="441">
                  <c:v>63.61</c:v>
                </c:pt>
                <c:pt idx="442">
                  <c:v>63.71</c:v>
                </c:pt>
                <c:pt idx="443">
                  <c:v>63.82</c:v>
                </c:pt>
                <c:pt idx="444">
                  <c:v>63.92</c:v>
                </c:pt>
                <c:pt idx="445">
                  <c:v>64.02</c:v>
                </c:pt>
                <c:pt idx="446">
                  <c:v>64.12</c:v>
                </c:pt>
                <c:pt idx="447">
                  <c:v>64.22</c:v>
                </c:pt>
                <c:pt idx="448">
                  <c:v>64.33</c:v>
                </c:pt>
                <c:pt idx="449">
                  <c:v>64.430000000000007</c:v>
                </c:pt>
                <c:pt idx="450">
                  <c:v>64.53</c:v>
                </c:pt>
                <c:pt idx="451">
                  <c:v>64.63</c:v>
                </c:pt>
                <c:pt idx="452">
                  <c:v>64.73</c:v>
                </c:pt>
                <c:pt idx="453">
                  <c:v>64.83</c:v>
                </c:pt>
                <c:pt idx="454">
                  <c:v>64.930000000000007</c:v>
                </c:pt>
                <c:pt idx="455">
                  <c:v>65.03</c:v>
                </c:pt>
                <c:pt idx="456">
                  <c:v>65.13</c:v>
                </c:pt>
                <c:pt idx="457">
                  <c:v>65.23</c:v>
                </c:pt>
                <c:pt idx="458">
                  <c:v>65.33</c:v>
                </c:pt>
                <c:pt idx="459">
                  <c:v>65.430000000000007</c:v>
                </c:pt>
                <c:pt idx="460">
                  <c:v>65.53</c:v>
                </c:pt>
                <c:pt idx="461">
                  <c:v>65.63</c:v>
                </c:pt>
                <c:pt idx="462">
                  <c:v>65.83</c:v>
                </c:pt>
                <c:pt idx="463">
                  <c:v>66.03</c:v>
                </c:pt>
                <c:pt idx="464">
                  <c:v>66.23</c:v>
                </c:pt>
                <c:pt idx="465">
                  <c:v>66.430000000000007</c:v>
                </c:pt>
                <c:pt idx="466">
                  <c:v>66.63</c:v>
                </c:pt>
                <c:pt idx="467">
                  <c:v>66.819999999999993</c:v>
                </c:pt>
                <c:pt idx="468">
                  <c:v>67.02</c:v>
                </c:pt>
                <c:pt idx="469">
                  <c:v>67.22</c:v>
                </c:pt>
                <c:pt idx="470">
                  <c:v>67.41</c:v>
                </c:pt>
                <c:pt idx="471">
                  <c:v>67.61</c:v>
                </c:pt>
                <c:pt idx="472">
                  <c:v>67.8</c:v>
                </c:pt>
                <c:pt idx="473">
                  <c:v>68</c:v>
                </c:pt>
                <c:pt idx="474">
                  <c:v>68.19</c:v>
                </c:pt>
                <c:pt idx="475">
                  <c:v>68.38</c:v>
                </c:pt>
                <c:pt idx="476">
                  <c:v>68.58</c:v>
                </c:pt>
                <c:pt idx="477">
                  <c:v>68.77</c:v>
                </c:pt>
                <c:pt idx="478">
                  <c:v>68.959999999999994</c:v>
                </c:pt>
                <c:pt idx="479">
                  <c:v>69.150000000000006</c:v>
                </c:pt>
                <c:pt idx="480">
                  <c:v>69.34</c:v>
                </c:pt>
                <c:pt idx="481">
                  <c:v>69.540000000000006</c:v>
                </c:pt>
                <c:pt idx="482">
                  <c:v>69.73</c:v>
                </c:pt>
                <c:pt idx="483">
                  <c:v>69.92</c:v>
                </c:pt>
                <c:pt idx="484">
                  <c:v>70.11</c:v>
                </c:pt>
                <c:pt idx="485">
                  <c:v>70.290000000000006</c:v>
                </c:pt>
                <c:pt idx="486">
                  <c:v>70.48</c:v>
                </c:pt>
                <c:pt idx="487">
                  <c:v>70.669999999999973</c:v>
                </c:pt>
                <c:pt idx="488">
                  <c:v>70.86</c:v>
                </c:pt>
                <c:pt idx="489">
                  <c:v>71.05</c:v>
                </c:pt>
                <c:pt idx="490">
                  <c:v>71.23</c:v>
                </c:pt>
                <c:pt idx="491">
                  <c:v>71.42</c:v>
                </c:pt>
                <c:pt idx="492">
                  <c:v>71.61</c:v>
                </c:pt>
                <c:pt idx="493">
                  <c:v>71.790000000000006</c:v>
                </c:pt>
                <c:pt idx="494">
                  <c:v>71.98</c:v>
                </c:pt>
                <c:pt idx="495">
                  <c:v>72.169999999999973</c:v>
                </c:pt>
                <c:pt idx="496">
                  <c:v>72.349999999999994</c:v>
                </c:pt>
                <c:pt idx="497">
                  <c:v>72.540000000000006</c:v>
                </c:pt>
                <c:pt idx="498">
                  <c:v>72.72</c:v>
                </c:pt>
                <c:pt idx="499">
                  <c:v>72.91</c:v>
                </c:pt>
                <c:pt idx="500">
                  <c:v>73.09</c:v>
                </c:pt>
                <c:pt idx="501">
                  <c:v>73.28</c:v>
                </c:pt>
                <c:pt idx="502">
                  <c:v>73.459999999999994</c:v>
                </c:pt>
                <c:pt idx="503">
                  <c:v>73.650000000000006</c:v>
                </c:pt>
                <c:pt idx="504">
                  <c:v>73.83</c:v>
                </c:pt>
                <c:pt idx="505">
                  <c:v>74.02</c:v>
                </c:pt>
                <c:pt idx="506">
                  <c:v>74.2</c:v>
                </c:pt>
                <c:pt idx="507">
                  <c:v>74.38</c:v>
                </c:pt>
                <c:pt idx="508">
                  <c:v>74.569999999999993</c:v>
                </c:pt>
                <c:pt idx="509">
                  <c:v>74.75</c:v>
                </c:pt>
                <c:pt idx="510">
                  <c:v>74.930000000000007</c:v>
                </c:pt>
                <c:pt idx="511">
                  <c:v>75.11</c:v>
                </c:pt>
                <c:pt idx="512">
                  <c:v>75.3</c:v>
                </c:pt>
                <c:pt idx="513">
                  <c:v>75.48</c:v>
                </c:pt>
                <c:pt idx="514">
                  <c:v>75.66</c:v>
                </c:pt>
                <c:pt idx="515">
                  <c:v>75.84</c:v>
                </c:pt>
                <c:pt idx="516">
                  <c:v>76.02</c:v>
                </c:pt>
                <c:pt idx="517">
                  <c:v>76.209999999999994</c:v>
                </c:pt>
                <c:pt idx="518">
                  <c:v>76.39</c:v>
                </c:pt>
                <c:pt idx="519">
                  <c:v>76.569999999999993</c:v>
                </c:pt>
                <c:pt idx="520">
                  <c:v>76.75</c:v>
                </c:pt>
                <c:pt idx="521">
                  <c:v>76.930000000000007</c:v>
                </c:pt>
                <c:pt idx="522">
                  <c:v>77.11</c:v>
                </c:pt>
                <c:pt idx="523">
                  <c:v>77.290000000000006</c:v>
                </c:pt>
                <c:pt idx="524">
                  <c:v>77.47</c:v>
                </c:pt>
                <c:pt idx="525">
                  <c:v>77.650000000000006</c:v>
                </c:pt>
                <c:pt idx="526">
                  <c:v>77.83</c:v>
                </c:pt>
                <c:pt idx="527">
                  <c:v>78.010000000000005</c:v>
                </c:pt>
                <c:pt idx="528">
                  <c:v>78.179999999999978</c:v>
                </c:pt>
                <c:pt idx="529">
                  <c:v>78.36</c:v>
                </c:pt>
                <c:pt idx="530">
                  <c:v>78.540000000000006</c:v>
                </c:pt>
                <c:pt idx="531">
                  <c:v>78.72</c:v>
                </c:pt>
                <c:pt idx="532">
                  <c:v>78.900000000000006</c:v>
                </c:pt>
                <c:pt idx="533">
                  <c:v>79.08</c:v>
                </c:pt>
                <c:pt idx="534">
                  <c:v>79.25</c:v>
                </c:pt>
                <c:pt idx="535">
                  <c:v>79.430000000000007</c:v>
                </c:pt>
                <c:pt idx="536">
                  <c:v>79.61</c:v>
                </c:pt>
                <c:pt idx="537">
                  <c:v>79.790000000000006</c:v>
                </c:pt>
                <c:pt idx="538">
                  <c:v>79.959999999999994</c:v>
                </c:pt>
                <c:pt idx="539">
                  <c:v>80.14</c:v>
                </c:pt>
                <c:pt idx="540">
                  <c:v>80.319999999999993</c:v>
                </c:pt>
                <c:pt idx="541">
                  <c:v>80.489999999999995</c:v>
                </c:pt>
                <c:pt idx="542">
                  <c:v>80.669999999999973</c:v>
                </c:pt>
                <c:pt idx="543">
                  <c:v>80.849999999999994</c:v>
                </c:pt>
                <c:pt idx="544">
                  <c:v>81.02</c:v>
                </c:pt>
                <c:pt idx="545">
                  <c:v>81.2</c:v>
                </c:pt>
                <c:pt idx="546">
                  <c:v>81.38</c:v>
                </c:pt>
                <c:pt idx="547">
                  <c:v>81.55</c:v>
                </c:pt>
                <c:pt idx="548">
                  <c:v>81.73</c:v>
                </c:pt>
                <c:pt idx="549">
                  <c:v>81.91</c:v>
                </c:pt>
                <c:pt idx="550">
                  <c:v>82.08</c:v>
                </c:pt>
                <c:pt idx="551">
                  <c:v>82.26</c:v>
                </c:pt>
                <c:pt idx="552">
                  <c:v>82.44</c:v>
                </c:pt>
                <c:pt idx="553">
                  <c:v>82.61</c:v>
                </c:pt>
                <c:pt idx="554">
                  <c:v>82.79</c:v>
                </c:pt>
                <c:pt idx="555">
                  <c:v>82.96</c:v>
                </c:pt>
                <c:pt idx="556">
                  <c:v>83.14</c:v>
                </c:pt>
                <c:pt idx="557">
                  <c:v>83.32</c:v>
                </c:pt>
                <c:pt idx="558">
                  <c:v>83.49</c:v>
                </c:pt>
                <c:pt idx="559">
                  <c:v>83.669999999999973</c:v>
                </c:pt>
                <c:pt idx="560">
                  <c:v>83.84</c:v>
                </c:pt>
                <c:pt idx="561">
                  <c:v>84.02</c:v>
                </c:pt>
                <c:pt idx="562">
                  <c:v>84.2</c:v>
                </c:pt>
                <c:pt idx="563">
                  <c:v>84.37</c:v>
                </c:pt>
                <c:pt idx="564">
                  <c:v>84.55</c:v>
                </c:pt>
                <c:pt idx="565">
                  <c:v>84.72</c:v>
                </c:pt>
                <c:pt idx="566">
                  <c:v>84.9</c:v>
                </c:pt>
                <c:pt idx="567">
                  <c:v>85.07</c:v>
                </c:pt>
                <c:pt idx="568">
                  <c:v>85.25</c:v>
                </c:pt>
                <c:pt idx="569">
                  <c:v>85.42</c:v>
                </c:pt>
                <c:pt idx="570">
                  <c:v>85.6</c:v>
                </c:pt>
                <c:pt idx="571">
                  <c:v>85.77</c:v>
                </c:pt>
                <c:pt idx="572">
                  <c:v>85.95</c:v>
                </c:pt>
                <c:pt idx="573">
                  <c:v>86.12</c:v>
                </c:pt>
                <c:pt idx="574">
                  <c:v>86.3</c:v>
                </c:pt>
                <c:pt idx="575">
                  <c:v>86.47</c:v>
                </c:pt>
                <c:pt idx="576">
                  <c:v>86.65</c:v>
                </c:pt>
                <c:pt idx="577">
                  <c:v>86.82</c:v>
                </c:pt>
                <c:pt idx="578">
                  <c:v>87</c:v>
                </c:pt>
                <c:pt idx="579">
                  <c:v>87.169999999999973</c:v>
                </c:pt>
                <c:pt idx="580">
                  <c:v>87.35</c:v>
                </c:pt>
                <c:pt idx="581">
                  <c:v>87.52</c:v>
                </c:pt>
                <c:pt idx="582">
                  <c:v>87.7</c:v>
                </c:pt>
                <c:pt idx="583">
                  <c:v>87.87</c:v>
                </c:pt>
                <c:pt idx="584">
                  <c:v>88.05</c:v>
                </c:pt>
                <c:pt idx="585">
                  <c:v>88.22</c:v>
                </c:pt>
                <c:pt idx="586">
                  <c:v>88.39</c:v>
                </c:pt>
                <c:pt idx="587">
                  <c:v>88.57</c:v>
                </c:pt>
                <c:pt idx="588">
                  <c:v>88.74</c:v>
                </c:pt>
                <c:pt idx="589">
                  <c:v>88.92</c:v>
                </c:pt>
                <c:pt idx="590">
                  <c:v>89.09</c:v>
                </c:pt>
                <c:pt idx="591">
                  <c:v>89.26</c:v>
                </c:pt>
                <c:pt idx="592">
                  <c:v>89.44</c:v>
                </c:pt>
                <c:pt idx="593">
                  <c:v>89.61</c:v>
                </c:pt>
                <c:pt idx="594">
                  <c:v>89.78</c:v>
                </c:pt>
                <c:pt idx="595">
                  <c:v>89.96</c:v>
                </c:pt>
                <c:pt idx="596">
                  <c:v>90.13</c:v>
                </c:pt>
                <c:pt idx="597">
                  <c:v>90.31</c:v>
                </c:pt>
                <c:pt idx="598">
                  <c:v>90.48</c:v>
                </c:pt>
                <c:pt idx="599">
                  <c:v>90.65</c:v>
                </c:pt>
                <c:pt idx="600">
                  <c:v>90.83</c:v>
                </c:pt>
                <c:pt idx="601">
                  <c:v>91</c:v>
                </c:pt>
                <c:pt idx="602">
                  <c:v>91.179999999999978</c:v>
                </c:pt>
                <c:pt idx="603">
                  <c:v>91.35</c:v>
                </c:pt>
                <c:pt idx="604">
                  <c:v>91.53</c:v>
                </c:pt>
                <c:pt idx="605">
                  <c:v>91.7</c:v>
                </c:pt>
                <c:pt idx="606">
                  <c:v>91.87</c:v>
                </c:pt>
                <c:pt idx="607">
                  <c:v>92.05</c:v>
                </c:pt>
                <c:pt idx="608">
                  <c:v>92.22</c:v>
                </c:pt>
                <c:pt idx="609">
                  <c:v>92.4</c:v>
                </c:pt>
                <c:pt idx="610">
                  <c:v>92.57</c:v>
                </c:pt>
                <c:pt idx="611">
                  <c:v>92.74</c:v>
                </c:pt>
                <c:pt idx="612">
                  <c:v>92.92</c:v>
                </c:pt>
                <c:pt idx="613">
                  <c:v>93.09</c:v>
                </c:pt>
                <c:pt idx="614">
                  <c:v>93.27</c:v>
                </c:pt>
                <c:pt idx="615">
                  <c:v>93.44</c:v>
                </c:pt>
                <c:pt idx="616">
                  <c:v>93.61</c:v>
                </c:pt>
                <c:pt idx="617">
                  <c:v>93.79</c:v>
                </c:pt>
                <c:pt idx="618">
                  <c:v>93.96</c:v>
                </c:pt>
                <c:pt idx="619">
                  <c:v>94.14</c:v>
                </c:pt>
                <c:pt idx="620">
                  <c:v>94.31</c:v>
                </c:pt>
                <c:pt idx="621">
                  <c:v>94.48</c:v>
                </c:pt>
                <c:pt idx="622">
                  <c:v>94.66</c:v>
                </c:pt>
                <c:pt idx="623">
                  <c:v>94.83</c:v>
                </c:pt>
                <c:pt idx="624">
                  <c:v>95</c:v>
                </c:pt>
                <c:pt idx="625">
                  <c:v>95.179999999999978</c:v>
                </c:pt>
                <c:pt idx="626">
                  <c:v>95.35</c:v>
                </c:pt>
                <c:pt idx="627">
                  <c:v>95.53</c:v>
                </c:pt>
                <c:pt idx="628">
                  <c:v>95.7</c:v>
                </c:pt>
                <c:pt idx="629">
                  <c:v>95.87</c:v>
                </c:pt>
                <c:pt idx="630">
                  <c:v>96.05</c:v>
                </c:pt>
                <c:pt idx="631">
                  <c:v>96.22</c:v>
                </c:pt>
                <c:pt idx="632">
                  <c:v>96.39</c:v>
                </c:pt>
                <c:pt idx="633">
                  <c:v>96.57</c:v>
                </c:pt>
                <c:pt idx="634">
                  <c:v>96.74</c:v>
                </c:pt>
                <c:pt idx="635">
                  <c:v>96.91</c:v>
                </c:pt>
                <c:pt idx="636">
                  <c:v>97.09</c:v>
                </c:pt>
                <c:pt idx="637">
                  <c:v>97.26</c:v>
                </c:pt>
                <c:pt idx="638">
                  <c:v>97.43</c:v>
                </c:pt>
                <c:pt idx="639">
                  <c:v>97.61</c:v>
                </c:pt>
                <c:pt idx="640">
                  <c:v>97.78</c:v>
                </c:pt>
                <c:pt idx="641">
                  <c:v>97.95</c:v>
                </c:pt>
                <c:pt idx="642">
                  <c:v>98.12</c:v>
                </c:pt>
                <c:pt idx="643">
                  <c:v>98.3</c:v>
                </c:pt>
                <c:pt idx="644">
                  <c:v>98.47</c:v>
                </c:pt>
                <c:pt idx="645">
                  <c:v>98.64</c:v>
                </c:pt>
                <c:pt idx="646">
                  <c:v>98.82</c:v>
                </c:pt>
                <c:pt idx="647">
                  <c:v>98.99</c:v>
                </c:pt>
                <c:pt idx="648">
                  <c:v>99.16</c:v>
                </c:pt>
                <c:pt idx="649">
                  <c:v>99.33</c:v>
                </c:pt>
                <c:pt idx="650">
                  <c:v>99.51</c:v>
                </c:pt>
                <c:pt idx="651">
                  <c:v>99.679999999999978</c:v>
                </c:pt>
                <c:pt idx="652">
                  <c:v>99.85</c:v>
                </c:pt>
                <c:pt idx="653">
                  <c:v>100.02</c:v>
                </c:pt>
                <c:pt idx="654">
                  <c:v>100.19</c:v>
                </c:pt>
                <c:pt idx="655">
                  <c:v>100.37</c:v>
                </c:pt>
                <c:pt idx="656">
                  <c:v>100.54</c:v>
                </c:pt>
                <c:pt idx="657">
                  <c:v>100.71</c:v>
                </c:pt>
                <c:pt idx="658">
                  <c:v>100.88</c:v>
                </c:pt>
                <c:pt idx="659">
                  <c:v>101.05</c:v>
                </c:pt>
                <c:pt idx="660">
                  <c:v>101.23</c:v>
                </c:pt>
                <c:pt idx="661">
                  <c:v>101.4</c:v>
                </c:pt>
                <c:pt idx="662">
                  <c:v>101.57</c:v>
                </c:pt>
                <c:pt idx="663">
                  <c:v>101.74</c:v>
                </c:pt>
                <c:pt idx="664">
                  <c:v>101.91</c:v>
                </c:pt>
                <c:pt idx="665">
                  <c:v>102.09</c:v>
                </c:pt>
                <c:pt idx="666">
                  <c:v>102.26</c:v>
                </c:pt>
                <c:pt idx="667">
                  <c:v>102.43</c:v>
                </c:pt>
                <c:pt idx="668">
                  <c:v>102.6</c:v>
                </c:pt>
                <c:pt idx="669">
                  <c:v>102.77</c:v>
                </c:pt>
                <c:pt idx="670">
                  <c:v>102.94</c:v>
                </c:pt>
                <c:pt idx="671">
                  <c:v>103.12</c:v>
                </c:pt>
                <c:pt idx="672">
                  <c:v>103.29</c:v>
                </c:pt>
                <c:pt idx="673">
                  <c:v>103.46</c:v>
                </c:pt>
                <c:pt idx="674">
                  <c:v>103.63</c:v>
                </c:pt>
                <c:pt idx="675">
                  <c:v>103.8</c:v>
                </c:pt>
                <c:pt idx="676">
                  <c:v>103.98</c:v>
                </c:pt>
                <c:pt idx="677">
                  <c:v>104.15</c:v>
                </c:pt>
                <c:pt idx="678">
                  <c:v>104.32</c:v>
                </c:pt>
                <c:pt idx="679">
                  <c:v>104.49</c:v>
                </c:pt>
                <c:pt idx="680">
                  <c:v>104.66</c:v>
                </c:pt>
                <c:pt idx="681">
                  <c:v>104.84</c:v>
                </c:pt>
                <c:pt idx="682">
                  <c:v>105.01</c:v>
                </c:pt>
                <c:pt idx="683">
                  <c:v>105.18</c:v>
                </c:pt>
                <c:pt idx="684">
                  <c:v>105.35</c:v>
                </c:pt>
                <c:pt idx="685">
                  <c:v>105.52</c:v>
                </c:pt>
                <c:pt idx="686">
                  <c:v>105.69</c:v>
                </c:pt>
                <c:pt idx="687">
                  <c:v>105.87</c:v>
                </c:pt>
                <c:pt idx="688">
                  <c:v>106.04</c:v>
                </c:pt>
                <c:pt idx="689">
                  <c:v>106.21</c:v>
                </c:pt>
                <c:pt idx="690">
                  <c:v>106.38</c:v>
                </c:pt>
                <c:pt idx="691">
                  <c:v>106.55</c:v>
                </c:pt>
                <c:pt idx="692">
                  <c:v>106.72</c:v>
                </c:pt>
                <c:pt idx="693">
                  <c:v>106.9</c:v>
                </c:pt>
                <c:pt idx="694">
                  <c:v>107.07</c:v>
                </c:pt>
                <c:pt idx="695">
                  <c:v>107.24</c:v>
                </c:pt>
                <c:pt idx="696">
                  <c:v>107.41</c:v>
                </c:pt>
                <c:pt idx="697">
                  <c:v>107.58</c:v>
                </c:pt>
                <c:pt idx="698">
                  <c:v>107.75</c:v>
                </c:pt>
                <c:pt idx="699">
                  <c:v>107.93</c:v>
                </c:pt>
                <c:pt idx="700">
                  <c:v>108.1</c:v>
                </c:pt>
                <c:pt idx="701">
                  <c:v>108.27</c:v>
                </c:pt>
                <c:pt idx="702">
                  <c:v>108.44</c:v>
                </c:pt>
                <c:pt idx="703">
                  <c:v>108.61</c:v>
                </c:pt>
                <c:pt idx="704">
                  <c:v>108.78</c:v>
                </c:pt>
                <c:pt idx="705">
                  <c:v>108.95</c:v>
                </c:pt>
                <c:pt idx="706">
                  <c:v>109.13</c:v>
                </c:pt>
                <c:pt idx="707">
                  <c:v>109.3</c:v>
                </c:pt>
                <c:pt idx="708">
                  <c:v>109.47</c:v>
                </c:pt>
                <c:pt idx="709">
                  <c:v>109.64</c:v>
                </c:pt>
                <c:pt idx="710">
                  <c:v>109.81</c:v>
                </c:pt>
                <c:pt idx="711">
                  <c:v>109.98</c:v>
                </c:pt>
                <c:pt idx="712">
                  <c:v>110.15</c:v>
                </c:pt>
                <c:pt idx="713">
                  <c:v>110.32</c:v>
                </c:pt>
                <c:pt idx="714">
                  <c:v>110.49</c:v>
                </c:pt>
                <c:pt idx="715">
                  <c:v>110.66</c:v>
                </c:pt>
                <c:pt idx="716">
                  <c:v>110.84</c:v>
                </c:pt>
                <c:pt idx="717">
                  <c:v>111.01</c:v>
                </c:pt>
                <c:pt idx="718">
                  <c:v>111.18</c:v>
                </c:pt>
                <c:pt idx="719">
                  <c:v>111.35</c:v>
                </c:pt>
                <c:pt idx="720">
                  <c:v>111.52</c:v>
                </c:pt>
                <c:pt idx="721">
                  <c:v>111.69</c:v>
                </c:pt>
                <c:pt idx="722">
                  <c:v>111.86</c:v>
                </c:pt>
                <c:pt idx="723">
                  <c:v>112.03</c:v>
                </c:pt>
                <c:pt idx="724">
                  <c:v>112.2</c:v>
                </c:pt>
                <c:pt idx="725">
                  <c:v>112.37</c:v>
                </c:pt>
                <c:pt idx="726">
                  <c:v>112.54</c:v>
                </c:pt>
                <c:pt idx="727">
                  <c:v>112.71</c:v>
                </c:pt>
                <c:pt idx="728">
                  <c:v>112.88</c:v>
                </c:pt>
                <c:pt idx="729">
                  <c:v>113.05</c:v>
                </c:pt>
                <c:pt idx="730">
                  <c:v>113.22</c:v>
                </c:pt>
                <c:pt idx="731">
                  <c:v>113.39</c:v>
                </c:pt>
                <c:pt idx="732">
                  <c:v>113.56</c:v>
                </c:pt>
                <c:pt idx="733">
                  <c:v>113.73</c:v>
                </c:pt>
                <c:pt idx="734">
                  <c:v>113.9</c:v>
                </c:pt>
                <c:pt idx="735">
                  <c:v>114.07</c:v>
                </c:pt>
                <c:pt idx="736">
                  <c:v>114.24</c:v>
                </c:pt>
                <c:pt idx="737">
                  <c:v>114.41</c:v>
                </c:pt>
                <c:pt idx="738">
                  <c:v>114.58</c:v>
                </c:pt>
                <c:pt idx="739">
                  <c:v>114.75</c:v>
                </c:pt>
                <c:pt idx="740">
                  <c:v>114.92</c:v>
                </c:pt>
                <c:pt idx="741">
                  <c:v>115.09</c:v>
                </c:pt>
                <c:pt idx="742">
                  <c:v>115.26</c:v>
                </c:pt>
                <c:pt idx="743">
                  <c:v>115.43</c:v>
                </c:pt>
                <c:pt idx="744">
                  <c:v>115.6</c:v>
                </c:pt>
                <c:pt idx="745">
                  <c:v>115.77</c:v>
                </c:pt>
                <c:pt idx="746">
                  <c:v>115.94</c:v>
                </c:pt>
                <c:pt idx="747">
                  <c:v>116.11</c:v>
                </c:pt>
                <c:pt idx="748">
                  <c:v>116.27</c:v>
                </c:pt>
                <c:pt idx="749">
                  <c:v>116.44</c:v>
                </c:pt>
                <c:pt idx="750">
                  <c:v>116.61</c:v>
                </c:pt>
                <c:pt idx="751">
                  <c:v>116.78</c:v>
                </c:pt>
                <c:pt idx="752">
                  <c:v>116.95</c:v>
                </c:pt>
                <c:pt idx="753">
                  <c:v>117.12</c:v>
                </c:pt>
                <c:pt idx="754">
                  <c:v>117.29</c:v>
                </c:pt>
                <c:pt idx="755">
                  <c:v>117.46</c:v>
                </c:pt>
                <c:pt idx="756">
                  <c:v>117.62</c:v>
                </c:pt>
                <c:pt idx="757">
                  <c:v>117.79</c:v>
                </c:pt>
                <c:pt idx="758">
                  <c:v>117.96</c:v>
                </c:pt>
                <c:pt idx="759">
                  <c:v>118.13</c:v>
                </c:pt>
                <c:pt idx="760">
                  <c:v>118.3</c:v>
                </c:pt>
                <c:pt idx="761">
                  <c:v>118.46</c:v>
                </c:pt>
                <c:pt idx="762">
                  <c:v>118.63</c:v>
                </c:pt>
                <c:pt idx="763">
                  <c:v>118.8</c:v>
                </c:pt>
                <c:pt idx="764">
                  <c:v>118.97</c:v>
                </c:pt>
                <c:pt idx="765">
                  <c:v>119.13</c:v>
                </c:pt>
                <c:pt idx="766">
                  <c:v>119.3</c:v>
                </c:pt>
                <c:pt idx="767">
                  <c:v>119.47</c:v>
                </c:pt>
                <c:pt idx="768">
                  <c:v>119.64</c:v>
                </c:pt>
                <c:pt idx="769">
                  <c:v>119.8</c:v>
                </c:pt>
                <c:pt idx="770">
                  <c:v>119.97</c:v>
                </c:pt>
                <c:pt idx="771">
                  <c:v>120.14</c:v>
                </c:pt>
                <c:pt idx="772">
                  <c:v>120.3</c:v>
                </c:pt>
                <c:pt idx="773">
                  <c:v>120.47</c:v>
                </c:pt>
                <c:pt idx="774">
                  <c:v>120.64</c:v>
                </c:pt>
                <c:pt idx="775">
                  <c:v>120.81</c:v>
                </c:pt>
                <c:pt idx="776">
                  <c:v>120.97</c:v>
                </c:pt>
                <c:pt idx="777">
                  <c:v>121.14</c:v>
                </c:pt>
                <c:pt idx="778">
                  <c:v>121.3</c:v>
                </c:pt>
                <c:pt idx="779">
                  <c:v>121.47</c:v>
                </c:pt>
                <c:pt idx="780">
                  <c:v>121.64</c:v>
                </c:pt>
                <c:pt idx="781">
                  <c:v>121.8</c:v>
                </c:pt>
                <c:pt idx="782">
                  <c:v>121.97</c:v>
                </c:pt>
                <c:pt idx="783">
                  <c:v>122.13</c:v>
                </c:pt>
                <c:pt idx="784">
                  <c:v>122.3</c:v>
                </c:pt>
                <c:pt idx="785">
                  <c:v>122.47</c:v>
                </c:pt>
                <c:pt idx="786">
                  <c:v>122.63</c:v>
                </c:pt>
                <c:pt idx="787">
                  <c:v>122.8</c:v>
                </c:pt>
                <c:pt idx="788">
                  <c:v>122.96</c:v>
                </c:pt>
                <c:pt idx="789">
                  <c:v>123.13</c:v>
                </c:pt>
                <c:pt idx="790">
                  <c:v>123.29</c:v>
                </c:pt>
                <c:pt idx="791">
                  <c:v>123.46</c:v>
                </c:pt>
                <c:pt idx="792">
                  <c:v>123.62</c:v>
                </c:pt>
                <c:pt idx="793">
                  <c:v>123.79</c:v>
                </c:pt>
                <c:pt idx="794">
                  <c:v>123.95</c:v>
                </c:pt>
                <c:pt idx="795">
                  <c:v>124.11</c:v>
                </c:pt>
                <c:pt idx="796">
                  <c:v>124.28</c:v>
                </c:pt>
                <c:pt idx="797">
                  <c:v>124.44</c:v>
                </c:pt>
                <c:pt idx="798">
                  <c:v>124.61</c:v>
                </c:pt>
                <c:pt idx="799">
                  <c:v>124.77</c:v>
                </c:pt>
                <c:pt idx="800">
                  <c:v>124.94</c:v>
                </c:pt>
                <c:pt idx="801">
                  <c:v>125.1</c:v>
                </c:pt>
                <c:pt idx="802">
                  <c:v>125.26</c:v>
                </c:pt>
                <c:pt idx="803">
                  <c:v>125.43</c:v>
                </c:pt>
                <c:pt idx="804">
                  <c:v>125.59</c:v>
                </c:pt>
                <c:pt idx="805">
                  <c:v>125.75</c:v>
                </c:pt>
                <c:pt idx="806">
                  <c:v>125.92</c:v>
                </c:pt>
                <c:pt idx="807">
                  <c:v>126.08</c:v>
                </c:pt>
                <c:pt idx="808">
                  <c:v>126.24</c:v>
                </c:pt>
                <c:pt idx="809">
                  <c:v>126.4</c:v>
                </c:pt>
                <c:pt idx="810">
                  <c:v>126.57</c:v>
                </c:pt>
                <c:pt idx="811">
                  <c:v>126.73</c:v>
                </c:pt>
                <c:pt idx="812">
                  <c:v>126.89</c:v>
                </c:pt>
                <c:pt idx="813">
                  <c:v>127.05</c:v>
                </c:pt>
                <c:pt idx="814">
                  <c:v>127.22</c:v>
                </c:pt>
                <c:pt idx="815">
                  <c:v>127.38</c:v>
                </c:pt>
                <c:pt idx="816">
                  <c:v>127.54</c:v>
                </c:pt>
                <c:pt idx="817">
                  <c:v>127.7</c:v>
                </c:pt>
                <c:pt idx="818">
                  <c:v>127.86</c:v>
                </c:pt>
                <c:pt idx="819">
                  <c:v>128.02000000000001</c:v>
                </c:pt>
                <c:pt idx="820">
                  <c:v>128.18</c:v>
                </c:pt>
                <c:pt idx="821">
                  <c:v>128.35</c:v>
                </c:pt>
                <c:pt idx="822">
                  <c:v>128.51</c:v>
                </c:pt>
                <c:pt idx="823">
                  <c:v>128.66999999999999</c:v>
                </c:pt>
                <c:pt idx="824">
                  <c:v>128.83000000000001</c:v>
                </c:pt>
                <c:pt idx="825">
                  <c:v>128.99</c:v>
                </c:pt>
                <c:pt idx="826">
                  <c:v>129.15</c:v>
                </c:pt>
                <c:pt idx="827">
                  <c:v>129.31</c:v>
                </c:pt>
                <c:pt idx="828">
                  <c:v>129.47</c:v>
                </c:pt>
                <c:pt idx="829">
                  <c:v>129.63</c:v>
                </c:pt>
                <c:pt idx="830">
                  <c:v>129.79</c:v>
                </c:pt>
                <c:pt idx="831">
                  <c:v>129.94999999999999</c:v>
                </c:pt>
                <c:pt idx="832">
                  <c:v>130.11000000000001</c:v>
                </c:pt>
                <c:pt idx="833">
                  <c:v>130.27000000000001</c:v>
                </c:pt>
                <c:pt idx="834">
                  <c:v>130.43</c:v>
                </c:pt>
                <c:pt idx="835">
                  <c:v>130.59</c:v>
                </c:pt>
                <c:pt idx="836">
                  <c:v>130.74</c:v>
                </c:pt>
                <c:pt idx="837">
                  <c:v>130.9</c:v>
                </c:pt>
                <c:pt idx="838">
                  <c:v>131.06</c:v>
                </c:pt>
                <c:pt idx="839">
                  <c:v>131.22</c:v>
                </c:pt>
                <c:pt idx="840">
                  <c:v>131.38</c:v>
                </c:pt>
                <c:pt idx="841">
                  <c:v>131.54</c:v>
                </c:pt>
                <c:pt idx="842">
                  <c:v>131.69</c:v>
                </c:pt>
                <c:pt idx="843">
                  <c:v>131.85</c:v>
                </c:pt>
                <c:pt idx="844">
                  <c:v>132.01</c:v>
                </c:pt>
                <c:pt idx="845">
                  <c:v>132.16999999999999</c:v>
                </c:pt>
                <c:pt idx="846">
                  <c:v>132.32</c:v>
                </c:pt>
                <c:pt idx="847">
                  <c:v>132.47999999999999</c:v>
                </c:pt>
                <c:pt idx="848">
                  <c:v>132.63999999999999</c:v>
                </c:pt>
                <c:pt idx="849">
                  <c:v>132.80000000000001</c:v>
                </c:pt>
                <c:pt idx="850">
                  <c:v>132.94999999999999</c:v>
                </c:pt>
                <c:pt idx="851">
                  <c:v>133.11000000000001</c:v>
                </c:pt>
                <c:pt idx="852">
                  <c:v>133.26</c:v>
                </c:pt>
                <c:pt idx="853">
                  <c:v>133.41999999999999</c:v>
                </c:pt>
                <c:pt idx="854">
                  <c:v>133.58000000000001</c:v>
                </c:pt>
                <c:pt idx="855">
                  <c:v>133.72999999999999</c:v>
                </c:pt>
                <c:pt idx="856">
                  <c:v>133.88999999999999</c:v>
                </c:pt>
                <c:pt idx="857">
                  <c:v>134.04</c:v>
                </c:pt>
                <c:pt idx="858">
                  <c:v>134.19999999999999</c:v>
                </c:pt>
                <c:pt idx="859">
                  <c:v>134.35</c:v>
                </c:pt>
                <c:pt idx="860">
                  <c:v>134.51</c:v>
                </c:pt>
                <c:pt idx="861">
                  <c:v>134.66</c:v>
                </c:pt>
                <c:pt idx="862">
                  <c:v>134.82</c:v>
                </c:pt>
                <c:pt idx="863">
                  <c:v>134.97</c:v>
                </c:pt>
                <c:pt idx="864">
                  <c:v>135.13</c:v>
                </c:pt>
                <c:pt idx="865">
                  <c:v>135.28</c:v>
                </c:pt>
                <c:pt idx="866">
                  <c:v>135.44</c:v>
                </c:pt>
                <c:pt idx="867">
                  <c:v>135.59</c:v>
                </c:pt>
                <c:pt idx="868">
                  <c:v>135.74</c:v>
                </c:pt>
                <c:pt idx="869">
                  <c:v>135.9</c:v>
                </c:pt>
                <c:pt idx="870">
                  <c:v>136.05000000000001</c:v>
                </c:pt>
                <c:pt idx="871">
                  <c:v>136.19999999999999</c:v>
                </c:pt>
                <c:pt idx="872">
                  <c:v>136.36000000000001</c:v>
                </c:pt>
                <c:pt idx="873">
                  <c:v>136.51</c:v>
                </c:pt>
                <c:pt idx="874">
                  <c:v>136.66</c:v>
                </c:pt>
                <c:pt idx="875">
                  <c:v>136.81</c:v>
                </c:pt>
                <c:pt idx="876">
                  <c:v>136.96</c:v>
                </c:pt>
                <c:pt idx="877">
                  <c:v>137.12</c:v>
                </c:pt>
                <c:pt idx="878">
                  <c:v>137.27000000000001</c:v>
                </c:pt>
                <c:pt idx="879">
                  <c:v>137.41999999999999</c:v>
                </c:pt>
                <c:pt idx="880">
                  <c:v>137.57</c:v>
                </c:pt>
                <c:pt idx="881">
                  <c:v>137.72</c:v>
                </c:pt>
                <c:pt idx="882">
                  <c:v>137.87</c:v>
                </c:pt>
                <c:pt idx="883">
                  <c:v>138.02000000000001</c:v>
                </c:pt>
                <c:pt idx="884">
                  <c:v>138.16999999999999</c:v>
                </c:pt>
                <c:pt idx="885">
                  <c:v>138.33000000000001</c:v>
                </c:pt>
                <c:pt idx="886">
                  <c:v>138.47999999999999</c:v>
                </c:pt>
                <c:pt idx="887">
                  <c:v>138.63</c:v>
                </c:pt>
                <c:pt idx="888">
                  <c:v>138.78</c:v>
                </c:pt>
                <c:pt idx="889">
                  <c:v>138.93</c:v>
                </c:pt>
                <c:pt idx="890">
                  <c:v>139.07</c:v>
                </c:pt>
                <c:pt idx="891">
                  <c:v>139.22</c:v>
                </c:pt>
                <c:pt idx="892">
                  <c:v>139.37</c:v>
                </c:pt>
                <c:pt idx="893">
                  <c:v>139.52000000000001</c:v>
                </c:pt>
                <c:pt idx="894">
                  <c:v>139.66999999999999</c:v>
                </c:pt>
                <c:pt idx="895">
                  <c:v>139.82</c:v>
                </c:pt>
                <c:pt idx="896">
                  <c:v>139.97</c:v>
                </c:pt>
                <c:pt idx="897">
                  <c:v>140.12</c:v>
                </c:pt>
                <c:pt idx="898">
                  <c:v>140.26</c:v>
                </c:pt>
                <c:pt idx="899">
                  <c:v>140.41</c:v>
                </c:pt>
                <c:pt idx="900">
                  <c:v>140.56</c:v>
                </c:pt>
                <c:pt idx="901">
                  <c:v>140.71</c:v>
                </c:pt>
                <c:pt idx="902">
                  <c:v>140.85</c:v>
                </c:pt>
                <c:pt idx="903">
                  <c:v>141</c:v>
                </c:pt>
                <c:pt idx="904">
                  <c:v>141.15</c:v>
                </c:pt>
                <c:pt idx="905">
                  <c:v>141.29</c:v>
                </c:pt>
                <c:pt idx="906">
                  <c:v>141.44</c:v>
                </c:pt>
                <c:pt idx="907">
                  <c:v>141.59</c:v>
                </c:pt>
                <c:pt idx="908">
                  <c:v>141.72999999999999</c:v>
                </c:pt>
                <c:pt idx="909">
                  <c:v>141.88</c:v>
                </c:pt>
                <c:pt idx="910">
                  <c:v>142.02000000000001</c:v>
                </c:pt>
                <c:pt idx="911">
                  <c:v>142.16999999999999</c:v>
                </c:pt>
                <c:pt idx="912">
                  <c:v>142.31</c:v>
                </c:pt>
                <c:pt idx="913">
                  <c:v>142.46</c:v>
                </c:pt>
                <c:pt idx="914">
                  <c:v>142.6</c:v>
                </c:pt>
                <c:pt idx="915">
                  <c:v>142.75</c:v>
                </c:pt>
                <c:pt idx="916">
                  <c:v>142.88999999999999</c:v>
                </c:pt>
                <c:pt idx="917">
                  <c:v>143.04</c:v>
                </c:pt>
                <c:pt idx="918">
                  <c:v>143.18</c:v>
                </c:pt>
                <c:pt idx="919">
                  <c:v>143.32</c:v>
                </c:pt>
                <c:pt idx="920">
                  <c:v>143.47</c:v>
                </c:pt>
                <c:pt idx="921">
                  <c:v>143.61000000000001</c:v>
                </c:pt>
                <c:pt idx="922">
                  <c:v>143.75</c:v>
                </c:pt>
                <c:pt idx="923">
                  <c:v>143.9</c:v>
                </c:pt>
                <c:pt idx="924">
                  <c:v>144.04</c:v>
                </c:pt>
                <c:pt idx="925">
                  <c:v>144.18</c:v>
                </c:pt>
                <c:pt idx="926">
                  <c:v>144.32</c:v>
                </c:pt>
                <c:pt idx="927">
                  <c:v>144.47</c:v>
                </c:pt>
                <c:pt idx="928">
                  <c:v>144.61000000000001</c:v>
                </c:pt>
                <c:pt idx="929">
                  <c:v>144.75</c:v>
                </c:pt>
                <c:pt idx="930">
                  <c:v>144.88999999999999</c:v>
                </c:pt>
                <c:pt idx="931">
                  <c:v>145.03</c:v>
                </c:pt>
                <c:pt idx="932">
                  <c:v>145.16999999999999</c:v>
                </c:pt>
                <c:pt idx="933">
                  <c:v>145.31</c:v>
                </c:pt>
                <c:pt idx="934">
                  <c:v>145.44999999999999</c:v>
                </c:pt>
                <c:pt idx="935">
                  <c:v>145.59</c:v>
                </c:pt>
                <c:pt idx="936">
                  <c:v>145.72999999999999</c:v>
                </c:pt>
                <c:pt idx="937">
                  <c:v>145.87</c:v>
                </c:pt>
                <c:pt idx="938">
                  <c:v>146.01</c:v>
                </c:pt>
                <c:pt idx="939">
                  <c:v>146.15</c:v>
                </c:pt>
                <c:pt idx="940">
                  <c:v>146.29</c:v>
                </c:pt>
                <c:pt idx="941">
                  <c:v>146.43</c:v>
                </c:pt>
                <c:pt idx="942">
                  <c:v>146.57</c:v>
                </c:pt>
                <c:pt idx="943">
                  <c:v>146.69999999999999</c:v>
                </c:pt>
                <c:pt idx="944">
                  <c:v>146.84</c:v>
                </c:pt>
                <c:pt idx="945">
                  <c:v>146.97999999999999</c:v>
                </c:pt>
                <c:pt idx="946">
                  <c:v>147.12</c:v>
                </c:pt>
                <c:pt idx="947">
                  <c:v>147.26</c:v>
                </c:pt>
                <c:pt idx="948">
                  <c:v>147.38999999999999</c:v>
                </c:pt>
                <c:pt idx="949">
                  <c:v>147.53</c:v>
                </c:pt>
                <c:pt idx="950">
                  <c:v>147.66999999999999</c:v>
                </c:pt>
                <c:pt idx="951">
                  <c:v>147.80000000000001</c:v>
                </c:pt>
                <c:pt idx="952">
                  <c:v>147.94</c:v>
                </c:pt>
                <c:pt idx="953">
                  <c:v>148.08000000000001</c:v>
                </c:pt>
                <c:pt idx="954">
                  <c:v>148.21</c:v>
                </c:pt>
                <c:pt idx="955">
                  <c:v>148.35</c:v>
                </c:pt>
                <c:pt idx="956">
                  <c:v>148.47999999999999</c:v>
                </c:pt>
                <c:pt idx="957">
                  <c:v>148.62</c:v>
                </c:pt>
                <c:pt idx="958">
                  <c:v>148.75</c:v>
                </c:pt>
                <c:pt idx="959">
                  <c:v>148.88999999999999</c:v>
                </c:pt>
                <c:pt idx="960">
                  <c:v>149.02000000000001</c:v>
                </c:pt>
                <c:pt idx="961">
                  <c:v>149.16</c:v>
                </c:pt>
                <c:pt idx="962">
                  <c:v>149.29</c:v>
                </c:pt>
                <c:pt idx="963">
                  <c:v>149.41999999999999</c:v>
                </c:pt>
                <c:pt idx="964">
                  <c:v>149.56</c:v>
                </c:pt>
                <c:pt idx="965">
                  <c:v>149.69</c:v>
                </c:pt>
                <c:pt idx="966">
                  <c:v>149.82</c:v>
                </c:pt>
                <c:pt idx="967">
                  <c:v>149.96</c:v>
                </c:pt>
                <c:pt idx="968">
                  <c:v>150.09</c:v>
                </c:pt>
                <c:pt idx="969">
                  <c:v>150.22</c:v>
                </c:pt>
                <c:pt idx="970">
                  <c:v>150.35</c:v>
                </c:pt>
                <c:pt idx="971">
                  <c:v>150.47999999999999</c:v>
                </c:pt>
                <c:pt idx="972">
                  <c:v>150.62</c:v>
                </c:pt>
                <c:pt idx="973">
                  <c:v>150.75</c:v>
                </c:pt>
                <c:pt idx="974">
                  <c:v>150.88</c:v>
                </c:pt>
                <c:pt idx="975">
                  <c:v>151.01</c:v>
                </c:pt>
                <c:pt idx="976">
                  <c:v>151.13999999999999</c:v>
                </c:pt>
                <c:pt idx="977">
                  <c:v>151.27000000000001</c:v>
                </c:pt>
                <c:pt idx="978">
                  <c:v>151.4</c:v>
                </c:pt>
                <c:pt idx="979">
                  <c:v>151.53</c:v>
                </c:pt>
                <c:pt idx="980">
                  <c:v>151.66</c:v>
                </c:pt>
                <c:pt idx="981">
                  <c:v>151.79</c:v>
                </c:pt>
                <c:pt idx="982">
                  <c:v>151.91999999999999</c:v>
                </c:pt>
                <c:pt idx="983">
                  <c:v>152.05000000000001</c:v>
                </c:pt>
                <c:pt idx="984">
                  <c:v>152.18</c:v>
                </c:pt>
                <c:pt idx="985">
                  <c:v>152.30000000000001</c:v>
                </c:pt>
                <c:pt idx="986">
                  <c:v>152.43</c:v>
                </c:pt>
                <c:pt idx="987">
                  <c:v>152.56</c:v>
                </c:pt>
                <c:pt idx="988">
                  <c:v>152.69</c:v>
                </c:pt>
                <c:pt idx="989">
                  <c:v>152.82</c:v>
                </c:pt>
                <c:pt idx="990">
                  <c:v>152.94</c:v>
                </c:pt>
                <c:pt idx="991">
                  <c:v>153.07</c:v>
                </c:pt>
                <c:pt idx="992">
                  <c:v>153.19999999999999</c:v>
                </c:pt>
                <c:pt idx="993">
                  <c:v>153.32</c:v>
                </c:pt>
                <c:pt idx="994">
                  <c:v>153.44999999999999</c:v>
                </c:pt>
                <c:pt idx="995">
                  <c:v>153.58000000000001</c:v>
                </c:pt>
                <c:pt idx="996">
                  <c:v>153.69999999999999</c:v>
                </c:pt>
                <c:pt idx="997">
                  <c:v>153.83000000000001</c:v>
                </c:pt>
                <c:pt idx="998">
                  <c:v>153.94999999999999</c:v>
                </c:pt>
                <c:pt idx="999">
                  <c:v>154.08000000000001</c:v>
                </c:pt>
                <c:pt idx="1000">
                  <c:v>154.19999999999999</c:v>
                </c:pt>
                <c:pt idx="1001">
                  <c:v>154.33000000000001</c:v>
                </c:pt>
                <c:pt idx="1002">
                  <c:v>154.44999999999999</c:v>
                </c:pt>
                <c:pt idx="1003">
                  <c:v>154.58000000000001</c:v>
                </c:pt>
                <c:pt idx="1004">
                  <c:v>154.69999999999999</c:v>
                </c:pt>
                <c:pt idx="1005">
                  <c:v>154.82</c:v>
                </c:pt>
                <c:pt idx="1006">
                  <c:v>154.94999999999999</c:v>
                </c:pt>
                <c:pt idx="1007">
                  <c:v>155.07</c:v>
                </c:pt>
                <c:pt idx="1008">
                  <c:v>155.19</c:v>
                </c:pt>
                <c:pt idx="1009">
                  <c:v>155.31</c:v>
                </c:pt>
                <c:pt idx="1010">
                  <c:v>155.44</c:v>
                </c:pt>
                <c:pt idx="1011">
                  <c:v>155.56</c:v>
                </c:pt>
                <c:pt idx="1012">
                  <c:v>155.68</c:v>
                </c:pt>
                <c:pt idx="1013">
                  <c:v>155.80000000000001</c:v>
                </c:pt>
                <c:pt idx="1014">
                  <c:v>155.91999999999999</c:v>
                </c:pt>
                <c:pt idx="1015">
                  <c:v>156.05000000000001</c:v>
                </c:pt>
                <c:pt idx="1016">
                  <c:v>156.16999999999999</c:v>
                </c:pt>
                <c:pt idx="1017">
                  <c:v>156.29</c:v>
                </c:pt>
                <c:pt idx="1018">
                  <c:v>156.41</c:v>
                </c:pt>
                <c:pt idx="1019">
                  <c:v>156.53</c:v>
                </c:pt>
                <c:pt idx="1020">
                  <c:v>156.65</c:v>
                </c:pt>
                <c:pt idx="1021">
                  <c:v>156.77000000000001</c:v>
                </c:pt>
                <c:pt idx="1022">
                  <c:v>156.88999999999999</c:v>
                </c:pt>
                <c:pt idx="1023">
                  <c:v>157.01</c:v>
                </c:pt>
                <c:pt idx="1024">
                  <c:v>157.12</c:v>
                </c:pt>
                <c:pt idx="1025">
                  <c:v>157.24</c:v>
                </c:pt>
                <c:pt idx="1026">
                  <c:v>157.36000000000001</c:v>
                </c:pt>
                <c:pt idx="1027">
                  <c:v>157.47999999999999</c:v>
                </c:pt>
                <c:pt idx="1028">
                  <c:v>157.6</c:v>
                </c:pt>
                <c:pt idx="1029">
                  <c:v>157.72</c:v>
                </c:pt>
                <c:pt idx="1030">
                  <c:v>157.83000000000001</c:v>
                </c:pt>
                <c:pt idx="1031">
                  <c:v>157.94999999999999</c:v>
                </c:pt>
                <c:pt idx="1032">
                  <c:v>158.07</c:v>
                </c:pt>
                <c:pt idx="1033">
                  <c:v>158.18</c:v>
                </c:pt>
                <c:pt idx="1034">
                  <c:v>158.30000000000001</c:v>
                </c:pt>
                <c:pt idx="1035">
                  <c:v>158.41999999999999</c:v>
                </c:pt>
                <c:pt idx="1036">
                  <c:v>158.53</c:v>
                </c:pt>
                <c:pt idx="1037">
                  <c:v>158.65</c:v>
                </c:pt>
                <c:pt idx="1038">
                  <c:v>158.76</c:v>
                </c:pt>
                <c:pt idx="1039">
                  <c:v>158.88</c:v>
                </c:pt>
                <c:pt idx="1040">
                  <c:v>158.99</c:v>
                </c:pt>
                <c:pt idx="1041">
                  <c:v>159.11000000000001</c:v>
                </c:pt>
                <c:pt idx="1042">
                  <c:v>159.22</c:v>
                </c:pt>
                <c:pt idx="1043">
                  <c:v>159.34</c:v>
                </c:pt>
                <c:pt idx="1044">
                  <c:v>159.44999999999999</c:v>
                </c:pt>
                <c:pt idx="1045">
                  <c:v>159.56</c:v>
                </c:pt>
                <c:pt idx="1046">
                  <c:v>159.68</c:v>
                </c:pt>
                <c:pt idx="1047">
                  <c:v>159.79</c:v>
                </c:pt>
                <c:pt idx="1048">
                  <c:v>159.9</c:v>
                </c:pt>
                <c:pt idx="1049">
                  <c:v>160.02000000000001</c:v>
                </c:pt>
                <c:pt idx="1050">
                  <c:v>160.13</c:v>
                </c:pt>
                <c:pt idx="1051">
                  <c:v>160.24</c:v>
                </c:pt>
                <c:pt idx="1052">
                  <c:v>160.35</c:v>
                </c:pt>
                <c:pt idx="1053">
                  <c:v>160.46</c:v>
                </c:pt>
                <c:pt idx="1054">
                  <c:v>160.57</c:v>
                </c:pt>
                <c:pt idx="1055">
                  <c:v>160.69</c:v>
                </c:pt>
                <c:pt idx="1056">
                  <c:v>160.80000000000001</c:v>
                </c:pt>
                <c:pt idx="1057">
                  <c:v>160.91</c:v>
                </c:pt>
                <c:pt idx="1058">
                  <c:v>161.02000000000001</c:v>
                </c:pt>
                <c:pt idx="1059">
                  <c:v>161.13</c:v>
                </c:pt>
                <c:pt idx="1060">
                  <c:v>161.24</c:v>
                </c:pt>
                <c:pt idx="1061">
                  <c:v>161.35</c:v>
                </c:pt>
                <c:pt idx="1062">
                  <c:v>161.46</c:v>
                </c:pt>
                <c:pt idx="1063">
                  <c:v>161.57</c:v>
                </c:pt>
                <c:pt idx="1064">
                  <c:v>161.66999999999999</c:v>
                </c:pt>
                <c:pt idx="1065">
                  <c:v>161.78</c:v>
                </c:pt>
                <c:pt idx="1066">
                  <c:v>161.88999999999999</c:v>
                </c:pt>
                <c:pt idx="1067">
                  <c:v>162</c:v>
                </c:pt>
                <c:pt idx="1068">
                  <c:v>162.11000000000001</c:v>
                </c:pt>
                <c:pt idx="1069">
                  <c:v>162.22</c:v>
                </c:pt>
                <c:pt idx="1070">
                  <c:v>162.32</c:v>
                </c:pt>
                <c:pt idx="1071">
                  <c:v>162.43</c:v>
                </c:pt>
                <c:pt idx="1072">
                  <c:v>162.54</c:v>
                </c:pt>
                <c:pt idx="1073">
                  <c:v>162.63999999999999</c:v>
                </c:pt>
                <c:pt idx="1074">
                  <c:v>162.75</c:v>
                </c:pt>
                <c:pt idx="1075">
                  <c:v>162.86000000000001</c:v>
                </c:pt>
                <c:pt idx="1076">
                  <c:v>162.96</c:v>
                </c:pt>
                <c:pt idx="1077">
                  <c:v>163.07</c:v>
                </c:pt>
                <c:pt idx="1078">
                  <c:v>163.16999999999999</c:v>
                </c:pt>
                <c:pt idx="1079">
                  <c:v>163.28</c:v>
                </c:pt>
                <c:pt idx="1080">
                  <c:v>163.38</c:v>
                </c:pt>
                <c:pt idx="1081">
                  <c:v>163.49</c:v>
                </c:pt>
                <c:pt idx="1082">
                  <c:v>163.59</c:v>
                </c:pt>
                <c:pt idx="1083">
                  <c:v>163.69999999999999</c:v>
                </c:pt>
                <c:pt idx="1084">
                  <c:v>163.80000000000001</c:v>
                </c:pt>
                <c:pt idx="1085">
                  <c:v>163.9</c:v>
                </c:pt>
                <c:pt idx="1086">
                  <c:v>164.01</c:v>
                </c:pt>
                <c:pt idx="1087">
                  <c:v>164.11</c:v>
                </c:pt>
                <c:pt idx="1088">
                  <c:v>164.21</c:v>
                </c:pt>
                <c:pt idx="1089">
                  <c:v>164.32</c:v>
                </c:pt>
                <c:pt idx="1090">
                  <c:v>164.42</c:v>
                </c:pt>
                <c:pt idx="1091">
                  <c:v>164.52</c:v>
                </c:pt>
                <c:pt idx="1092">
                  <c:v>164.62</c:v>
                </c:pt>
                <c:pt idx="1093">
                  <c:v>164.72</c:v>
                </c:pt>
                <c:pt idx="1094">
                  <c:v>164.82</c:v>
                </c:pt>
                <c:pt idx="1095">
                  <c:v>164.93</c:v>
                </c:pt>
                <c:pt idx="1096">
                  <c:v>165.03</c:v>
                </c:pt>
                <c:pt idx="1097">
                  <c:v>165.13</c:v>
                </c:pt>
                <c:pt idx="1098">
                  <c:v>165.23</c:v>
                </c:pt>
                <c:pt idx="1099">
                  <c:v>165.33</c:v>
                </c:pt>
                <c:pt idx="1100">
                  <c:v>165.43</c:v>
                </c:pt>
                <c:pt idx="1101">
                  <c:v>165.63</c:v>
                </c:pt>
                <c:pt idx="1102">
                  <c:v>165.83</c:v>
                </c:pt>
                <c:pt idx="1103">
                  <c:v>166.02</c:v>
                </c:pt>
                <c:pt idx="1104">
                  <c:v>166.22</c:v>
                </c:pt>
                <c:pt idx="1105">
                  <c:v>166.41</c:v>
                </c:pt>
                <c:pt idx="1106">
                  <c:v>166.61</c:v>
                </c:pt>
                <c:pt idx="1107">
                  <c:v>166.8</c:v>
                </c:pt>
                <c:pt idx="1108">
                  <c:v>166.99</c:v>
                </c:pt>
                <c:pt idx="1109">
                  <c:v>167.19</c:v>
                </c:pt>
                <c:pt idx="1110">
                  <c:v>167.38</c:v>
                </c:pt>
                <c:pt idx="1111">
                  <c:v>167.57</c:v>
                </c:pt>
                <c:pt idx="1112">
                  <c:v>167.75</c:v>
                </c:pt>
                <c:pt idx="1113">
                  <c:v>167.94</c:v>
                </c:pt>
                <c:pt idx="1114">
                  <c:v>168.13</c:v>
                </c:pt>
                <c:pt idx="1115">
                  <c:v>168.31</c:v>
                </c:pt>
                <c:pt idx="1116">
                  <c:v>168.5</c:v>
                </c:pt>
                <c:pt idx="1117">
                  <c:v>168.68</c:v>
                </c:pt>
                <c:pt idx="1118">
                  <c:v>168.86</c:v>
                </c:pt>
                <c:pt idx="1119">
                  <c:v>169.05</c:v>
                </c:pt>
                <c:pt idx="1120">
                  <c:v>169.23</c:v>
                </c:pt>
                <c:pt idx="1121">
                  <c:v>169.41</c:v>
                </c:pt>
                <c:pt idx="1122">
                  <c:v>169.59</c:v>
                </c:pt>
                <c:pt idx="1123">
                  <c:v>169.76</c:v>
                </c:pt>
                <c:pt idx="1124">
                  <c:v>169.94</c:v>
                </c:pt>
                <c:pt idx="1125">
                  <c:v>170.12</c:v>
                </c:pt>
                <c:pt idx="1126">
                  <c:v>170.29</c:v>
                </c:pt>
                <c:pt idx="1127">
                  <c:v>170.46</c:v>
                </c:pt>
                <c:pt idx="1128">
                  <c:v>170.64</c:v>
                </c:pt>
                <c:pt idx="1129">
                  <c:v>170.81</c:v>
                </c:pt>
                <c:pt idx="1130">
                  <c:v>170.98</c:v>
                </c:pt>
                <c:pt idx="1131">
                  <c:v>171.15</c:v>
                </c:pt>
                <c:pt idx="1132">
                  <c:v>171.32</c:v>
                </c:pt>
                <c:pt idx="1133">
                  <c:v>171.49</c:v>
                </c:pt>
                <c:pt idx="1134">
                  <c:v>171.66</c:v>
                </c:pt>
                <c:pt idx="1135">
                  <c:v>171.82</c:v>
                </c:pt>
                <c:pt idx="1136">
                  <c:v>171.99</c:v>
                </c:pt>
                <c:pt idx="1137">
                  <c:v>172.15</c:v>
                </c:pt>
                <c:pt idx="1138">
                  <c:v>172.32</c:v>
                </c:pt>
                <c:pt idx="1139">
                  <c:v>172.48</c:v>
                </c:pt>
                <c:pt idx="1140">
                  <c:v>172.64</c:v>
                </c:pt>
                <c:pt idx="1141">
                  <c:v>172.8</c:v>
                </c:pt>
                <c:pt idx="1142">
                  <c:v>172.96</c:v>
                </c:pt>
                <c:pt idx="1143">
                  <c:v>173.12</c:v>
                </c:pt>
                <c:pt idx="1144">
                  <c:v>173.28</c:v>
                </c:pt>
                <c:pt idx="1145">
                  <c:v>173.44</c:v>
                </c:pt>
                <c:pt idx="1146">
                  <c:v>173.59</c:v>
                </c:pt>
                <c:pt idx="1147">
                  <c:v>173.75</c:v>
                </c:pt>
                <c:pt idx="1148">
                  <c:v>173.9</c:v>
                </c:pt>
                <c:pt idx="1149">
                  <c:v>174.06</c:v>
                </c:pt>
                <c:pt idx="1150">
                  <c:v>174.21</c:v>
                </c:pt>
                <c:pt idx="1151">
                  <c:v>174.36</c:v>
                </c:pt>
                <c:pt idx="1152">
                  <c:v>174.51</c:v>
                </c:pt>
                <c:pt idx="1153">
                  <c:v>174.66</c:v>
                </c:pt>
                <c:pt idx="1154">
                  <c:v>174.81</c:v>
                </c:pt>
                <c:pt idx="1155">
                  <c:v>174.96</c:v>
                </c:pt>
                <c:pt idx="1156">
                  <c:v>175.11</c:v>
                </c:pt>
                <c:pt idx="1157">
                  <c:v>175.25</c:v>
                </c:pt>
                <c:pt idx="1158">
                  <c:v>175.4</c:v>
                </c:pt>
                <c:pt idx="1159">
                  <c:v>175.54</c:v>
                </c:pt>
                <c:pt idx="1160">
                  <c:v>175.69</c:v>
                </c:pt>
                <c:pt idx="1161">
                  <c:v>175.83</c:v>
                </c:pt>
                <c:pt idx="1162">
                  <c:v>175.97</c:v>
                </c:pt>
                <c:pt idx="1163">
                  <c:v>176.11</c:v>
                </c:pt>
                <c:pt idx="1164">
                  <c:v>176.25</c:v>
                </c:pt>
                <c:pt idx="1165">
                  <c:v>176.39</c:v>
                </c:pt>
                <c:pt idx="1166">
                  <c:v>176.53</c:v>
                </c:pt>
                <c:pt idx="1167">
                  <c:v>176.67</c:v>
                </c:pt>
                <c:pt idx="1168">
                  <c:v>176.81</c:v>
                </c:pt>
                <c:pt idx="1169">
                  <c:v>176.94</c:v>
                </c:pt>
                <c:pt idx="1170">
                  <c:v>177.08</c:v>
                </c:pt>
                <c:pt idx="1171">
                  <c:v>177.22</c:v>
                </c:pt>
                <c:pt idx="1172">
                  <c:v>177.35</c:v>
                </c:pt>
                <c:pt idx="1173">
                  <c:v>177.48</c:v>
                </c:pt>
                <c:pt idx="1174">
                  <c:v>177.61</c:v>
                </c:pt>
                <c:pt idx="1175">
                  <c:v>177.75</c:v>
                </c:pt>
                <c:pt idx="1176">
                  <c:v>177.88</c:v>
                </c:pt>
                <c:pt idx="1177">
                  <c:v>178.01</c:v>
                </c:pt>
                <c:pt idx="1178">
                  <c:v>178.13</c:v>
                </c:pt>
                <c:pt idx="1179">
                  <c:v>178.26</c:v>
                </c:pt>
                <c:pt idx="1180">
                  <c:v>178.39</c:v>
                </c:pt>
                <c:pt idx="1181">
                  <c:v>178.52</c:v>
                </c:pt>
                <c:pt idx="1182">
                  <c:v>178.64</c:v>
                </c:pt>
                <c:pt idx="1183">
                  <c:v>178.77</c:v>
                </c:pt>
                <c:pt idx="1184">
                  <c:v>178.89</c:v>
                </c:pt>
                <c:pt idx="1185">
                  <c:v>179.01</c:v>
                </c:pt>
                <c:pt idx="1186">
                  <c:v>179.14</c:v>
                </c:pt>
                <c:pt idx="1187">
                  <c:v>179.26</c:v>
                </c:pt>
                <c:pt idx="1188">
                  <c:v>179.38</c:v>
                </c:pt>
                <c:pt idx="1189">
                  <c:v>179.5</c:v>
                </c:pt>
                <c:pt idx="1190">
                  <c:v>179.62</c:v>
                </c:pt>
                <c:pt idx="1191">
                  <c:v>179.74</c:v>
                </c:pt>
                <c:pt idx="1192">
                  <c:v>179.86</c:v>
                </c:pt>
                <c:pt idx="1193">
                  <c:v>179.97</c:v>
                </c:pt>
                <c:pt idx="1194">
                  <c:v>180.09</c:v>
                </c:pt>
                <c:pt idx="1195">
                  <c:v>180.21</c:v>
                </c:pt>
                <c:pt idx="1196">
                  <c:v>180.32</c:v>
                </c:pt>
                <c:pt idx="1197">
                  <c:v>180.44</c:v>
                </c:pt>
                <c:pt idx="1198">
                  <c:v>180.55</c:v>
                </c:pt>
                <c:pt idx="1199">
                  <c:v>180.66</c:v>
                </c:pt>
                <c:pt idx="1200">
                  <c:v>180.77</c:v>
                </c:pt>
                <c:pt idx="1201">
                  <c:v>180.88</c:v>
                </c:pt>
                <c:pt idx="1202">
                  <c:v>181</c:v>
                </c:pt>
                <c:pt idx="1203">
                  <c:v>181.11</c:v>
                </c:pt>
                <c:pt idx="1204">
                  <c:v>181.21</c:v>
                </c:pt>
                <c:pt idx="1205">
                  <c:v>181.32</c:v>
                </c:pt>
                <c:pt idx="1206">
                  <c:v>181.43</c:v>
                </c:pt>
                <c:pt idx="1207">
                  <c:v>181.54</c:v>
                </c:pt>
                <c:pt idx="1208">
                  <c:v>181.64</c:v>
                </c:pt>
                <c:pt idx="1209">
                  <c:v>181.75</c:v>
                </c:pt>
                <c:pt idx="1210">
                  <c:v>181.85</c:v>
                </c:pt>
                <c:pt idx="1211">
                  <c:v>181.96</c:v>
                </c:pt>
                <c:pt idx="1212">
                  <c:v>182.06</c:v>
                </c:pt>
                <c:pt idx="1213">
                  <c:v>182.16</c:v>
                </c:pt>
                <c:pt idx="1214">
                  <c:v>182.27</c:v>
                </c:pt>
                <c:pt idx="1215">
                  <c:v>182.37</c:v>
                </c:pt>
                <c:pt idx="1216">
                  <c:v>182.47</c:v>
                </c:pt>
                <c:pt idx="1217">
                  <c:v>182.57</c:v>
                </c:pt>
                <c:pt idx="1218">
                  <c:v>182.67</c:v>
                </c:pt>
                <c:pt idx="1219">
                  <c:v>182.87</c:v>
                </c:pt>
                <c:pt idx="1220">
                  <c:v>183.06</c:v>
                </c:pt>
                <c:pt idx="1221">
                  <c:v>183.25</c:v>
                </c:pt>
                <c:pt idx="1222">
                  <c:v>183.44</c:v>
                </c:pt>
                <c:pt idx="1223">
                  <c:v>183.63</c:v>
                </c:pt>
                <c:pt idx="1224">
                  <c:v>183.81</c:v>
                </c:pt>
                <c:pt idx="1225">
                  <c:v>183.99</c:v>
                </c:pt>
                <c:pt idx="1226">
                  <c:v>184.17</c:v>
                </c:pt>
                <c:pt idx="1227">
                  <c:v>184.35</c:v>
                </c:pt>
                <c:pt idx="1228">
                  <c:v>184.53</c:v>
                </c:pt>
                <c:pt idx="1229">
                  <c:v>184.7</c:v>
                </c:pt>
                <c:pt idx="1230">
                  <c:v>184.87</c:v>
                </c:pt>
                <c:pt idx="1231">
                  <c:v>185.03</c:v>
                </c:pt>
                <c:pt idx="1232">
                  <c:v>185.2</c:v>
                </c:pt>
                <c:pt idx="1233">
                  <c:v>185.36</c:v>
                </c:pt>
                <c:pt idx="1234">
                  <c:v>185.52</c:v>
                </c:pt>
                <c:pt idx="1235">
                  <c:v>185.68</c:v>
                </c:pt>
                <c:pt idx="1236">
                  <c:v>185.84</c:v>
                </c:pt>
                <c:pt idx="1237">
                  <c:v>185.99</c:v>
                </c:pt>
                <c:pt idx="1238">
                  <c:v>186.14</c:v>
                </c:pt>
                <c:pt idx="1239">
                  <c:v>186.29</c:v>
                </c:pt>
                <c:pt idx="1240">
                  <c:v>186.44</c:v>
                </c:pt>
                <c:pt idx="1241">
                  <c:v>186.58</c:v>
                </c:pt>
                <c:pt idx="1242">
                  <c:v>186.72</c:v>
                </c:pt>
                <c:pt idx="1243">
                  <c:v>186.87</c:v>
                </c:pt>
                <c:pt idx="1244">
                  <c:v>187</c:v>
                </c:pt>
                <c:pt idx="1245">
                  <c:v>187.14</c:v>
                </c:pt>
                <c:pt idx="1246">
                  <c:v>187.28</c:v>
                </c:pt>
                <c:pt idx="1247">
                  <c:v>187.41</c:v>
                </c:pt>
                <c:pt idx="1248">
                  <c:v>187.54</c:v>
                </c:pt>
                <c:pt idx="1249">
                  <c:v>187.67</c:v>
                </c:pt>
                <c:pt idx="1250">
                  <c:v>187.8</c:v>
                </c:pt>
                <c:pt idx="1251">
                  <c:v>187.92</c:v>
                </c:pt>
                <c:pt idx="1252">
                  <c:v>188.05</c:v>
                </c:pt>
                <c:pt idx="1253">
                  <c:v>188.17</c:v>
                </c:pt>
                <c:pt idx="1254">
                  <c:v>188.29</c:v>
                </c:pt>
                <c:pt idx="1255">
                  <c:v>188.41</c:v>
                </c:pt>
                <c:pt idx="1256">
                  <c:v>188.52</c:v>
                </c:pt>
                <c:pt idx="1257">
                  <c:v>188.64</c:v>
                </c:pt>
                <c:pt idx="1258">
                  <c:v>188.75</c:v>
                </c:pt>
                <c:pt idx="1259">
                  <c:v>188.86</c:v>
                </c:pt>
                <c:pt idx="1260">
                  <c:v>188.97</c:v>
                </c:pt>
                <c:pt idx="1261">
                  <c:v>189.08</c:v>
                </c:pt>
                <c:pt idx="1262">
                  <c:v>189.18</c:v>
                </c:pt>
                <c:pt idx="1263">
                  <c:v>189.29</c:v>
                </c:pt>
                <c:pt idx="1264">
                  <c:v>189.39</c:v>
                </c:pt>
                <c:pt idx="1265">
                  <c:v>189.49</c:v>
                </c:pt>
                <c:pt idx="1266">
                  <c:v>189.59</c:v>
                </c:pt>
                <c:pt idx="1267">
                  <c:v>189.69</c:v>
                </c:pt>
                <c:pt idx="1268">
                  <c:v>189.89</c:v>
                </c:pt>
                <c:pt idx="1269">
                  <c:v>190.08</c:v>
                </c:pt>
                <c:pt idx="1270">
                  <c:v>190.26</c:v>
                </c:pt>
                <c:pt idx="1271">
                  <c:v>190.44</c:v>
                </c:pt>
                <c:pt idx="1272">
                  <c:v>190.61</c:v>
                </c:pt>
                <c:pt idx="1273">
                  <c:v>190.77</c:v>
                </c:pt>
                <c:pt idx="1274">
                  <c:v>190.93</c:v>
                </c:pt>
                <c:pt idx="1275">
                  <c:v>191.09</c:v>
                </c:pt>
                <c:pt idx="1276">
                  <c:v>191.24</c:v>
                </c:pt>
                <c:pt idx="1277">
                  <c:v>191.39</c:v>
                </c:pt>
                <c:pt idx="1278">
                  <c:v>191.53</c:v>
                </c:pt>
                <c:pt idx="1279">
                  <c:v>191.67</c:v>
                </c:pt>
                <c:pt idx="1280">
                  <c:v>191.8</c:v>
                </c:pt>
                <c:pt idx="1281">
                  <c:v>191.93</c:v>
                </c:pt>
                <c:pt idx="1282">
                  <c:v>192.06</c:v>
                </c:pt>
                <c:pt idx="1283">
                  <c:v>192.18</c:v>
                </c:pt>
                <c:pt idx="1284">
                  <c:v>192.3</c:v>
                </c:pt>
                <c:pt idx="1285">
                  <c:v>192.41</c:v>
                </c:pt>
                <c:pt idx="1286">
                  <c:v>192.52</c:v>
                </c:pt>
                <c:pt idx="1287">
                  <c:v>192.63</c:v>
                </c:pt>
                <c:pt idx="1288">
                  <c:v>192.73</c:v>
                </c:pt>
                <c:pt idx="1289">
                  <c:v>192.83</c:v>
                </c:pt>
                <c:pt idx="1290">
                  <c:v>192.93</c:v>
                </c:pt>
                <c:pt idx="1291">
                  <c:v>193.12</c:v>
                </c:pt>
                <c:pt idx="1292">
                  <c:v>193.29</c:v>
                </c:pt>
                <c:pt idx="1293">
                  <c:v>193.46</c:v>
                </c:pt>
                <c:pt idx="1294">
                  <c:v>193.61</c:v>
                </c:pt>
                <c:pt idx="1295">
                  <c:v>193.76</c:v>
                </c:pt>
                <c:pt idx="1296">
                  <c:v>193.89</c:v>
                </c:pt>
                <c:pt idx="1297">
                  <c:v>194.02</c:v>
                </c:pt>
                <c:pt idx="1298">
                  <c:v>194.14</c:v>
                </c:pt>
                <c:pt idx="1299">
                  <c:v>194.25</c:v>
                </c:pt>
                <c:pt idx="1300">
                  <c:v>194.35</c:v>
                </c:pt>
                <c:pt idx="1301">
                  <c:v>194.45</c:v>
                </c:pt>
                <c:pt idx="1302">
                  <c:v>194.63</c:v>
                </c:pt>
                <c:pt idx="1303">
                  <c:v>194.79</c:v>
                </c:pt>
                <c:pt idx="1304">
                  <c:v>194.93</c:v>
                </c:pt>
                <c:pt idx="1305">
                  <c:v>195.05</c:v>
                </c:pt>
                <c:pt idx="1306">
                  <c:v>195.15</c:v>
                </c:pt>
                <c:pt idx="1307">
                  <c:v>195.24</c:v>
                </c:pt>
                <c:pt idx="1308">
                  <c:v>195.4</c:v>
                </c:pt>
                <c:pt idx="1309">
                  <c:v>195.52</c:v>
                </c:pt>
                <c:pt idx="1310">
                  <c:v>195.61</c:v>
                </c:pt>
                <c:pt idx="1311">
                  <c:v>195.74</c:v>
                </c:pt>
                <c:pt idx="1312">
                  <c:v>195.81</c:v>
                </c:pt>
                <c:pt idx="1313">
                  <c:v>195.89</c:v>
                </c:pt>
              </c:numCache>
            </c:numRef>
          </c:yVal>
          <c:smooth val="1"/>
        </c:ser>
        <c:dLbls>
          <c:showLegendKey val="0"/>
          <c:showVal val="0"/>
          <c:showCatName val="0"/>
          <c:showSerName val="0"/>
          <c:showPercent val="0"/>
          <c:showBubbleSize val="0"/>
        </c:dLbls>
        <c:axId val="101615488"/>
        <c:axId val="101625856"/>
      </c:scatterChart>
      <c:valAx>
        <c:axId val="101615488"/>
        <c:scaling>
          <c:orientation val="minMax"/>
          <c:max val="0.2"/>
          <c:min val="0"/>
        </c:scaling>
        <c:delete val="0"/>
        <c:axPos val="b"/>
        <c:title>
          <c:tx>
            <c:rich>
              <a:bodyPr/>
              <a:lstStyle/>
              <a:p>
                <a:pPr>
                  <a:defRPr sz="1000"/>
                </a:pPr>
                <a:r>
                  <a:rPr lang="en-US" sz="1000"/>
                  <a:t>t</a:t>
                </a:r>
                <a:r>
                  <a:rPr lang="en-US" sz="1000" baseline="0"/>
                  <a:t> (s)</a:t>
                </a:r>
                <a:endParaRPr lang="en-US" sz="1000"/>
              </a:p>
            </c:rich>
          </c:tx>
          <c:layout>
            <c:manualLayout>
              <c:xMode val="edge"/>
              <c:yMode val="edge"/>
              <c:x val="0.59912770515052105"/>
              <c:y val="0.85135135135135098"/>
            </c:manualLayout>
          </c:layout>
          <c:overlay val="0"/>
        </c:title>
        <c:numFmt formatCode="General" sourceLinked="1"/>
        <c:majorTickMark val="none"/>
        <c:minorTickMark val="none"/>
        <c:tickLblPos val="nextTo"/>
        <c:txPr>
          <a:bodyPr/>
          <a:lstStyle/>
          <a:p>
            <a:pPr>
              <a:defRPr sz="1000" b="1"/>
            </a:pPr>
            <a:endParaRPr lang="en-US"/>
          </a:p>
        </c:txPr>
        <c:crossAx val="101625856"/>
        <c:crosses val="autoZero"/>
        <c:crossBetween val="midCat"/>
      </c:valAx>
      <c:valAx>
        <c:axId val="101625856"/>
        <c:scaling>
          <c:orientation val="minMax"/>
          <c:max val="250"/>
          <c:min val="0"/>
        </c:scaling>
        <c:delete val="0"/>
        <c:axPos val="l"/>
        <c:majorGridlines/>
        <c:title>
          <c:tx>
            <c:rich>
              <a:bodyPr/>
              <a:lstStyle/>
              <a:p>
                <a:pPr>
                  <a:defRPr sz="1000"/>
                </a:pPr>
                <a:r>
                  <a:rPr lang="en-US" sz="1000"/>
                  <a:t>T</a:t>
                </a:r>
                <a:r>
                  <a:rPr lang="en-US" sz="1000" baseline="0"/>
                  <a:t> (</a:t>
                </a:r>
                <a:r>
                  <a:rPr lang="en-US" sz="1000"/>
                  <a:t>K)</a:t>
                </a:r>
              </a:p>
            </c:rich>
          </c:tx>
          <c:overlay val="0"/>
        </c:title>
        <c:numFmt formatCode="General" sourceLinked="1"/>
        <c:majorTickMark val="none"/>
        <c:minorTickMark val="none"/>
        <c:tickLblPos val="nextTo"/>
        <c:txPr>
          <a:bodyPr/>
          <a:lstStyle/>
          <a:p>
            <a:pPr>
              <a:defRPr sz="1000" b="1"/>
            </a:pPr>
            <a:endParaRPr lang="en-US"/>
          </a:p>
        </c:txPr>
        <c:crossAx val="101615488"/>
        <c:crosses val="autoZero"/>
        <c:crossBetween val="midCat"/>
      </c:valAx>
    </c:plotArea>
    <c:legend>
      <c:legendPos val="r"/>
      <c:layout>
        <c:manualLayout>
          <c:xMode val="edge"/>
          <c:yMode val="edge"/>
          <c:x val="0.51932473651825695"/>
          <c:y val="0.51130402764402605"/>
          <c:w val="0.40837284599767698"/>
          <c:h val="0.32285113854011499"/>
        </c:manualLayout>
      </c:layout>
      <c:overlay val="0"/>
    </c:legend>
    <c:plotVisOnly val="1"/>
    <c:dispBlanksAs val="gap"/>
    <c:showDLblsOverMax val="0"/>
  </c:chart>
  <c:txPr>
    <a:bodyPr/>
    <a:lstStyle/>
    <a:p>
      <a:pPr>
        <a:defRPr sz="100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a:pPr>
            <a:r>
              <a:rPr lang="en-US" sz="1000"/>
              <a:t>MIITs</a:t>
            </a:r>
          </a:p>
        </c:rich>
      </c:tx>
      <c:layout>
        <c:manualLayout>
          <c:xMode val="edge"/>
          <c:yMode val="edge"/>
          <c:x val="0.46783039377194902"/>
          <c:y val="0"/>
        </c:manualLayout>
      </c:layout>
      <c:overlay val="0"/>
    </c:title>
    <c:autoTitleDeleted val="0"/>
    <c:plotArea>
      <c:layout>
        <c:manualLayout>
          <c:layoutTarget val="inner"/>
          <c:xMode val="edge"/>
          <c:yMode val="edge"/>
          <c:x val="0.14688188264763299"/>
          <c:y val="0.117197452229299"/>
          <c:w val="0.78436547103550602"/>
          <c:h val="0.74305732484076403"/>
        </c:manualLayout>
      </c:layout>
      <c:scatterChart>
        <c:scatterStyle val="smoothMarker"/>
        <c:varyColors val="0"/>
        <c:ser>
          <c:idx val="1"/>
          <c:order val="0"/>
          <c:marker>
            <c:symbol val="none"/>
          </c:marker>
          <c:xVal>
            <c:numRef>
              <c:f>OneEndFired!$K$50:$K$1363</c:f>
              <c:numCache>
                <c:formatCode>General</c:formatCode>
                <c:ptCount val="1314"/>
                <c:pt idx="0">
                  <c:v>4.6499999999999977</c:v>
                </c:pt>
                <c:pt idx="1">
                  <c:v>4.9400000000000004</c:v>
                </c:pt>
                <c:pt idx="2">
                  <c:v>5.1899999999999986</c:v>
                </c:pt>
                <c:pt idx="3">
                  <c:v>5.42</c:v>
                </c:pt>
                <c:pt idx="4">
                  <c:v>5.64</c:v>
                </c:pt>
                <c:pt idx="5">
                  <c:v>5.84</c:v>
                </c:pt>
                <c:pt idx="6">
                  <c:v>6.03</c:v>
                </c:pt>
                <c:pt idx="7">
                  <c:v>6.21</c:v>
                </c:pt>
                <c:pt idx="8">
                  <c:v>6.37</c:v>
                </c:pt>
                <c:pt idx="9">
                  <c:v>6.53</c:v>
                </c:pt>
                <c:pt idx="10">
                  <c:v>6.6899999999999986</c:v>
                </c:pt>
                <c:pt idx="11">
                  <c:v>6.84</c:v>
                </c:pt>
                <c:pt idx="12">
                  <c:v>6.98</c:v>
                </c:pt>
                <c:pt idx="13">
                  <c:v>7.1099999999999994</c:v>
                </c:pt>
                <c:pt idx="14">
                  <c:v>7.24</c:v>
                </c:pt>
                <c:pt idx="15">
                  <c:v>7.37</c:v>
                </c:pt>
                <c:pt idx="16">
                  <c:v>7.5</c:v>
                </c:pt>
                <c:pt idx="17">
                  <c:v>7.6099999999999977</c:v>
                </c:pt>
                <c:pt idx="18">
                  <c:v>7.73</c:v>
                </c:pt>
                <c:pt idx="19">
                  <c:v>7.84</c:v>
                </c:pt>
                <c:pt idx="20">
                  <c:v>7.95</c:v>
                </c:pt>
                <c:pt idx="21">
                  <c:v>8.06</c:v>
                </c:pt>
                <c:pt idx="22">
                  <c:v>8.17</c:v>
                </c:pt>
                <c:pt idx="23">
                  <c:v>8.27</c:v>
                </c:pt>
                <c:pt idx="24">
                  <c:v>8.3700000000000028</c:v>
                </c:pt>
                <c:pt idx="25">
                  <c:v>8.56</c:v>
                </c:pt>
                <c:pt idx="26">
                  <c:v>8.75</c:v>
                </c:pt>
                <c:pt idx="27">
                  <c:v>8.92</c:v>
                </c:pt>
                <c:pt idx="28">
                  <c:v>9.1</c:v>
                </c:pt>
                <c:pt idx="29">
                  <c:v>9.26</c:v>
                </c:pt>
                <c:pt idx="30">
                  <c:v>9.42</c:v>
                </c:pt>
                <c:pt idx="31">
                  <c:v>9.58</c:v>
                </c:pt>
                <c:pt idx="32">
                  <c:v>9.73</c:v>
                </c:pt>
                <c:pt idx="33">
                  <c:v>9.8700000000000028</c:v>
                </c:pt>
                <c:pt idx="34">
                  <c:v>10.01</c:v>
                </c:pt>
                <c:pt idx="35">
                  <c:v>10.15</c:v>
                </c:pt>
                <c:pt idx="36">
                  <c:v>10.29</c:v>
                </c:pt>
                <c:pt idx="37">
                  <c:v>10.42</c:v>
                </c:pt>
                <c:pt idx="38">
                  <c:v>10.54</c:v>
                </c:pt>
                <c:pt idx="39">
                  <c:v>10.67</c:v>
                </c:pt>
                <c:pt idx="40">
                  <c:v>10.79</c:v>
                </c:pt>
                <c:pt idx="41">
                  <c:v>10.91</c:v>
                </c:pt>
                <c:pt idx="42">
                  <c:v>11.03</c:v>
                </c:pt>
                <c:pt idx="43">
                  <c:v>11.14</c:v>
                </c:pt>
                <c:pt idx="44">
                  <c:v>11.26</c:v>
                </c:pt>
                <c:pt idx="45">
                  <c:v>11.37</c:v>
                </c:pt>
                <c:pt idx="46">
                  <c:v>11.47</c:v>
                </c:pt>
                <c:pt idx="47">
                  <c:v>11.58</c:v>
                </c:pt>
                <c:pt idx="48">
                  <c:v>11.68</c:v>
                </c:pt>
                <c:pt idx="49">
                  <c:v>11.79</c:v>
                </c:pt>
                <c:pt idx="50">
                  <c:v>11.89</c:v>
                </c:pt>
                <c:pt idx="51">
                  <c:v>11.99</c:v>
                </c:pt>
                <c:pt idx="52">
                  <c:v>12.18</c:v>
                </c:pt>
                <c:pt idx="53">
                  <c:v>12.36</c:v>
                </c:pt>
                <c:pt idx="54">
                  <c:v>12.55</c:v>
                </c:pt>
                <c:pt idx="55">
                  <c:v>12.72</c:v>
                </c:pt>
                <c:pt idx="56">
                  <c:v>12.89</c:v>
                </c:pt>
                <c:pt idx="57">
                  <c:v>13.06</c:v>
                </c:pt>
                <c:pt idx="58">
                  <c:v>13.22</c:v>
                </c:pt>
                <c:pt idx="59">
                  <c:v>13.38</c:v>
                </c:pt>
                <c:pt idx="60">
                  <c:v>13.54</c:v>
                </c:pt>
                <c:pt idx="61">
                  <c:v>13.69</c:v>
                </c:pt>
                <c:pt idx="62">
                  <c:v>13.84</c:v>
                </c:pt>
                <c:pt idx="63">
                  <c:v>13.98</c:v>
                </c:pt>
                <c:pt idx="64">
                  <c:v>14.12</c:v>
                </c:pt>
                <c:pt idx="65">
                  <c:v>14.26</c:v>
                </c:pt>
                <c:pt idx="66">
                  <c:v>14.4</c:v>
                </c:pt>
                <c:pt idx="67">
                  <c:v>14.53</c:v>
                </c:pt>
                <c:pt idx="68">
                  <c:v>14.66</c:v>
                </c:pt>
                <c:pt idx="69">
                  <c:v>14.79</c:v>
                </c:pt>
                <c:pt idx="70">
                  <c:v>14.92</c:v>
                </c:pt>
                <c:pt idx="71">
                  <c:v>15.04</c:v>
                </c:pt>
                <c:pt idx="72">
                  <c:v>15.17</c:v>
                </c:pt>
                <c:pt idx="73">
                  <c:v>15.3</c:v>
                </c:pt>
                <c:pt idx="74">
                  <c:v>15.42</c:v>
                </c:pt>
                <c:pt idx="75">
                  <c:v>15.54</c:v>
                </c:pt>
                <c:pt idx="76">
                  <c:v>15.65</c:v>
                </c:pt>
                <c:pt idx="77">
                  <c:v>15.77</c:v>
                </c:pt>
                <c:pt idx="78">
                  <c:v>15.88</c:v>
                </c:pt>
                <c:pt idx="79">
                  <c:v>15.99</c:v>
                </c:pt>
                <c:pt idx="80">
                  <c:v>16.100000000000001</c:v>
                </c:pt>
                <c:pt idx="81">
                  <c:v>16.21</c:v>
                </c:pt>
                <c:pt idx="82">
                  <c:v>16.309999999999999</c:v>
                </c:pt>
                <c:pt idx="83">
                  <c:v>16.41</c:v>
                </c:pt>
                <c:pt idx="84">
                  <c:v>16.510000000000009</c:v>
                </c:pt>
                <c:pt idx="85">
                  <c:v>16.61</c:v>
                </c:pt>
                <c:pt idx="86">
                  <c:v>16.809999999999999</c:v>
                </c:pt>
                <c:pt idx="87">
                  <c:v>17</c:v>
                </c:pt>
                <c:pt idx="88">
                  <c:v>17.18</c:v>
                </c:pt>
                <c:pt idx="89">
                  <c:v>17.36</c:v>
                </c:pt>
                <c:pt idx="90">
                  <c:v>17.53</c:v>
                </c:pt>
                <c:pt idx="91">
                  <c:v>17.7</c:v>
                </c:pt>
                <c:pt idx="92">
                  <c:v>17.87</c:v>
                </c:pt>
                <c:pt idx="93">
                  <c:v>18.03</c:v>
                </c:pt>
                <c:pt idx="94">
                  <c:v>18.190000000000001</c:v>
                </c:pt>
                <c:pt idx="95">
                  <c:v>18.34</c:v>
                </c:pt>
                <c:pt idx="96">
                  <c:v>18.489999999999981</c:v>
                </c:pt>
                <c:pt idx="97">
                  <c:v>18.64</c:v>
                </c:pt>
                <c:pt idx="98">
                  <c:v>18.78</c:v>
                </c:pt>
                <c:pt idx="99">
                  <c:v>18.920000000000002</c:v>
                </c:pt>
                <c:pt idx="100">
                  <c:v>19.059999999999999</c:v>
                </c:pt>
                <c:pt idx="101">
                  <c:v>19.2</c:v>
                </c:pt>
                <c:pt idx="102">
                  <c:v>19.329999999999991</c:v>
                </c:pt>
                <c:pt idx="103">
                  <c:v>19.47</c:v>
                </c:pt>
                <c:pt idx="104">
                  <c:v>19.59</c:v>
                </c:pt>
                <c:pt idx="105">
                  <c:v>19.72</c:v>
                </c:pt>
                <c:pt idx="106">
                  <c:v>19.850000000000001</c:v>
                </c:pt>
                <c:pt idx="107">
                  <c:v>19.97</c:v>
                </c:pt>
                <c:pt idx="108">
                  <c:v>20.09</c:v>
                </c:pt>
                <c:pt idx="109">
                  <c:v>20.21</c:v>
                </c:pt>
                <c:pt idx="110">
                  <c:v>20.329999999999991</c:v>
                </c:pt>
                <c:pt idx="111">
                  <c:v>20.45</c:v>
                </c:pt>
                <c:pt idx="112">
                  <c:v>20.56</c:v>
                </c:pt>
                <c:pt idx="113">
                  <c:v>20.67</c:v>
                </c:pt>
                <c:pt idx="114">
                  <c:v>20.78</c:v>
                </c:pt>
                <c:pt idx="115">
                  <c:v>20.89</c:v>
                </c:pt>
                <c:pt idx="116">
                  <c:v>21</c:v>
                </c:pt>
                <c:pt idx="117">
                  <c:v>21.11</c:v>
                </c:pt>
                <c:pt idx="118">
                  <c:v>21.21</c:v>
                </c:pt>
                <c:pt idx="119">
                  <c:v>21.32</c:v>
                </c:pt>
                <c:pt idx="120">
                  <c:v>21.42</c:v>
                </c:pt>
                <c:pt idx="121">
                  <c:v>21.52</c:v>
                </c:pt>
                <c:pt idx="122">
                  <c:v>21.62</c:v>
                </c:pt>
                <c:pt idx="123">
                  <c:v>21.72</c:v>
                </c:pt>
                <c:pt idx="124">
                  <c:v>21.92</c:v>
                </c:pt>
                <c:pt idx="125">
                  <c:v>22.11</c:v>
                </c:pt>
                <c:pt idx="126">
                  <c:v>22.29</c:v>
                </c:pt>
                <c:pt idx="127">
                  <c:v>22.48</c:v>
                </c:pt>
                <c:pt idx="128">
                  <c:v>22.66</c:v>
                </c:pt>
                <c:pt idx="129">
                  <c:v>22.83</c:v>
                </c:pt>
                <c:pt idx="130">
                  <c:v>23</c:v>
                </c:pt>
                <c:pt idx="131">
                  <c:v>23.17</c:v>
                </c:pt>
                <c:pt idx="132">
                  <c:v>23.34</c:v>
                </c:pt>
                <c:pt idx="133">
                  <c:v>23.5</c:v>
                </c:pt>
                <c:pt idx="134">
                  <c:v>23.66</c:v>
                </c:pt>
                <c:pt idx="135">
                  <c:v>23.82</c:v>
                </c:pt>
                <c:pt idx="136">
                  <c:v>23.97</c:v>
                </c:pt>
                <c:pt idx="137">
                  <c:v>24.13</c:v>
                </c:pt>
                <c:pt idx="138">
                  <c:v>24.28</c:v>
                </c:pt>
                <c:pt idx="139">
                  <c:v>24.42</c:v>
                </c:pt>
                <c:pt idx="140">
                  <c:v>24.57</c:v>
                </c:pt>
                <c:pt idx="141">
                  <c:v>24.71</c:v>
                </c:pt>
                <c:pt idx="142">
                  <c:v>24.85</c:v>
                </c:pt>
                <c:pt idx="143">
                  <c:v>24.99</c:v>
                </c:pt>
                <c:pt idx="144">
                  <c:v>25.13</c:v>
                </c:pt>
                <c:pt idx="145">
                  <c:v>25.27</c:v>
                </c:pt>
                <c:pt idx="146">
                  <c:v>25.4</c:v>
                </c:pt>
                <c:pt idx="147">
                  <c:v>25.53</c:v>
                </c:pt>
                <c:pt idx="148">
                  <c:v>25.66</c:v>
                </c:pt>
                <c:pt idx="149">
                  <c:v>25.79</c:v>
                </c:pt>
                <c:pt idx="150">
                  <c:v>25.92</c:v>
                </c:pt>
                <c:pt idx="151">
                  <c:v>26.05</c:v>
                </c:pt>
                <c:pt idx="152">
                  <c:v>26.17</c:v>
                </c:pt>
                <c:pt idx="153">
                  <c:v>26.29</c:v>
                </c:pt>
                <c:pt idx="154">
                  <c:v>26.41</c:v>
                </c:pt>
                <c:pt idx="155">
                  <c:v>26.53</c:v>
                </c:pt>
                <c:pt idx="156">
                  <c:v>26.65</c:v>
                </c:pt>
                <c:pt idx="157">
                  <c:v>26.77</c:v>
                </c:pt>
                <c:pt idx="158">
                  <c:v>26.89</c:v>
                </c:pt>
                <c:pt idx="159">
                  <c:v>27</c:v>
                </c:pt>
                <c:pt idx="160">
                  <c:v>27.11</c:v>
                </c:pt>
                <c:pt idx="161">
                  <c:v>27.23</c:v>
                </c:pt>
                <c:pt idx="162">
                  <c:v>27.34</c:v>
                </c:pt>
                <c:pt idx="163">
                  <c:v>27.45</c:v>
                </c:pt>
                <c:pt idx="164">
                  <c:v>27.56</c:v>
                </c:pt>
                <c:pt idx="165">
                  <c:v>27.67</c:v>
                </c:pt>
                <c:pt idx="166">
                  <c:v>27.77</c:v>
                </c:pt>
                <c:pt idx="167">
                  <c:v>27.88</c:v>
                </c:pt>
                <c:pt idx="168">
                  <c:v>27.98</c:v>
                </c:pt>
                <c:pt idx="169">
                  <c:v>28.09</c:v>
                </c:pt>
                <c:pt idx="170">
                  <c:v>28.19</c:v>
                </c:pt>
                <c:pt idx="171">
                  <c:v>28.29</c:v>
                </c:pt>
                <c:pt idx="172">
                  <c:v>28.39</c:v>
                </c:pt>
                <c:pt idx="173">
                  <c:v>28.49</c:v>
                </c:pt>
                <c:pt idx="174">
                  <c:v>28.59</c:v>
                </c:pt>
                <c:pt idx="175">
                  <c:v>28.79</c:v>
                </c:pt>
                <c:pt idx="176">
                  <c:v>28.98</c:v>
                </c:pt>
                <c:pt idx="177">
                  <c:v>29.17</c:v>
                </c:pt>
                <c:pt idx="178">
                  <c:v>29.36</c:v>
                </c:pt>
                <c:pt idx="179">
                  <c:v>29.55</c:v>
                </c:pt>
                <c:pt idx="180">
                  <c:v>29.73</c:v>
                </c:pt>
                <c:pt idx="181">
                  <c:v>29.91</c:v>
                </c:pt>
                <c:pt idx="182">
                  <c:v>30.08</c:v>
                </c:pt>
                <c:pt idx="183">
                  <c:v>30.26</c:v>
                </c:pt>
                <c:pt idx="184">
                  <c:v>30.43</c:v>
                </c:pt>
                <c:pt idx="185">
                  <c:v>30.6</c:v>
                </c:pt>
                <c:pt idx="186">
                  <c:v>30.77</c:v>
                </c:pt>
                <c:pt idx="187">
                  <c:v>30.93</c:v>
                </c:pt>
                <c:pt idx="188">
                  <c:v>31.09</c:v>
                </c:pt>
                <c:pt idx="189">
                  <c:v>31.25</c:v>
                </c:pt>
                <c:pt idx="190">
                  <c:v>31.41</c:v>
                </c:pt>
                <c:pt idx="191">
                  <c:v>31.57</c:v>
                </c:pt>
                <c:pt idx="192">
                  <c:v>31.72</c:v>
                </c:pt>
                <c:pt idx="193">
                  <c:v>31.88</c:v>
                </c:pt>
                <c:pt idx="194">
                  <c:v>32.03</c:v>
                </c:pt>
                <c:pt idx="195">
                  <c:v>32.18</c:v>
                </c:pt>
                <c:pt idx="196">
                  <c:v>32.33</c:v>
                </c:pt>
                <c:pt idx="197">
                  <c:v>32.47</c:v>
                </c:pt>
                <c:pt idx="198">
                  <c:v>32.619999999999997</c:v>
                </c:pt>
                <c:pt idx="199">
                  <c:v>32.76</c:v>
                </c:pt>
                <c:pt idx="200">
                  <c:v>32.9</c:v>
                </c:pt>
                <c:pt idx="201">
                  <c:v>33.04</c:v>
                </c:pt>
                <c:pt idx="202">
                  <c:v>33.18</c:v>
                </c:pt>
                <c:pt idx="203">
                  <c:v>33.32</c:v>
                </c:pt>
                <c:pt idx="204">
                  <c:v>33.46</c:v>
                </c:pt>
                <c:pt idx="205">
                  <c:v>33.590000000000003</c:v>
                </c:pt>
                <c:pt idx="206">
                  <c:v>33.72</c:v>
                </c:pt>
                <c:pt idx="207">
                  <c:v>33.86</c:v>
                </c:pt>
                <c:pt idx="208">
                  <c:v>33.99</c:v>
                </c:pt>
                <c:pt idx="209">
                  <c:v>34.119999999999997</c:v>
                </c:pt>
                <c:pt idx="210">
                  <c:v>34.25</c:v>
                </c:pt>
                <c:pt idx="211">
                  <c:v>34.369999999999997</c:v>
                </c:pt>
                <c:pt idx="212">
                  <c:v>34.5</c:v>
                </c:pt>
                <c:pt idx="213">
                  <c:v>34.630000000000003</c:v>
                </c:pt>
                <c:pt idx="214">
                  <c:v>34.75</c:v>
                </c:pt>
                <c:pt idx="215">
                  <c:v>34.869999999999997</c:v>
                </c:pt>
                <c:pt idx="216">
                  <c:v>35</c:v>
                </c:pt>
                <c:pt idx="217">
                  <c:v>35.11</c:v>
                </c:pt>
                <c:pt idx="218">
                  <c:v>35.22</c:v>
                </c:pt>
                <c:pt idx="219">
                  <c:v>35.33</c:v>
                </c:pt>
                <c:pt idx="220">
                  <c:v>35.44</c:v>
                </c:pt>
                <c:pt idx="221">
                  <c:v>35.54</c:v>
                </c:pt>
                <c:pt idx="222">
                  <c:v>35.65</c:v>
                </c:pt>
                <c:pt idx="223">
                  <c:v>35.75</c:v>
                </c:pt>
                <c:pt idx="224">
                  <c:v>35.86</c:v>
                </c:pt>
                <c:pt idx="225">
                  <c:v>35.96</c:v>
                </c:pt>
                <c:pt idx="226">
                  <c:v>36.07</c:v>
                </c:pt>
                <c:pt idx="227">
                  <c:v>36.17</c:v>
                </c:pt>
                <c:pt idx="228">
                  <c:v>36.28</c:v>
                </c:pt>
                <c:pt idx="229">
                  <c:v>36.380000000000003</c:v>
                </c:pt>
                <c:pt idx="230">
                  <c:v>36.479999999999997</c:v>
                </c:pt>
                <c:pt idx="231">
                  <c:v>36.58</c:v>
                </c:pt>
                <c:pt idx="232">
                  <c:v>36.68</c:v>
                </c:pt>
                <c:pt idx="233">
                  <c:v>36.78</c:v>
                </c:pt>
                <c:pt idx="234">
                  <c:v>36.880000000000003</c:v>
                </c:pt>
                <c:pt idx="235">
                  <c:v>36.979999999999997</c:v>
                </c:pt>
                <c:pt idx="236">
                  <c:v>37.18</c:v>
                </c:pt>
                <c:pt idx="237">
                  <c:v>37.380000000000003</c:v>
                </c:pt>
                <c:pt idx="238">
                  <c:v>37.57</c:v>
                </c:pt>
                <c:pt idx="239">
                  <c:v>37.770000000000003</c:v>
                </c:pt>
                <c:pt idx="240">
                  <c:v>37.96</c:v>
                </c:pt>
                <c:pt idx="241">
                  <c:v>38.15</c:v>
                </c:pt>
                <c:pt idx="242">
                  <c:v>38.340000000000003</c:v>
                </c:pt>
                <c:pt idx="243">
                  <c:v>38.520000000000003</c:v>
                </c:pt>
                <c:pt idx="244">
                  <c:v>38.71</c:v>
                </c:pt>
                <c:pt idx="245">
                  <c:v>38.89</c:v>
                </c:pt>
                <c:pt idx="246">
                  <c:v>39.07</c:v>
                </c:pt>
                <c:pt idx="247">
                  <c:v>39.25</c:v>
                </c:pt>
                <c:pt idx="248">
                  <c:v>39.43</c:v>
                </c:pt>
                <c:pt idx="249">
                  <c:v>39.61</c:v>
                </c:pt>
                <c:pt idx="250">
                  <c:v>39.79</c:v>
                </c:pt>
                <c:pt idx="251">
                  <c:v>39.96</c:v>
                </c:pt>
                <c:pt idx="252">
                  <c:v>40.14</c:v>
                </c:pt>
                <c:pt idx="253">
                  <c:v>40.299999999999997</c:v>
                </c:pt>
                <c:pt idx="254">
                  <c:v>40.47</c:v>
                </c:pt>
                <c:pt idx="255">
                  <c:v>40.64</c:v>
                </c:pt>
                <c:pt idx="256">
                  <c:v>40.799999999999997</c:v>
                </c:pt>
                <c:pt idx="257">
                  <c:v>40.97</c:v>
                </c:pt>
                <c:pt idx="258">
                  <c:v>41.13</c:v>
                </c:pt>
                <c:pt idx="259">
                  <c:v>41.29</c:v>
                </c:pt>
                <c:pt idx="260">
                  <c:v>41.45</c:v>
                </c:pt>
                <c:pt idx="261">
                  <c:v>41.61</c:v>
                </c:pt>
                <c:pt idx="262">
                  <c:v>41.77</c:v>
                </c:pt>
                <c:pt idx="263">
                  <c:v>41.93</c:v>
                </c:pt>
                <c:pt idx="264">
                  <c:v>42.09</c:v>
                </c:pt>
                <c:pt idx="265">
                  <c:v>42.25</c:v>
                </c:pt>
                <c:pt idx="266">
                  <c:v>42.4</c:v>
                </c:pt>
                <c:pt idx="267">
                  <c:v>42.56</c:v>
                </c:pt>
                <c:pt idx="268">
                  <c:v>42.71</c:v>
                </c:pt>
                <c:pt idx="269">
                  <c:v>42.87</c:v>
                </c:pt>
                <c:pt idx="270">
                  <c:v>43.02</c:v>
                </c:pt>
                <c:pt idx="271">
                  <c:v>43.17</c:v>
                </c:pt>
                <c:pt idx="272">
                  <c:v>43.32</c:v>
                </c:pt>
                <c:pt idx="273">
                  <c:v>43.48</c:v>
                </c:pt>
                <c:pt idx="274">
                  <c:v>43.63</c:v>
                </c:pt>
                <c:pt idx="275">
                  <c:v>43.78</c:v>
                </c:pt>
                <c:pt idx="276">
                  <c:v>43.93</c:v>
                </c:pt>
                <c:pt idx="277">
                  <c:v>44.07</c:v>
                </c:pt>
                <c:pt idx="278">
                  <c:v>44.22</c:v>
                </c:pt>
                <c:pt idx="279">
                  <c:v>44.37</c:v>
                </c:pt>
                <c:pt idx="280">
                  <c:v>44.51</c:v>
                </c:pt>
                <c:pt idx="281">
                  <c:v>44.66</c:v>
                </c:pt>
                <c:pt idx="282">
                  <c:v>44.81</c:v>
                </c:pt>
                <c:pt idx="283">
                  <c:v>44.95</c:v>
                </c:pt>
                <c:pt idx="284">
                  <c:v>45.09</c:v>
                </c:pt>
                <c:pt idx="285">
                  <c:v>45.24</c:v>
                </c:pt>
                <c:pt idx="286">
                  <c:v>45.38</c:v>
                </c:pt>
                <c:pt idx="287">
                  <c:v>45.52</c:v>
                </c:pt>
                <c:pt idx="288">
                  <c:v>45.66</c:v>
                </c:pt>
                <c:pt idx="289">
                  <c:v>45.81</c:v>
                </c:pt>
                <c:pt idx="290">
                  <c:v>45.95</c:v>
                </c:pt>
                <c:pt idx="291">
                  <c:v>46.09</c:v>
                </c:pt>
                <c:pt idx="292">
                  <c:v>46.23</c:v>
                </c:pt>
                <c:pt idx="293">
                  <c:v>46.36</c:v>
                </c:pt>
                <c:pt idx="294">
                  <c:v>46.5</c:v>
                </c:pt>
                <c:pt idx="295">
                  <c:v>46.64</c:v>
                </c:pt>
                <c:pt idx="296">
                  <c:v>46.78</c:v>
                </c:pt>
                <c:pt idx="297">
                  <c:v>46.92</c:v>
                </c:pt>
                <c:pt idx="298">
                  <c:v>47.05</c:v>
                </c:pt>
                <c:pt idx="299">
                  <c:v>47.19</c:v>
                </c:pt>
                <c:pt idx="300">
                  <c:v>47.32</c:v>
                </c:pt>
                <c:pt idx="301">
                  <c:v>47.46</c:v>
                </c:pt>
                <c:pt idx="302">
                  <c:v>47.59</c:v>
                </c:pt>
                <c:pt idx="303">
                  <c:v>47.73</c:v>
                </c:pt>
                <c:pt idx="304">
                  <c:v>47.86</c:v>
                </c:pt>
                <c:pt idx="305">
                  <c:v>47.99</c:v>
                </c:pt>
                <c:pt idx="306">
                  <c:v>48.13</c:v>
                </c:pt>
                <c:pt idx="307">
                  <c:v>48.26</c:v>
                </c:pt>
                <c:pt idx="308">
                  <c:v>48.39</c:v>
                </c:pt>
                <c:pt idx="309">
                  <c:v>48.52</c:v>
                </c:pt>
                <c:pt idx="310">
                  <c:v>48.65</c:v>
                </c:pt>
                <c:pt idx="311">
                  <c:v>48.78</c:v>
                </c:pt>
                <c:pt idx="312">
                  <c:v>48.91</c:v>
                </c:pt>
                <c:pt idx="313">
                  <c:v>49.04</c:v>
                </c:pt>
                <c:pt idx="314">
                  <c:v>49.17</c:v>
                </c:pt>
                <c:pt idx="315">
                  <c:v>49.3</c:v>
                </c:pt>
                <c:pt idx="316">
                  <c:v>49.43</c:v>
                </c:pt>
                <c:pt idx="317">
                  <c:v>49.56</c:v>
                </c:pt>
                <c:pt idx="318">
                  <c:v>49.68</c:v>
                </c:pt>
                <c:pt idx="319">
                  <c:v>49.81</c:v>
                </c:pt>
                <c:pt idx="320">
                  <c:v>49.94</c:v>
                </c:pt>
                <c:pt idx="321">
                  <c:v>50.07</c:v>
                </c:pt>
                <c:pt idx="322">
                  <c:v>50.19</c:v>
                </c:pt>
                <c:pt idx="323">
                  <c:v>50.32</c:v>
                </c:pt>
                <c:pt idx="324">
                  <c:v>50.45</c:v>
                </c:pt>
                <c:pt idx="325">
                  <c:v>50.57</c:v>
                </c:pt>
                <c:pt idx="326">
                  <c:v>50.7</c:v>
                </c:pt>
                <c:pt idx="327">
                  <c:v>50.82</c:v>
                </c:pt>
                <c:pt idx="328">
                  <c:v>50.95</c:v>
                </c:pt>
                <c:pt idx="329">
                  <c:v>51.07</c:v>
                </c:pt>
                <c:pt idx="330">
                  <c:v>51.2</c:v>
                </c:pt>
                <c:pt idx="331">
                  <c:v>51.32</c:v>
                </c:pt>
                <c:pt idx="332">
                  <c:v>51.44</c:v>
                </c:pt>
                <c:pt idx="333">
                  <c:v>51.57</c:v>
                </c:pt>
                <c:pt idx="334">
                  <c:v>51.69</c:v>
                </c:pt>
                <c:pt idx="335">
                  <c:v>51.81</c:v>
                </c:pt>
                <c:pt idx="336">
                  <c:v>51.93</c:v>
                </c:pt>
                <c:pt idx="337">
                  <c:v>52.06</c:v>
                </c:pt>
                <c:pt idx="338">
                  <c:v>52.18</c:v>
                </c:pt>
                <c:pt idx="339">
                  <c:v>52.3</c:v>
                </c:pt>
                <c:pt idx="340">
                  <c:v>52.42</c:v>
                </c:pt>
                <c:pt idx="341">
                  <c:v>52.54</c:v>
                </c:pt>
                <c:pt idx="342">
                  <c:v>52.66</c:v>
                </c:pt>
                <c:pt idx="343">
                  <c:v>52.78</c:v>
                </c:pt>
                <c:pt idx="344">
                  <c:v>52.91</c:v>
                </c:pt>
                <c:pt idx="345">
                  <c:v>53.03</c:v>
                </c:pt>
                <c:pt idx="346">
                  <c:v>53.15</c:v>
                </c:pt>
                <c:pt idx="347">
                  <c:v>53.26</c:v>
                </c:pt>
                <c:pt idx="348">
                  <c:v>53.38</c:v>
                </c:pt>
                <c:pt idx="349">
                  <c:v>53.5</c:v>
                </c:pt>
                <c:pt idx="350">
                  <c:v>53.62</c:v>
                </c:pt>
                <c:pt idx="351">
                  <c:v>53.74</c:v>
                </c:pt>
                <c:pt idx="352">
                  <c:v>53.86</c:v>
                </c:pt>
                <c:pt idx="353">
                  <c:v>53.98</c:v>
                </c:pt>
                <c:pt idx="354">
                  <c:v>54.1</c:v>
                </c:pt>
                <c:pt idx="355">
                  <c:v>54.21</c:v>
                </c:pt>
                <c:pt idx="356">
                  <c:v>54.33</c:v>
                </c:pt>
                <c:pt idx="357">
                  <c:v>54.45</c:v>
                </c:pt>
                <c:pt idx="358">
                  <c:v>54.56</c:v>
                </c:pt>
                <c:pt idx="359">
                  <c:v>54.68</c:v>
                </c:pt>
                <c:pt idx="360">
                  <c:v>54.8</c:v>
                </c:pt>
                <c:pt idx="361">
                  <c:v>54.91</c:v>
                </c:pt>
                <c:pt idx="362">
                  <c:v>55.03</c:v>
                </c:pt>
                <c:pt idx="363">
                  <c:v>55.15</c:v>
                </c:pt>
                <c:pt idx="364">
                  <c:v>55.26</c:v>
                </c:pt>
                <c:pt idx="365">
                  <c:v>55.38</c:v>
                </c:pt>
                <c:pt idx="366">
                  <c:v>55.49</c:v>
                </c:pt>
                <c:pt idx="367">
                  <c:v>55.61</c:v>
                </c:pt>
                <c:pt idx="368">
                  <c:v>55.72</c:v>
                </c:pt>
                <c:pt idx="369">
                  <c:v>55.84</c:v>
                </c:pt>
                <c:pt idx="370">
                  <c:v>55.95</c:v>
                </c:pt>
                <c:pt idx="371">
                  <c:v>56.07</c:v>
                </c:pt>
                <c:pt idx="372">
                  <c:v>56.18</c:v>
                </c:pt>
                <c:pt idx="373">
                  <c:v>56.29</c:v>
                </c:pt>
                <c:pt idx="374">
                  <c:v>56.41</c:v>
                </c:pt>
                <c:pt idx="375">
                  <c:v>56.52</c:v>
                </c:pt>
                <c:pt idx="376">
                  <c:v>56.63</c:v>
                </c:pt>
                <c:pt idx="377">
                  <c:v>56.75</c:v>
                </c:pt>
                <c:pt idx="378">
                  <c:v>56.86</c:v>
                </c:pt>
                <c:pt idx="379">
                  <c:v>56.97</c:v>
                </c:pt>
                <c:pt idx="380">
                  <c:v>57.08</c:v>
                </c:pt>
                <c:pt idx="381">
                  <c:v>57.2</c:v>
                </c:pt>
                <c:pt idx="382">
                  <c:v>57.31</c:v>
                </c:pt>
                <c:pt idx="383">
                  <c:v>57.42</c:v>
                </c:pt>
                <c:pt idx="384">
                  <c:v>57.53</c:v>
                </c:pt>
                <c:pt idx="385">
                  <c:v>57.64</c:v>
                </c:pt>
                <c:pt idx="386">
                  <c:v>57.75</c:v>
                </c:pt>
                <c:pt idx="387">
                  <c:v>57.86</c:v>
                </c:pt>
                <c:pt idx="388">
                  <c:v>57.98</c:v>
                </c:pt>
                <c:pt idx="389">
                  <c:v>58.09</c:v>
                </c:pt>
                <c:pt idx="390">
                  <c:v>58.2</c:v>
                </c:pt>
                <c:pt idx="391">
                  <c:v>58.31</c:v>
                </c:pt>
                <c:pt idx="392">
                  <c:v>58.42</c:v>
                </c:pt>
                <c:pt idx="393">
                  <c:v>58.53</c:v>
                </c:pt>
                <c:pt idx="394">
                  <c:v>58.64</c:v>
                </c:pt>
                <c:pt idx="395">
                  <c:v>58.75</c:v>
                </c:pt>
                <c:pt idx="396">
                  <c:v>58.86</c:v>
                </c:pt>
                <c:pt idx="397">
                  <c:v>58.96</c:v>
                </c:pt>
                <c:pt idx="398">
                  <c:v>59.07</c:v>
                </c:pt>
                <c:pt idx="399">
                  <c:v>59.18</c:v>
                </c:pt>
                <c:pt idx="400">
                  <c:v>59.29</c:v>
                </c:pt>
                <c:pt idx="401">
                  <c:v>59.4</c:v>
                </c:pt>
                <c:pt idx="402">
                  <c:v>59.51</c:v>
                </c:pt>
                <c:pt idx="403">
                  <c:v>59.62</c:v>
                </c:pt>
                <c:pt idx="404">
                  <c:v>59.72</c:v>
                </c:pt>
                <c:pt idx="405">
                  <c:v>59.83</c:v>
                </c:pt>
                <c:pt idx="406">
                  <c:v>59.94</c:v>
                </c:pt>
                <c:pt idx="407">
                  <c:v>60.05</c:v>
                </c:pt>
                <c:pt idx="408">
                  <c:v>60.15</c:v>
                </c:pt>
                <c:pt idx="409">
                  <c:v>60.26</c:v>
                </c:pt>
                <c:pt idx="410">
                  <c:v>60.37</c:v>
                </c:pt>
                <c:pt idx="411">
                  <c:v>60.48</c:v>
                </c:pt>
                <c:pt idx="412">
                  <c:v>60.58</c:v>
                </c:pt>
                <c:pt idx="413">
                  <c:v>60.69</c:v>
                </c:pt>
                <c:pt idx="414">
                  <c:v>60.8</c:v>
                </c:pt>
                <c:pt idx="415">
                  <c:v>60.9</c:v>
                </c:pt>
                <c:pt idx="416">
                  <c:v>61.01</c:v>
                </c:pt>
                <c:pt idx="417">
                  <c:v>61.11</c:v>
                </c:pt>
                <c:pt idx="418">
                  <c:v>61.22</c:v>
                </c:pt>
                <c:pt idx="419">
                  <c:v>61.32</c:v>
                </c:pt>
                <c:pt idx="420">
                  <c:v>61.43</c:v>
                </c:pt>
                <c:pt idx="421">
                  <c:v>61.54</c:v>
                </c:pt>
                <c:pt idx="422">
                  <c:v>61.64</c:v>
                </c:pt>
                <c:pt idx="423">
                  <c:v>61.75</c:v>
                </c:pt>
                <c:pt idx="424">
                  <c:v>61.85</c:v>
                </c:pt>
                <c:pt idx="425">
                  <c:v>61.96</c:v>
                </c:pt>
                <c:pt idx="426">
                  <c:v>62.06</c:v>
                </c:pt>
                <c:pt idx="427">
                  <c:v>62.16</c:v>
                </c:pt>
                <c:pt idx="428">
                  <c:v>62.27</c:v>
                </c:pt>
                <c:pt idx="429">
                  <c:v>62.37</c:v>
                </c:pt>
                <c:pt idx="430">
                  <c:v>62.48</c:v>
                </c:pt>
                <c:pt idx="431">
                  <c:v>62.58</c:v>
                </c:pt>
                <c:pt idx="432">
                  <c:v>62.68</c:v>
                </c:pt>
                <c:pt idx="433">
                  <c:v>62.79</c:v>
                </c:pt>
                <c:pt idx="434">
                  <c:v>62.89</c:v>
                </c:pt>
                <c:pt idx="435">
                  <c:v>63</c:v>
                </c:pt>
                <c:pt idx="436">
                  <c:v>63.1</c:v>
                </c:pt>
                <c:pt idx="437">
                  <c:v>63.2</c:v>
                </c:pt>
                <c:pt idx="438">
                  <c:v>63.3</c:v>
                </c:pt>
                <c:pt idx="439">
                  <c:v>63.41</c:v>
                </c:pt>
                <c:pt idx="440">
                  <c:v>63.51</c:v>
                </c:pt>
                <c:pt idx="441">
                  <c:v>63.61</c:v>
                </c:pt>
                <c:pt idx="442">
                  <c:v>63.71</c:v>
                </c:pt>
                <c:pt idx="443">
                  <c:v>63.82</c:v>
                </c:pt>
                <c:pt idx="444">
                  <c:v>63.92</c:v>
                </c:pt>
                <c:pt idx="445">
                  <c:v>64.02</c:v>
                </c:pt>
                <c:pt idx="446">
                  <c:v>64.12</c:v>
                </c:pt>
                <c:pt idx="447">
                  <c:v>64.22</c:v>
                </c:pt>
                <c:pt idx="448">
                  <c:v>64.33</c:v>
                </c:pt>
                <c:pt idx="449">
                  <c:v>64.430000000000007</c:v>
                </c:pt>
                <c:pt idx="450">
                  <c:v>64.53</c:v>
                </c:pt>
                <c:pt idx="451">
                  <c:v>64.63</c:v>
                </c:pt>
                <c:pt idx="452">
                  <c:v>64.73</c:v>
                </c:pt>
                <c:pt idx="453">
                  <c:v>64.83</c:v>
                </c:pt>
                <c:pt idx="454">
                  <c:v>64.930000000000007</c:v>
                </c:pt>
                <c:pt idx="455">
                  <c:v>65.03</c:v>
                </c:pt>
                <c:pt idx="456">
                  <c:v>65.13</c:v>
                </c:pt>
                <c:pt idx="457">
                  <c:v>65.23</c:v>
                </c:pt>
                <c:pt idx="458">
                  <c:v>65.33</c:v>
                </c:pt>
                <c:pt idx="459">
                  <c:v>65.430000000000007</c:v>
                </c:pt>
                <c:pt idx="460">
                  <c:v>65.53</c:v>
                </c:pt>
                <c:pt idx="461">
                  <c:v>65.63</c:v>
                </c:pt>
                <c:pt idx="462">
                  <c:v>65.83</c:v>
                </c:pt>
                <c:pt idx="463">
                  <c:v>66.03</c:v>
                </c:pt>
                <c:pt idx="464">
                  <c:v>66.23</c:v>
                </c:pt>
                <c:pt idx="465">
                  <c:v>66.430000000000007</c:v>
                </c:pt>
                <c:pt idx="466">
                  <c:v>66.63</c:v>
                </c:pt>
                <c:pt idx="467">
                  <c:v>66.819999999999993</c:v>
                </c:pt>
                <c:pt idx="468">
                  <c:v>67.02</c:v>
                </c:pt>
                <c:pt idx="469">
                  <c:v>67.22</c:v>
                </c:pt>
                <c:pt idx="470">
                  <c:v>67.41</c:v>
                </c:pt>
                <c:pt idx="471">
                  <c:v>67.61</c:v>
                </c:pt>
                <c:pt idx="472">
                  <c:v>67.8</c:v>
                </c:pt>
                <c:pt idx="473">
                  <c:v>68</c:v>
                </c:pt>
                <c:pt idx="474">
                  <c:v>68.19</c:v>
                </c:pt>
                <c:pt idx="475">
                  <c:v>68.38</c:v>
                </c:pt>
                <c:pt idx="476">
                  <c:v>68.58</c:v>
                </c:pt>
                <c:pt idx="477">
                  <c:v>68.77</c:v>
                </c:pt>
                <c:pt idx="478">
                  <c:v>68.959999999999994</c:v>
                </c:pt>
                <c:pt idx="479">
                  <c:v>69.150000000000006</c:v>
                </c:pt>
                <c:pt idx="480">
                  <c:v>69.34</c:v>
                </c:pt>
                <c:pt idx="481">
                  <c:v>69.540000000000006</c:v>
                </c:pt>
                <c:pt idx="482">
                  <c:v>69.73</c:v>
                </c:pt>
                <c:pt idx="483">
                  <c:v>69.92</c:v>
                </c:pt>
                <c:pt idx="484">
                  <c:v>70.11</c:v>
                </c:pt>
                <c:pt idx="485">
                  <c:v>70.290000000000006</c:v>
                </c:pt>
                <c:pt idx="486">
                  <c:v>70.48</c:v>
                </c:pt>
                <c:pt idx="487">
                  <c:v>70.669999999999973</c:v>
                </c:pt>
                <c:pt idx="488">
                  <c:v>70.86</c:v>
                </c:pt>
                <c:pt idx="489">
                  <c:v>71.05</c:v>
                </c:pt>
                <c:pt idx="490">
                  <c:v>71.23</c:v>
                </c:pt>
                <c:pt idx="491">
                  <c:v>71.42</c:v>
                </c:pt>
                <c:pt idx="492">
                  <c:v>71.61</c:v>
                </c:pt>
                <c:pt idx="493">
                  <c:v>71.790000000000006</c:v>
                </c:pt>
                <c:pt idx="494">
                  <c:v>71.98</c:v>
                </c:pt>
                <c:pt idx="495">
                  <c:v>72.169999999999973</c:v>
                </c:pt>
                <c:pt idx="496">
                  <c:v>72.349999999999994</c:v>
                </c:pt>
                <c:pt idx="497">
                  <c:v>72.540000000000006</c:v>
                </c:pt>
                <c:pt idx="498">
                  <c:v>72.72</c:v>
                </c:pt>
                <c:pt idx="499">
                  <c:v>72.91</c:v>
                </c:pt>
                <c:pt idx="500">
                  <c:v>73.09</c:v>
                </c:pt>
                <c:pt idx="501">
                  <c:v>73.28</c:v>
                </c:pt>
                <c:pt idx="502">
                  <c:v>73.459999999999994</c:v>
                </c:pt>
                <c:pt idx="503">
                  <c:v>73.650000000000006</c:v>
                </c:pt>
                <c:pt idx="504">
                  <c:v>73.83</c:v>
                </c:pt>
                <c:pt idx="505">
                  <c:v>74.02</c:v>
                </c:pt>
                <c:pt idx="506">
                  <c:v>74.2</c:v>
                </c:pt>
                <c:pt idx="507">
                  <c:v>74.38</c:v>
                </c:pt>
                <c:pt idx="508">
                  <c:v>74.569999999999993</c:v>
                </c:pt>
                <c:pt idx="509">
                  <c:v>74.75</c:v>
                </c:pt>
                <c:pt idx="510">
                  <c:v>74.930000000000007</c:v>
                </c:pt>
                <c:pt idx="511">
                  <c:v>75.11</c:v>
                </c:pt>
                <c:pt idx="512">
                  <c:v>75.3</c:v>
                </c:pt>
                <c:pt idx="513">
                  <c:v>75.48</c:v>
                </c:pt>
                <c:pt idx="514">
                  <c:v>75.66</c:v>
                </c:pt>
                <c:pt idx="515">
                  <c:v>75.84</c:v>
                </c:pt>
                <c:pt idx="516">
                  <c:v>76.02</c:v>
                </c:pt>
                <c:pt idx="517">
                  <c:v>76.209999999999994</c:v>
                </c:pt>
                <c:pt idx="518">
                  <c:v>76.39</c:v>
                </c:pt>
                <c:pt idx="519">
                  <c:v>76.569999999999993</c:v>
                </c:pt>
                <c:pt idx="520">
                  <c:v>76.75</c:v>
                </c:pt>
                <c:pt idx="521">
                  <c:v>76.930000000000007</c:v>
                </c:pt>
                <c:pt idx="522">
                  <c:v>77.11</c:v>
                </c:pt>
                <c:pt idx="523">
                  <c:v>77.290000000000006</c:v>
                </c:pt>
                <c:pt idx="524">
                  <c:v>77.47</c:v>
                </c:pt>
                <c:pt idx="525">
                  <c:v>77.650000000000006</c:v>
                </c:pt>
                <c:pt idx="526">
                  <c:v>77.83</c:v>
                </c:pt>
                <c:pt idx="527">
                  <c:v>78.010000000000005</c:v>
                </c:pt>
                <c:pt idx="528">
                  <c:v>78.179999999999978</c:v>
                </c:pt>
                <c:pt idx="529">
                  <c:v>78.36</c:v>
                </c:pt>
                <c:pt idx="530">
                  <c:v>78.540000000000006</c:v>
                </c:pt>
                <c:pt idx="531">
                  <c:v>78.72</c:v>
                </c:pt>
                <c:pt idx="532">
                  <c:v>78.900000000000006</c:v>
                </c:pt>
                <c:pt idx="533">
                  <c:v>79.08</c:v>
                </c:pt>
                <c:pt idx="534">
                  <c:v>79.25</c:v>
                </c:pt>
                <c:pt idx="535">
                  <c:v>79.430000000000007</c:v>
                </c:pt>
                <c:pt idx="536">
                  <c:v>79.61</c:v>
                </c:pt>
                <c:pt idx="537">
                  <c:v>79.790000000000006</c:v>
                </c:pt>
                <c:pt idx="538">
                  <c:v>79.959999999999994</c:v>
                </c:pt>
                <c:pt idx="539">
                  <c:v>80.14</c:v>
                </c:pt>
                <c:pt idx="540">
                  <c:v>80.319999999999993</c:v>
                </c:pt>
                <c:pt idx="541">
                  <c:v>80.489999999999995</c:v>
                </c:pt>
                <c:pt idx="542">
                  <c:v>80.669999999999973</c:v>
                </c:pt>
                <c:pt idx="543">
                  <c:v>80.849999999999994</c:v>
                </c:pt>
                <c:pt idx="544">
                  <c:v>81.02</c:v>
                </c:pt>
                <c:pt idx="545">
                  <c:v>81.2</c:v>
                </c:pt>
                <c:pt idx="546">
                  <c:v>81.38</c:v>
                </c:pt>
                <c:pt idx="547">
                  <c:v>81.55</c:v>
                </c:pt>
                <c:pt idx="548">
                  <c:v>81.73</c:v>
                </c:pt>
                <c:pt idx="549">
                  <c:v>81.91</c:v>
                </c:pt>
                <c:pt idx="550">
                  <c:v>82.08</c:v>
                </c:pt>
                <c:pt idx="551">
                  <c:v>82.26</c:v>
                </c:pt>
                <c:pt idx="552">
                  <c:v>82.44</c:v>
                </c:pt>
                <c:pt idx="553">
                  <c:v>82.61</c:v>
                </c:pt>
                <c:pt idx="554">
                  <c:v>82.79</c:v>
                </c:pt>
                <c:pt idx="555">
                  <c:v>82.96</c:v>
                </c:pt>
                <c:pt idx="556">
                  <c:v>83.14</c:v>
                </c:pt>
                <c:pt idx="557">
                  <c:v>83.32</c:v>
                </c:pt>
                <c:pt idx="558">
                  <c:v>83.49</c:v>
                </c:pt>
                <c:pt idx="559">
                  <c:v>83.669999999999973</c:v>
                </c:pt>
                <c:pt idx="560">
                  <c:v>83.84</c:v>
                </c:pt>
                <c:pt idx="561">
                  <c:v>84.02</c:v>
                </c:pt>
                <c:pt idx="562">
                  <c:v>84.2</c:v>
                </c:pt>
                <c:pt idx="563">
                  <c:v>84.37</c:v>
                </c:pt>
                <c:pt idx="564">
                  <c:v>84.55</c:v>
                </c:pt>
                <c:pt idx="565">
                  <c:v>84.72</c:v>
                </c:pt>
                <c:pt idx="566">
                  <c:v>84.9</c:v>
                </c:pt>
                <c:pt idx="567">
                  <c:v>85.07</c:v>
                </c:pt>
                <c:pt idx="568">
                  <c:v>85.25</c:v>
                </c:pt>
                <c:pt idx="569">
                  <c:v>85.42</c:v>
                </c:pt>
                <c:pt idx="570">
                  <c:v>85.6</c:v>
                </c:pt>
                <c:pt idx="571">
                  <c:v>85.77</c:v>
                </c:pt>
                <c:pt idx="572">
                  <c:v>85.95</c:v>
                </c:pt>
                <c:pt idx="573">
                  <c:v>86.12</c:v>
                </c:pt>
                <c:pt idx="574">
                  <c:v>86.3</c:v>
                </c:pt>
                <c:pt idx="575">
                  <c:v>86.47</c:v>
                </c:pt>
                <c:pt idx="576">
                  <c:v>86.65</c:v>
                </c:pt>
                <c:pt idx="577">
                  <c:v>86.82</c:v>
                </c:pt>
                <c:pt idx="578">
                  <c:v>87</c:v>
                </c:pt>
                <c:pt idx="579">
                  <c:v>87.169999999999973</c:v>
                </c:pt>
                <c:pt idx="580">
                  <c:v>87.35</c:v>
                </c:pt>
                <c:pt idx="581">
                  <c:v>87.52</c:v>
                </c:pt>
                <c:pt idx="582">
                  <c:v>87.7</c:v>
                </c:pt>
                <c:pt idx="583">
                  <c:v>87.87</c:v>
                </c:pt>
                <c:pt idx="584">
                  <c:v>88.05</c:v>
                </c:pt>
                <c:pt idx="585">
                  <c:v>88.22</c:v>
                </c:pt>
                <c:pt idx="586">
                  <c:v>88.39</c:v>
                </c:pt>
                <c:pt idx="587">
                  <c:v>88.57</c:v>
                </c:pt>
                <c:pt idx="588">
                  <c:v>88.74</c:v>
                </c:pt>
                <c:pt idx="589">
                  <c:v>88.92</c:v>
                </c:pt>
                <c:pt idx="590">
                  <c:v>89.09</c:v>
                </c:pt>
                <c:pt idx="591">
                  <c:v>89.26</c:v>
                </c:pt>
                <c:pt idx="592">
                  <c:v>89.44</c:v>
                </c:pt>
                <c:pt idx="593">
                  <c:v>89.61</c:v>
                </c:pt>
                <c:pt idx="594">
                  <c:v>89.78</c:v>
                </c:pt>
                <c:pt idx="595">
                  <c:v>89.96</c:v>
                </c:pt>
                <c:pt idx="596">
                  <c:v>90.13</c:v>
                </c:pt>
                <c:pt idx="597">
                  <c:v>90.31</c:v>
                </c:pt>
                <c:pt idx="598">
                  <c:v>90.48</c:v>
                </c:pt>
                <c:pt idx="599">
                  <c:v>90.65</c:v>
                </c:pt>
                <c:pt idx="600">
                  <c:v>90.83</c:v>
                </c:pt>
                <c:pt idx="601">
                  <c:v>91</c:v>
                </c:pt>
                <c:pt idx="602">
                  <c:v>91.179999999999978</c:v>
                </c:pt>
                <c:pt idx="603">
                  <c:v>91.35</c:v>
                </c:pt>
                <c:pt idx="604">
                  <c:v>91.53</c:v>
                </c:pt>
                <c:pt idx="605">
                  <c:v>91.7</c:v>
                </c:pt>
                <c:pt idx="606">
                  <c:v>91.87</c:v>
                </c:pt>
                <c:pt idx="607">
                  <c:v>92.05</c:v>
                </c:pt>
                <c:pt idx="608">
                  <c:v>92.22</c:v>
                </c:pt>
                <c:pt idx="609">
                  <c:v>92.4</c:v>
                </c:pt>
                <c:pt idx="610">
                  <c:v>92.57</c:v>
                </c:pt>
                <c:pt idx="611">
                  <c:v>92.74</c:v>
                </c:pt>
                <c:pt idx="612">
                  <c:v>92.92</c:v>
                </c:pt>
                <c:pt idx="613">
                  <c:v>93.09</c:v>
                </c:pt>
                <c:pt idx="614">
                  <c:v>93.27</c:v>
                </c:pt>
                <c:pt idx="615">
                  <c:v>93.44</c:v>
                </c:pt>
                <c:pt idx="616">
                  <c:v>93.61</c:v>
                </c:pt>
                <c:pt idx="617">
                  <c:v>93.79</c:v>
                </c:pt>
                <c:pt idx="618">
                  <c:v>93.96</c:v>
                </c:pt>
                <c:pt idx="619">
                  <c:v>94.14</c:v>
                </c:pt>
                <c:pt idx="620">
                  <c:v>94.31</c:v>
                </c:pt>
                <c:pt idx="621">
                  <c:v>94.48</c:v>
                </c:pt>
                <c:pt idx="622">
                  <c:v>94.66</c:v>
                </c:pt>
                <c:pt idx="623">
                  <c:v>94.83</c:v>
                </c:pt>
                <c:pt idx="624">
                  <c:v>95</c:v>
                </c:pt>
                <c:pt idx="625">
                  <c:v>95.179999999999978</c:v>
                </c:pt>
                <c:pt idx="626">
                  <c:v>95.35</c:v>
                </c:pt>
                <c:pt idx="627">
                  <c:v>95.53</c:v>
                </c:pt>
                <c:pt idx="628">
                  <c:v>95.7</c:v>
                </c:pt>
                <c:pt idx="629">
                  <c:v>95.87</c:v>
                </c:pt>
                <c:pt idx="630">
                  <c:v>96.05</c:v>
                </c:pt>
                <c:pt idx="631">
                  <c:v>96.22</c:v>
                </c:pt>
                <c:pt idx="632">
                  <c:v>96.39</c:v>
                </c:pt>
                <c:pt idx="633">
                  <c:v>96.57</c:v>
                </c:pt>
                <c:pt idx="634">
                  <c:v>96.74</c:v>
                </c:pt>
                <c:pt idx="635">
                  <c:v>96.91</c:v>
                </c:pt>
                <c:pt idx="636">
                  <c:v>97.09</c:v>
                </c:pt>
                <c:pt idx="637">
                  <c:v>97.26</c:v>
                </c:pt>
                <c:pt idx="638">
                  <c:v>97.43</c:v>
                </c:pt>
                <c:pt idx="639">
                  <c:v>97.61</c:v>
                </c:pt>
                <c:pt idx="640">
                  <c:v>97.78</c:v>
                </c:pt>
                <c:pt idx="641">
                  <c:v>97.95</c:v>
                </c:pt>
                <c:pt idx="642">
                  <c:v>98.12</c:v>
                </c:pt>
                <c:pt idx="643">
                  <c:v>98.3</c:v>
                </c:pt>
                <c:pt idx="644">
                  <c:v>98.47</c:v>
                </c:pt>
                <c:pt idx="645">
                  <c:v>98.64</c:v>
                </c:pt>
                <c:pt idx="646">
                  <c:v>98.82</c:v>
                </c:pt>
                <c:pt idx="647">
                  <c:v>98.99</c:v>
                </c:pt>
                <c:pt idx="648">
                  <c:v>99.16</c:v>
                </c:pt>
                <c:pt idx="649">
                  <c:v>99.33</c:v>
                </c:pt>
                <c:pt idx="650">
                  <c:v>99.51</c:v>
                </c:pt>
                <c:pt idx="651">
                  <c:v>99.679999999999978</c:v>
                </c:pt>
                <c:pt idx="652">
                  <c:v>99.85</c:v>
                </c:pt>
                <c:pt idx="653">
                  <c:v>100.02</c:v>
                </c:pt>
                <c:pt idx="654">
                  <c:v>100.19</c:v>
                </c:pt>
                <c:pt idx="655">
                  <c:v>100.37</c:v>
                </c:pt>
                <c:pt idx="656">
                  <c:v>100.54</c:v>
                </c:pt>
                <c:pt idx="657">
                  <c:v>100.71</c:v>
                </c:pt>
                <c:pt idx="658">
                  <c:v>100.88</c:v>
                </c:pt>
                <c:pt idx="659">
                  <c:v>101.05</c:v>
                </c:pt>
                <c:pt idx="660">
                  <c:v>101.23</c:v>
                </c:pt>
                <c:pt idx="661">
                  <c:v>101.4</c:v>
                </c:pt>
                <c:pt idx="662">
                  <c:v>101.57</c:v>
                </c:pt>
                <c:pt idx="663">
                  <c:v>101.74</c:v>
                </c:pt>
                <c:pt idx="664">
                  <c:v>101.91</c:v>
                </c:pt>
                <c:pt idx="665">
                  <c:v>102.09</c:v>
                </c:pt>
                <c:pt idx="666">
                  <c:v>102.26</c:v>
                </c:pt>
                <c:pt idx="667">
                  <c:v>102.43</c:v>
                </c:pt>
                <c:pt idx="668">
                  <c:v>102.6</c:v>
                </c:pt>
                <c:pt idx="669">
                  <c:v>102.77</c:v>
                </c:pt>
                <c:pt idx="670">
                  <c:v>102.94</c:v>
                </c:pt>
                <c:pt idx="671">
                  <c:v>103.12</c:v>
                </c:pt>
                <c:pt idx="672">
                  <c:v>103.29</c:v>
                </c:pt>
                <c:pt idx="673">
                  <c:v>103.46</c:v>
                </c:pt>
                <c:pt idx="674">
                  <c:v>103.63</c:v>
                </c:pt>
                <c:pt idx="675">
                  <c:v>103.8</c:v>
                </c:pt>
                <c:pt idx="676">
                  <c:v>103.98</c:v>
                </c:pt>
                <c:pt idx="677">
                  <c:v>104.15</c:v>
                </c:pt>
                <c:pt idx="678">
                  <c:v>104.32</c:v>
                </c:pt>
                <c:pt idx="679">
                  <c:v>104.49</c:v>
                </c:pt>
                <c:pt idx="680">
                  <c:v>104.66</c:v>
                </c:pt>
                <c:pt idx="681">
                  <c:v>104.84</c:v>
                </c:pt>
                <c:pt idx="682">
                  <c:v>105.01</c:v>
                </c:pt>
                <c:pt idx="683">
                  <c:v>105.18</c:v>
                </c:pt>
                <c:pt idx="684">
                  <c:v>105.35</c:v>
                </c:pt>
                <c:pt idx="685">
                  <c:v>105.52</c:v>
                </c:pt>
                <c:pt idx="686">
                  <c:v>105.69</c:v>
                </c:pt>
                <c:pt idx="687">
                  <c:v>105.87</c:v>
                </c:pt>
                <c:pt idx="688">
                  <c:v>106.04</c:v>
                </c:pt>
                <c:pt idx="689">
                  <c:v>106.21</c:v>
                </c:pt>
                <c:pt idx="690">
                  <c:v>106.38</c:v>
                </c:pt>
                <c:pt idx="691">
                  <c:v>106.55</c:v>
                </c:pt>
                <c:pt idx="692">
                  <c:v>106.72</c:v>
                </c:pt>
                <c:pt idx="693">
                  <c:v>106.9</c:v>
                </c:pt>
                <c:pt idx="694">
                  <c:v>107.07</c:v>
                </c:pt>
                <c:pt idx="695">
                  <c:v>107.24</c:v>
                </c:pt>
                <c:pt idx="696">
                  <c:v>107.41</c:v>
                </c:pt>
                <c:pt idx="697">
                  <c:v>107.58</c:v>
                </c:pt>
                <c:pt idx="698">
                  <c:v>107.75</c:v>
                </c:pt>
                <c:pt idx="699">
                  <c:v>107.93</c:v>
                </c:pt>
                <c:pt idx="700">
                  <c:v>108.1</c:v>
                </c:pt>
                <c:pt idx="701">
                  <c:v>108.27</c:v>
                </c:pt>
                <c:pt idx="702">
                  <c:v>108.44</c:v>
                </c:pt>
                <c:pt idx="703">
                  <c:v>108.61</c:v>
                </c:pt>
                <c:pt idx="704">
                  <c:v>108.78</c:v>
                </c:pt>
                <c:pt idx="705">
                  <c:v>108.95</c:v>
                </c:pt>
                <c:pt idx="706">
                  <c:v>109.13</c:v>
                </c:pt>
                <c:pt idx="707">
                  <c:v>109.3</c:v>
                </c:pt>
                <c:pt idx="708">
                  <c:v>109.47</c:v>
                </c:pt>
                <c:pt idx="709">
                  <c:v>109.64</c:v>
                </c:pt>
                <c:pt idx="710">
                  <c:v>109.81</c:v>
                </c:pt>
                <c:pt idx="711">
                  <c:v>109.98</c:v>
                </c:pt>
                <c:pt idx="712">
                  <c:v>110.15</c:v>
                </c:pt>
                <c:pt idx="713">
                  <c:v>110.32</c:v>
                </c:pt>
                <c:pt idx="714">
                  <c:v>110.49</c:v>
                </c:pt>
                <c:pt idx="715">
                  <c:v>110.66</c:v>
                </c:pt>
                <c:pt idx="716">
                  <c:v>110.84</c:v>
                </c:pt>
                <c:pt idx="717">
                  <c:v>111.01</c:v>
                </c:pt>
                <c:pt idx="718">
                  <c:v>111.18</c:v>
                </c:pt>
                <c:pt idx="719">
                  <c:v>111.35</c:v>
                </c:pt>
                <c:pt idx="720">
                  <c:v>111.52</c:v>
                </c:pt>
                <c:pt idx="721">
                  <c:v>111.69</c:v>
                </c:pt>
                <c:pt idx="722">
                  <c:v>111.86</c:v>
                </c:pt>
                <c:pt idx="723">
                  <c:v>112.03</c:v>
                </c:pt>
                <c:pt idx="724">
                  <c:v>112.2</c:v>
                </c:pt>
                <c:pt idx="725">
                  <c:v>112.37</c:v>
                </c:pt>
                <c:pt idx="726">
                  <c:v>112.54</c:v>
                </c:pt>
                <c:pt idx="727">
                  <c:v>112.71</c:v>
                </c:pt>
                <c:pt idx="728">
                  <c:v>112.88</c:v>
                </c:pt>
                <c:pt idx="729">
                  <c:v>113.05</c:v>
                </c:pt>
                <c:pt idx="730">
                  <c:v>113.22</c:v>
                </c:pt>
                <c:pt idx="731">
                  <c:v>113.39</c:v>
                </c:pt>
                <c:pt idx="732">
                  <c:v>113.56</c:v>
                </c:pt>
                <c:pt idx="733">
                  <c:v>113.73</c:v>
                </c:pt>
                <c:pt idx="734">
                  <c:v>113.9</c:v>
                </c:pt>
                <c:pt idx="735">
                  <c:v>114.07</c:v>
                </c:pt>
                <c:pt idx="736">
                  <c:v>114.24</c:v>
                </c:pt>
                <c:pt idx="737">
                  <c:v>114.41</c:v>
                </c:pt>
                <c:pt idx="738">
                  <c:v>114.58</c:v>
                </c:pt>
                <c:pt idx="739">
                  <c:v>114.75</c:v>
                </c:pt>
                <c:pt idx="740">
                  <c:v>114.92</c:v>
                </c:pt>
                <c:pt idx="741">
                  <c:v>115.09</c:v>
                </c:pt>
                <c:pt idx="742">
                  <c:v>115.26</c:v>
                </c:pt>
                <c:pt idx="743">
                  <c:v>115.43</c:v>
                </c:pt>
                <c:pt idx="744">
                  <c:v>115.6</c:v>
                </c:pt>
                <c:pt idx="745">
                  <c:v>115.77</c:v>
                </c:pt>
                <c:pt idx="746">
                  <c:v>115.94</c:v>
                </c:pt>
                <c:pt idx="747">
                  <c:v>116.11</c:v>
                </c:pt>
                <c:pt idx="748">
                  <c:v>116.27</c:v>
                </c:pt>
                <c:pt idx="749">
                  <c:v>116.44</c:v>
                </c:pt>
                <c:pt idx="750">
                  <c:v>116.61</c:v>
                </c:pt>
                <c:pt idx="751">
                  <c:v>116.78</c:v>
                </c:pt>
                <c:pt idx="752">
                  <c:v>116.95</c:v>
                </c:pt>
                <c:pt idx="753">
                  <c:v>117.12</c:v>
                </c:pt>
                <c:pt idx="754">
                  <c:v>117.29</c:v>
                </c:pt>
                <c:pt idx="755">
                  <c:v>117.46</c:v>
                </c:pt>
                <c:pt idx="756">
                  <c:v>117.62</c:v>
                </c:pt>
                <c:pt idx="757">
                  <c:v>117.79</c:v>
                </c:pt>
                <c:pt idx="758">
                  <c:v>117.96</c:v>
                </c:pt>
                <c:pt idx="759">
                  <c:v>118.13</c:v>
                </c:pt>
                <c:pt idx="760">
                  <c:v>118.3</c:v>
                </c:pt>
                <c:pt idx="761">
                  <c:v>118.46</c:v>
                </c:pt>
                <c:pt idx="762">
                  <c:v>118.63</c:v>
                </c:pt>
                <c:pt idx="763">
                  <c:v>118.8</c:v>
                </c:pt>
                <c:pt idx="764">
                  <c:v>118.97</c:v>
                </c:pt>
                <c:pt idx="765">
                  <c:v>119.13</c:v>
                </c:pt>
                <c:pt idx="766">
                  <c:v>119.3</c:v>
                </c:pt>
                <c:pt idx="767">
                  <c:v>119.47</c:v>
                </c:pt>
                <c:pt idx="768">
                  <c:v>119.64</c:v>
                </c:pt>
                <c:pt idx="769">
                  <c:v>119.8</c:v>
                </c:pt>
                <c:pt idx="770">
                  <c:v>119.97</c:v>
                </c:pt>
                <c:pt idx="771">
                  <c:v>120.14</c:v>
                </c:pt>
                <c:pt idx="772">
                  <c:v>120.3</c:v>
                </c:pt>
                <c:pt idx="773">
                  <c:v>120.47</c:v>
                </c:pt>
                <c:pt idx="774">
                  <c:v>120.64</c:v>
                </c:pt>
                <c:pt idx="775">
                  <c:v>120.81</c:v>
                </c:pt>
                <c:pt idx="776">
                  <c:v>120.97</c:v>
                </c:pt>
                <c:pt idx="777">
                  <c:v>121.14</c:v>
                </c:pt>
                <c:pt idx="778">
                  <c:v>121.3</c:v>
                </c:pt>
                <c:pt idx="779">
                  <c:v>121.47</c:v>
                </c:pt>
                <c:pt idx="780">
                  <c:v>121.64</c:v>
                </c:pt>
                <c:pt idx="781">
                  <c:v>121.8</c:v>
                </c:pt>
                <c:pt idx="782">
                  <c:v>121.97</c:v>
                </c:pt>
                <c:pt idx="783">
                  <c:v>122.13</c:v>
                </c:pt>
                <c:pt idx="784">
                  <c:v>122.3</c:v>
                </c:pt>
                <c:pt idx="785">
                  <c:v>122.47</c:v>
                </c:pt>
                <c:pt idx="786">
                  <c:v>122.63</c:v>
                </c:pt>
                <c:pt idx="787">
                  <c:v>122.8</c:v>
                </c:pt>
                <c:pt idx="788">
                  <c:v>122.96</c:v>
                </c:pt>
                <c:pt idx="789">
                  <c:v>123.13</c:v>
                </c:pt>
                <c:pt idx="790">
                  <c:v>123.29</c:v>
                </c:pt>
                <c:pt idx="791">
                  <c:v>123.46</c:v>
                </c:pt>
                <c:pt idx="792">
                  <c:v>123.62</c:v>
                </c:pt>
                <c:pt idx="793">
                  <c:v>123.79</c:v>
                </c:pt>
                <c:pt idx="794">
                  <c:v>123.95</c:v>
                </c:pt>
                <c:pt idx="795">
                  <c:v>124.11</c:v>
                </c:pt>
                <c:pt idx="796">
                  <c:v>124.28</c:v>
                </c:pt>
                <c:pt idx="797">
                  <c:v>124.44</c:v>
                </c:pt>
                <c:pt idx="798">
                  <c:v>124.61</c:v>
                </c:pt>
                <c:pt idx="799">
                  <c:v>124.77</c:v>
                </c:pt>
                <c:pt idx="800">
                  <c:v>124.94</c:v>
                </c:pt>
                <c:pt idx="801">
                  <c:v>125.1</c:v>
                </c:pt>
                <c:pt idx="802">
                  <c:v>125.26</c:v>
                </c:pt>
                <c:pt idx="803">
                  <c:v>125.43</c:v>
                </c:pt>
                <c:pt idx="804">
                  <c:v>125.59</c:v>
                </c:pt>
                <c:pt idx="805">
                  <c:v>125.75</c:v>
                </c:pt>
                <c:pt idx="806">
                  <c:v>125.92</c:v>
                </c:pt>
                <c:pt idx="807">
                  <c:v>126.08</c:v>
                </c:pt>
                <c:pt idx="808">
                  <c:v>126.24</c:v>
                </c:pt>
                <c:pt idx="809">
                  <c:v>126.4</c:v>
                </c:pt>
                <c:pt idx="810">
                  <c:v>126.57</c:v>
                </c:pt>
                <c:pt idx="811">
                  <c:v>126.73</c:v>
                </c:pt>
                <c:pt idx="812">
                  <c:v>126.89</c:v>
                </c:pt>
                <c:pt idx="813">
                  <c:v>127.05</c:v>
                </c:pt>
                <c:pt idx="814">
                  <c:v>127.22</c:v>
                </c:pt>
                <c:pt idx="815">
                  <c:v>127.38</c:v>
                </c:pt>
                <c:pt idx="816">
                  <c:v>127.54</c:v>
                </c:pt>
                <c:pt idx="817">
                  <c:v>127.7</c:v>
                </c:pt>
                <c:pt idx="818">
                  <c:v>127.86</c:v>
                </c:pt>
                <c:pt idx="819">
                  <c:v>128.02000000000001</c:v>
                </c:pt>
                <c:pt idx="820">
                  <c:v>128.18</c:v>
                </c:pt>
                <c:pt idx="821">
                  <c:v>128.35</c:v>
                </c:pt>
                <c:pt idx="822">
                  <c:v>128.51</c:v>
                </c:pt>
                <c:pt idx="823">
                  <c:v>128.66999999999999</c:v>
                </c:pt>
                <c:pt idx="824">
                  <c:v>128.83000000000001</c:v>
                </c:pt>
                <c:pt idx="825">
                  <c:v>128.99</c:v>
                </c:pt>
                <c:pt idx="826">
                  <c:v>129.15</c:v>
                </c:pt>
                <c:pt idx="827">
                  <c:v>129.31</c:v>
                </c:pt>
                <c:pt idx="828">
                  <c:v>129.47</c:v>
                </c:pt>
                <c:pt idx="829">
                  <c:v>129.63</c:v>
                </c:pt>
                <c:pt idx="830">
                  <c:v>129.79</c:v>
                </c:pt>
                <c:pt idx="831">
                  <c:v>129.94999999999999</c:v>
                </c:pt>
                <c:pt idx="832">
                  <c:v>130.11000000000001</c:v>
                </c:pt>
                <c:pt idx="833">
                  <c:v>130.27000000000001</c:v>
                </c:pt>
                <c:pt idx="834">
                  <c:v>130.43</c:v>
                </c:pt>
                <c:pt idx="835">
                  <c:v>130.59</c:v>
                </c:pt>
                <c:pt idx="836">
                  <c:v>130.74</c:v>
                </c:pt>
                <c:pt idx="837">
                  <c:v>130.9</c:v>
                </c:pt>
                <c:pt idx="838">
                  <c:v>131.06</c:v>
                </c:pt>
                <c:pt idx="839">
                  <c:v>131.22</c:v>
                </c:pt>
                <c:pt idx="840">
                  <c:v>131.38</c:v>
                </c:pt>
                <c:pt idx="841">
                  <c:v>131.54</c:v>
                </c:pt>
                <c:pt idx="842">
                  <c:v>131.69</c:v>
                </c:pt>
                <c:pt idx="843">
                  <c:v>131.85</c:v>
                </c:pt>
                <c:pt idx="844">
                  <c:v>132.01</c:v>
                </c:pt>
                <c:pt idx="845">
                  <c:v>132.16999999999999</c:v>
                </c:pt>
                <c:pt idx="846">
                  <c:v>132.32</c:v>
                </c:pt>
                <c:pt idx="847">
                  <c:v>132.47999999999999</c:v>
                </c:pt>
                <c:pt idx="848">
                  <c:v>132.63999999999999</c:v>
                </c:pt>
                <c:pt idx="849">
                  <c:v>132.80000000000001</c:v>
                </c:pt>
                <c:pt idx="850">
                  <c:v>132.94999999999999</c:v>
                </c:pt>
                <c:pt idx="851">
                  <c:v>133.11000000000001</c:v>
                </c:pt>
                <c:pt idx="852">
                  <c:v>133.26</c:v>
                </c:pt>
                <c:pt idx="853">
                  <c:v>133.41999999999999</c:v>
                </c:pt>
                <c:pt idx="854">
                  <c:v>133.58000000000001</c:v>
                </c:pt>
                <c:pt idx="855">
                  <c:v>133.72999999999999</c:v>
                </c:pt>
                <c:pt idx="856">
                  <c:v>133.88999999999999</c:v>
                </c:pt>
                <c:pt idx="857">
                  <c:v>134.04</c:v>
                </c:pt>
                <c:pt idx="858">
                  <c:v>134.19999999999999</c:v>
                </c:pt>
                <c:pt idx="859">
                  <c:v>134.35</c:v>
                </c:pt>
                <c:pt idx="860">
                  <c:v>134.51</c:v>
                </c:pt>
                <c:pt idx="861">
                  <c:v>134.66</c:v>
                </c:pt>
                <c:pt idx="862">
                  <c:v>134.82</c:v>
                </c:pt>
                <c:pt idx="863">
                  <c:v>134.97</c:v>
                </c:pt>
                <c:pt idx="864">
                  <c:v>135.13</c:v>
                </c:pt>
                <c:pt idx="865">
                  <c:v>135.28</c:v>
                </c:pt>
                <c:pt idx="866">
                  <c:v>135.44</c:v>
                </c:pt>
                <c:pt idx="867">
                  <c:v>135.59</c:v>
                </c:pt>
                <c:pt idx="868">
                  <c:v>135.74</c:v>
                </c:pt>
                <c:pt idx="869">
                  <c:v>135.9</c:v>
                </c:pt>
                <c:pt idx="870">
                  <c:v>136.05000000000001</c:v>
                </c:pt>
                <c:pt idx="871">
                  <c:v>136.19999999999999</c:v>
                </c:pt>
                <c:pt idx="872">
                  <c:v>136.36000000000001</c:v>
                </c:pt>
                <c:pt idx="873">
                  <c:v>136.51</c:v>
                </c:pt>
                <c:pt idx="874">
                  <c:v>136.66</c:v>
                </c:pt>
                <c:pt idx="875">
                  <c:v>136.81</c:v>
                </c:pt>
                <c:pt idx="876">
                  <c:v>136.96</c:v>
                </c:pt>
                <c:pt idx="877">
                  <c:v>137.12</c:v>
                </c:pt>
                <c:pt idx="878">
                  <c:v>137.27000000000001</c:v>
                </c:pt>
                <c:pt idx="879">
                  <c:v>137.41999999999999</c:v>
                </c:pt>
                <c:pt idx="880">
                  <c:v>137.57</c:v>
                </c:pt>
                <c:pt idx="881">
                  <c:v>137.72</c:v>
                </c:pt>
                <c:pt idx="882">
                  <c:v>137.87</c:v>
                </c:pt>
                <c:pt idx="883">
                  <c:v>138.02000000000001</c:v>
                </c:pt>
                <c:pt idx="884">
                  <c:v>138.16999999999999</c:v>
                </c:pt>
                <c:pt idx="885">
                  <c:v>138.33000000000001</c:v>
                </c:pt>
                <c:pt idx="886">
                  <c:v>138.47999999999999</c:v>
                </c:pt>
                <c:pt idx="887">
                  <c:v>138.63</c:v>
                </c:pt>
                <c:pt idx="888">
                  <c:v>138.78</c:v>
                </c:pt>
                <c:pt idx="889">
                  <c:v>138.93</c:v>
                </c:pt>
                <c:pt idx="890">
                  <c:v>139.07</c:v>
                </c:pt>
                <c:pt idx="891">
                  <c:v>139.22</c:v>
                </c:pt>
                <c:pt idx="892">
                  <c:v>139.37</c:v>
                </c:pt>
                <c:pt idx="893">
                  <c:v>139.52000000000001</c:v>
                </c:pt>
                <c:pt idx="894">
                  <c:v>139.66999999999999</c:v>
                </c:pt>
                <c:pt idx="895">
                  <c:v>139.82</c:v>
                </c:pt>
                <c:pt idx="896">
                  <c:v>139.97</c:v>
                </c:pt>
                <c:pt idx="897">
                  <c:v>140.12</c:v>
                </c:pt>
                <c:pt idx="898">
                  <c:v>140.26</c:v>
                </c:pt>
                <c:pt idx="899">
                  <c:v>140.41</c:v>
                </c:pt>
                <c:pt idx="900">
                  <c:v>140.56</c:v>
                </c:pt>
                <c:pt idx="901">
                  <c:v>140.71</c:v>
                </c:pt>
                <c:pt idx="902">
                  <c:v>140.85</c:v>
                </c:pt>
                <c:pt idx="903">
                  <c:v>141</c:v>
                </c:pt>
                <c:pt idx="904">
                  <c:v>141.15</c:v>
                </c:pt>
                <c:pt idx="905">
                  <c:v>141.29</c:v>
                </c:pt>
                <c:pt idx="906">
                  <c:v>141.44</c:v>
                </c:pt>
                <c:pt idx="907">
                  <c:v>141.59</c:v>
                </c:pt>
                <c:pt idx="908">
                  <c:v>141.72999999999999</c:v>
                </c:pt>
                <c:pt idx="909">
                  <c:v>141.88</c:v>
                </c:pt>
                <c:pt idx="910">
                  <c:v>142.02000000000001</c:v>
                </c:pt>
                <c:pt idx="911">
                  <c:v>142.16999999999999</c:v>
                </c:pt>
                <c:pt idx="912">
                  <c:v>142.31</c:v>
                </c:pt>
                <c:pt idx="913">
                  <c:v>142.46</c:v>
                </c:pt>
                <c:pt idx="914">
                  <c:v>142.6</c:v>
                </c:pt>
                <c:pt idx="915">
                  <c:v>142.75</c:v>
                </c:pt>
                <c:pt idx="916">
                  <c:v>142.88999999999999</c:v>
                </c:pt>
                <c:pt idx="917">
                  <c:v>143.04</c:v>
                </c:pt>
                <c:pt idx="918">
                  <c:v>143.18</c:v>
                </c:pt>
                <c:pt idx="919">
                  <c:v>143.32</c:v>
                </c:pt>
                <c:pt idx="920">
                  <c:v>143.47</c:v>
                </c:pt>
                <c:pt idx="921">
                  <c:v>143.61000000000001</c:v>
                </c:pt>
                <c:pt idx="922">
                  <c:v>143.75</c:v>
                </c:pt>
                <c:pt idx="923">
                  <c:v>143.9</c:v>
                </c:pt>
                <c:pt idx="924">
                  <c:v>144.04</c:v>
                </c:pt>
                <c:pt idx="925">
                  <c:v>144.18</c:v>
                </c:pt>
                <c:pt idx="926">
                  <c:v>144.32</c:v>
                </c:pt>
                <c:pt idx="927">
                  <c:v>144.47</c:v>
                </c:pt>
                <c:pt idx="928">
                  <c:v>144.61000000000001</c:v>
                </c:pt>
                <c:pt idx="929">
                  <c:v>144.75</c:v>
                </c:pt>
                <c:pt idx="930">
                  <c:v>144.88999999999999</c:v>
                </c:pt>
                <c:pt idx="931">
                  <c:v>145.03</c:v>
                </c:pt>
                <c:pt idx="932">
                  <c:v>145.16999999999999</c:v>
                </c:pt>
                <c:pt idx="933">
                  <c:v>145.31</c:v>
                </c:pt>
                <c:pt idx="934">
                  <c:v>145.44999999999999</c:v>
                </c:pt>
                <c:pt idx="935">
                  <c:v>145.59</c:v>
                </c:pt>
                <c:pt idx="936">
                  <c:v>145.72999999999999</c:v>
                </c:pt>
                <c:pt idx="937">
                  <c:v>145.87</c:v>
                </c:pt>
                <c:pt idx="938">
                  <c:v>146.01</c:v>
                </c:pt>
                <c:pt idx="939">
                  <c:v>146.15</c:v>
                </c:pt>
                <c:pt idx="940">
                  <c:v>146.29</c:v>
                </c:pt>
                <c:pt idx="941">
                  <c:v>146.43</c:v>
                </c:pt>
                <c:pt idx="942">
                  <c:v>146.57</c:v>
                </c:pt>
                <c:pt idx="943">
                  <c:v>146.69999999999999</c:v>
                </c:pt>
                <c:pt idx="944">
                  <c:v>146.84</c:v>
                </c:pt>
                <c:pt idx="945">
                  <c:v>146.97999999999999</c:v>
                </c:pt>
                <c:pt idx="946">
                  <c:v>147.12</c:v>
                </c:pt>
                <c:pt idx="947">
                  <c:v>147.26</c:v>
                </c:pt>
                <c:pt idx="948">
                  <c:v>147.38999999999999</c:v>
                </c:pt>
                <c:pt idx="949">
                  <c:v>147.53</c:v>
                </c:pt>
                <c:pt idx="950">
                  <c:v>147.66999999999999</c:v>
                </c:pt>
                <c:pt idx="951">
                  <c:v>147.80000000000001</c:v>
                </c:pt>
                <c:pt idx="952">
                  <c:v>147.94</c:v>
                </c:pt>
                <c:pt idx="953">
                  <c:v>148.08000000000001</c:v>
                </c:pt>
                <c:pt idx="954">
                  <c:v>148.21</c:v>
                </c:pt>
                <c:pt idx="955">
                  <c:v>148.35</c:v>
                </c:pt>
                <c:pt idx="956">
                  <c:v>148.47999999999999</c:v>
                </c:pt>
                <c:pt idx="957">
                  <c:v>148.62</c:v>
                </c:pt>
                <c:pt idx="958">
                  <c:v>148.75</c:v>
                </c:pt>
                <c:pt idx="959">
                  <c:v>148.88999999999999</c:v>
                </c:pt>
                <c:pt idx="960">
                  <c:v>149.02000000000001</c:v>
                </c:pt>
                <c:pt idx="961">
                  <c:v>149.16</c:v>
                </c:pt>
                <c:pt idx="962">
                  <c:v>149.29</c:v>
                </c:pt>
                <c:pt idx="963">
                  <c:v>149.41999999999999</c:v>
                </c:pt>
                <c:pt idx="964">
                  <c:v>149.56</c:v>
                </c:pt>
                <c:pt idx="965">
                  <c:v>149.69</c:v>
                </c:pt>
                <c:pt idx="966">
                  <c:v>149.82</c:v>
                </c:pt>
                <c:pt idx="967">
                  <c:v>149.96</c:v>
                </c:pt>
                <c:pt idx="968">
                  <c:v>150.09</c:v>
                </c:pt>
                <c:pt idx="969">
                  <c:v>150.22</c:v>
                </c:pt>
                <c:pt idx="970">
                  <c:v>150.35</c:v>
                </c:pt>
                <c:pt idx="971">
                  <c:v>150.47999999999999</c:v>
                </c:pt>
                <c:pt idx="972">
                  <c:v>150.62</c:v>
                </c:pt>
                <c:pt idx="973">
                  <c:v>150.75</c:v>
                </c:pt>
                <c:pt idx="974">
                  <c:v>150.88</c:v>
                </c:pt>
                <c:pt idx="975">
                  <c:v>151.01</c:v>
                </c:pt>
                <c:pt idx="976">
                  <c:v>151.13999999999999</c:v>
                </c:pt>
                <c:pt idx="977">
                  <c:v>151.27000000000001</c:v>
                </c:pt>
                <c:pt idx="978">
                  <c:v>151.4</c:v>
                </c:pt>
                <c:pt idx="979">
                  <c:v>151.53</c:v>
                </c:pt>
                <c:pt idx="980">
                  <c:v>151.66</c:v>
                </c:pt>
                <c:pt idx="981">
                  <c:v>151.79</c:v>
                </c:pt>
                <c:pt idx="982">
                  <c:v>151.91999999999999</c:v>
                </c:pt>
                <c:pt idx="983">
                  <c:v>152.05000000000001</c:v>
                </c:pt>
                <c:pt idx="984">
                  <c:v>152.18</c:v>
                </c:pt>
                <c:pt idx="985">
                  <c:v>152.30000000000001</c:v>
                </c:pt>
                <c:pt idx="986">
                  <c:v>152.43</c:v>
                </c:pt>
                <c:pt idx="987">
                  <c:v>152.56</c:v>
                </c:pt>
                <c:pt idx="988">
                  <c:v>152.69</c:v>
                </c:pt>
                <c:pt idx="989">
                  <c:v>152.82</c:v>
                </c:pt>
                <c:pt idx="990">
                  <c:v>152.94</c:v>
                </c:pt>
                <c:pt idx="991">
                  <c:v>153.07</c:v>
                </c:pt>
                <c:pt idx="992">
                  <c:v>153.19999999999999</c:v>
                </c:pt>
                <c:pt idx="993">
                  <c:v>153.32</c:v>
                </c:pt>
                <c:pt idx="994">
                  <c:v>153.44999999999999</c:v>
                </c:pt>
                <c:pt idx="995">
                  <c:v>153.58000000000001</c:v>
                </c:pt>
                <c:pt idx="996">
                  <c:v>153.69999999999999</c:v>
                </c:pt>
                <c:pt idx="997">
                  <c:v>153.83000000000001</c:v>
                </c:pt>
                <c:pt idx="998">
                  <c:v>153.94999999999999</c:v>
                </c:pt>
                <c:pt idx="999">
                  <c:v>154.08000000000001</c:v>
                </c:pt>
                <c:pt idx="1000">
                  <c:v>154.19999999999999</c:v>
                </c:pt>
                <c:pt idx="1001">
                  <c:v>154.33000000000001</c:v>
                </c:pt>
                <c:pt idx="1002">
                  <c:v>154.44999999999999</c:v>
                </c:pt>
                <c:pt idx="1003">
                  <c:v>154.58000000000001</c:v>
                </c:pt>
                <c:pt idx="1004">
                  <c:v>154.69999999999999</c:v>
                </c:pt>
                <c:pt idx="1005">
                  <c:v>154.82</c:v>
                </c:pt>
                <c:pt idx="1006">
                  <c:v>154.94999999999999</c:v>
                </c:pt>
                <c:pt idx="1007">
                  <c:v>155.07</c:v>
                </c:pt>
                <c:pt idx="1008">
                  <c:v>155.19</c:v>
                </c:pt>
                <c:pt idx="1009">
                  <c:v>155.31</c:v>
                </c:pt>
                <c:pt idx="1010">
                  <c:v>155.44</c:v>
                </c:pt>
                <c:pt idx="1011">
                  <c:v>155.56</c:v>
                </c:pt>
                <c:pt idx="1012">
                  <c:v>155.68</c:v>
                </c:pt>
                <c:pt idx="1013">
                  <c:v>155.80000000000001</c:v>
                </c:pt>
                <c:pt idx="1014">
                  <c:v>155.91999999999999</c:v>
                </c:pt>
                <c:pt idx="1015">
                  <c:v>156.05000000000001</c:v>
                </c:pt>
                <c:pt idx="1016">
                  <c:v>156.16999999999999</c:v>
                </c:pt>
                <c:pt idx="1017">
                  <c:v>156.29</c:v>
                </c:pt>
                <c:pt idx="1018">
                  <c:v>156.41</c:v>
                </c:pt>
                <c:pt idx="1019">
                  <c:v>156.53</c:v>
                </c:pt>
                <c:pt idx="1020">
                  <c:v>156.65</c:v>
                </c:pt>
                <c:pt idx="1021">
                  <c:v>156.77000000000001</c:v>
                </c:pt>
                <c:pt idx="1022">
                  <c:v>156.88999999999999</c:v>
                </c:pt>
                <c:pt idx="1023">
                  <c:v>157.01</c:v>
                </c:pt>
                <c:pt idx="1024">
                  <c:v>157.12</c:v>
                </c:pt>
                <c:pt idx="1025">
                  <c:v>157.24</c:v>
                </c:pt>
                <c:pt idx="1026">
                  <c:v>157.36000000000001</c:v>
                </c:pt>
                <c:pt idx="1027">
                  <c:v>157.47999999999999</c:v>
                </c:pt>
                <c:pt idx="1028">
                  <c:v>157.6</c:v>
                </c:pt>
                <c:pt idx="1029">
                  <c:v>157.72</c:v>
                </c:pt>
                <c:pt idx="1030">
                  <c:v>157.83000000000001</c:v>
                </c:pt>
                <c:pt idx="1031">
                  <c:v>157.94999999999999</c:v>
                </c:pt>
                <c:pt idx="1032">
                  <c:v>158.07</c:v>
                </c:pt>
                <c:pt idx="1033">
                  <c:v>158.18</c:v>
                </c:pt>
                <c:pt idx="1034">
                  <c:v>158.30000000000001</c:v>
                </c:pt>
                <c:pt idx="1035">
                  <c:v>158.41999999999999</c:v>
                </c:pt>
                <c:pt idx="1036">
                  <c:v>158.53</c:v>
                </c:pt>
                <c:pt idx="1037">
                  <c:v>158.65</c:v>
                </c:pt>
                <c:pt idx="1038">
                  <c:v>158.76</c:v>
                </c:pt>
                <c:pt idx="1039">
                  <c:v>158.88</c:v>
                </c:pt>
                <c:pt idx="1040">
                  <c:v>158.99</c:v>
                </c:pt>
                <c:pt idx="1041">
                  <c:v>159.11000000000001</c:v>
                </c:pt>
                <c:pt idx="1042">
                  <c:v>159.22</c:v>
                </c:pt>
                <c:pt idx="1043">
                  <c:v>159.34</c:v>
                </c:pt>
                <c:pt idx="1044">
                  <c:v>159.44999999999999</c:v>
                </c:pt>
                <c:pt idx="1045">
                  <c:v>159.56</c:v>
                </c:pt>
                <c:pt idx="1046">
                  <c:v>159.68</c:v>
                </c:pt>
                <c:pt idx="1047">
                  <c:v>159.79</c:v>
                </c:pt>
                <c:pt idx="1048">
                  <c:v>159.9</c:v>
                </c:pt>
                <c:pt idx="1049">
                  <c:v>160.02000000000001</c:v>
                </c:pt>
                <c:pt idx="1050">
                  <c:v>160.13</c:v>
                </c:pt>
                <c:pt idx="1051">
                  <c:v>160.24</c:v>
                </c:pt>
                <c:pt idx="1052">
                  <c:v>160.35</c:v>
                </c:pt>
                <c:pt idx="1053">
                  <c:v>160.46</c:v>
                </c:pt>
                <c:pt idx="1054">
                  <c:v>160.57</c:v>
                </c:pt>
                <c:pt idx="1055">
                  <c:v>160.69</c:v>
                </c:pt>
                <c:pt idx="1056">
                  <c:v>160.80000000000001</c:v>
                </c:pt>
                <c:pt idx="1057">
                  <c:v>160.91</c:v>
                </c:pt>
                <c:pt idx="1058">
                  <c:v>161.02000000000001</c:v>
                </c:pt>
                <c:pt idx="1059">
                  <c:v>161.13</c:v>
                </c:pt>
                <c:pt idx="1060">
                  <c:v>161.24</c:v>
                </c:pt>
                <c:pt idx="1061">
                  <c:v>161.35</c:v>
                </c:pt>
                <c:pt idx="1062">
                  <c:v>161.46</c:v>
                </c:pt>
                <c:pt idx="1063">
                  <c:v>161.57</c:v>
                </c:pt>
                <c:pt idx="1064">
                  <c:v>161.66999999999999</c:v>
                </c:pt>
                <c:pt idx="1065">
                  <c:v>161.78</c:v>
                </c:pt>
                <c:pt idx="1066">
                  <c:v>161.88999999999999</c:v>
                </c:pt>
                <c:pt idx="1067">
                  <c:v>162</c:v>
                </c:pt>
                <c:pt idx="1068">
                  <c:v>162.11000000000001</c:v>
                </c:pt>
                <c:pt idx="1069">
                  <c:v>162.22</c:v>
                </c:pt>
                <c:pt idx="1070">
                  <c:v>162.32</c:v>
                </c:pt>
                <c:pt idx="1071">
                  <c:v>162.43</c:v>
                </c:pt>
                <c:pt idx="1072">
                  <c:v>162.54</c:v>
                </c:pt>
                <c:pt idx="1073">
                  <c:v>162.63999999999999</c:v>
                </c:pt>
                <c:pt idx="1074">
                  <c:v>162.75</c:v>
                </c:pt>
                <c:pt idx="1075">
                  <c:v>162.86000000000001</c:v>
                </c:pt>
                <c:pt idx="1076">
                  <c:v>162.96</c:v>
                </c:pt>
                <c:pt idx="1077">
                  <c:v>163.07</c:v>
                </c:pt>
                <c:pt idx="1078">
                  <c:v>163.16999999999999</c:v>
                </c:pt>
                <c:pt idx="1079">
                  <c:v>163.28</c:v>
                </c:pt>
                <c:pt idx="1080">
                  <c:v>163.38</c:v>
                </c:pt>
                <c:pt idx="1081">
                  <c:v>163.49</c:v>
                </c:pt>
                <c:pt idx="1082">
                  <c:v>163.59</c:v>
                </c:pt>
                <c:pt idx="1083">
                  <c:v>163.69999999999999</c:v>
                </c:pt>
                <c:pt idx="1084">
                  <c:v>163.80000000000001</c:v>
                </c:pt>
                <c:pt idx="1085">
                  <c:v>163.9</c:v>
                </c:pt>
                <c:pt idx="1086">
                  <c:v>164.01</c:v>
                </c:pt>
                <c:pt idx="1087">
                  <c:v>164.11</c:v>
                </c:pt>
                <c:pt idx="1088">
                  <c:v>164.21</c:v>
                </c:pt>
                <c:pt idx="1089">
                  <c:v>164.32</c:v>
                </c:pt>
                <c:pt idx="1090">
                  <c:v>164.42</c:v>
                </c:pt>
                <c:pt idx="1091">
                  <c:v>164.52</c:v>
                </c:pt>
                <c:pt idx="1092">
                  <c:v>164.62</c:v>
                </c:pt>
                <c:pt idx="1093">
                  <c:v>164.72</c:v>
                </c:pt>
                <c:pt idx="1094">
                  <c:v>164.82</c:v>
                </c:pt>
                <c:pt idx="1095">
                  <c:v>164.93</c:v>
                </c:pt>
                <c:pt idx="1096">
                  <c:v>165.03</c:v>
                </c:pt>
                <c:pt idx="1097">
                  <c:v>165.13</c:v>
                </c:pt>
                <c:pt idx="1098">
                  <c:v>165.23</c:v>
                </c:pt>
                <c:pt idx="1099">
                  <c:v>165.33</c:v>
                </c:pt>
                <c:pt idx="1100">
                  <c:v>165.43</c:v>
                </c:pt>
                <c:pt idx="1101">
                  <c:v>165.63</c:v>
                </c:pt>
                <c:pt idx="1102">
                  <c:v>165.83</c:v>
                </c:pt>
                <c:pt idx="1103">
                  <c:v>166.02</c:v>
                </c:pt>
                <c:pt idx="1104">
                  <c:v>166.22</c:v>
                </c:pt>
                <c:pt idx="1105">
                  <c:v>166.41</c:v>
                </c:pt>
                <c:pt idx="1106">
                  <c:v>166.61</c:v>
                </c:pt>
                <c:pt idx="1107">
                  <c:v>166.8</c:v>
                </c:pt>
                <c:pt idx="1108">
                  <c:v>166.99</c:v>
                </c:pt>
                <c:pt idx="1109">
                  <c:v>167.19</c:v>
                </c:pt>
                <c:pt idx="1110">
                  <c:v>167.38</c:v>
                </c:pt>
                <c:pt idx="1111">
                  <c:v>167.57</c:v>
                </c:pt>
                <c:pt idx="1112">
                  <c:v>167.75</c:v>
                </c:pt>
                <c:pt idx="1113">
                  <c:v>167.94</c:v>
                </c:pt>
                <c:pt idx="1114">
                  <c:v>168.13</c:v>
                </c:pt>
                <c:pt idx="1115">
                  <c:v>168.31</c:v>
                </c:pt>
                <c:pt idx="1116">
                  <c:v>168.5</c:v>
                </c:pt>
                <c:pt idx="1117">
                  <c:v>168.68</c:v>
                </c:pt>
                <c:pt idx="1118">
                  <c:v>168.86</c:v>
                </c:pt>
                <c:pt idx="1119">
                  <c:v>169.05</c:v>
                </c:pt>
                <c:pt idx="1120">
                  <c:v>169.23</c:v>
                </c:pt>
                <c:pt idx="1121">
                  <c:v>169.41</c:v>
                </c:pt>
                <c:pt idx="1122">
                  <c:v>169.59</c:v>
                </c:pt>
                <c:pt idx="1123">
                  <c:v>169.76</c:v>
                </c:pt>
                <c:pt idx="1124">
                  <c:v>169.94</c:v>
                </c:pt>
                <c:pt idx="1125">
                  <c:v>170.12</c:v>
                </c:pt>
                <c:pt idx="1126">
                  <c:v>170.29</c:v>
                </c:pt>
                <c:pt idx="1127">
                  <c:v>170.46</c:v>
                </c:pt>
                <c:pt idx="1128">
                  <c:v>170.64</c:v>
                </c:pt>
                <c:pt idx="1129">
                  <c:v>170.81</c:v>
                </c:pt>
                <c:pt idx="1130">
                  <c:v>170.98</c:v>
                </c:pt>
                <c:pt idx="1131">
                  <c:v>171.15</c:v>
                </c:pt>
                <c:pt idx="1132">
                  <c:v>171.32</c:v>
                </c:pt>
                <c:pt idx="1133">
                  <c:v>171.49</c:v>
                </c:pt>
                <c:pt idx="1134">
                  <c:v>171.66</c:v>
                </c:pt>
                <c:pt idx="1135">
                  <c:v>171.82</c:v>
                </c:pt>
                <c:pt idx="1136">
                  <c:v>171.99</c:v>
                </c:pt>
                <c:pt idx="1137">
                  <c:v>172.15</c:v>
                </c:pt>
                <c:pt idx="1138">
                  <c:v>172.32</c:v>
                </c:pt>
                <c:pt idx="1139">
                  <c:v>172.48</c:v>
                </c:pt>
                <c:pt idx="1140">
                  <c:v>172.64</c:v>
                </c:pt>
                <c:pt idx="1141">
                  <c:v>172.8</c:v>
                </c:pt>
                <c:pt idx="1142">
                  <c:v>172.96</c:v>
                </c:pt>
                <c:pt idx="1143">
                  <c:v>173.12</c:v>
                </c:pt>
                <c:pt idx="1144">
                  <c:v>173.28</c:v>
                </c:pt>
                <c:pt idx="1145">
                  <c:v>173.44</c:v>
                </c:pt>
                <c:pt idx="1146">
                  <c:v>173.59</c:v>
                </c:pt>
                <c:pt idx="1147">
                  <c:v>173.75</c:v>
                </c:pt>
                <c:pt idx="1148">
                  <c:v>173.9</c:v>
                </c:pt>
                <c:pt idx="1149">
                  <c:v>174.06</c:v>
                </c:pt>
                <c:pt idx="1150">
                  <c:v>174.21</c:v>
                </c:pt>
                <c:pt idx="1151">
                  <c:v>174.36</c:v>
                </c:pt>
                <c:pt idx="1152">
                  <c:v>174.51</c:v>
                </c:pt>
                <c:pt idx="1153">
                  <c:v>174.66</c:v>
                </c:pt>
                <c:pt idx="1154">
                  <c:v>174.81</c:v>
                </c:pt>
                <c:pt idx="1155">
                  <c:v>174.96</c:v>
                </c:pt>
                <c:pt idx="1156">
                  <c:v>175.11</c:v>
                </c:pt>
                <c:pt idx="1157">
                  <c:v>175.25</c:v>
                </c:pt>
                <c:pt idx="1158">
                  <c:v>175.4</c:v>
                </c:pt>
                <c:pt idx="1159">
                  <c:v>175.54</c:v>
                </c:pt>
                <c:pt idx="1160">
                  <c:v>175.69</c:v>
                </c:pt>
                <c:pt idx="1161">
                  <c:v>175.83</c:v>
                </c:pt>
                <c:pt idx="1162">
                  <c:v>175.97</c:v>
                </c:pt>
                <c:pt idx="1163">
                  <c:v>176.11</c:v>
                </c:pt>
                <c:pt idx="1164">
                  <c:v>176.25</c:v>
                </c:pt>
                <c:pt idx="1165">
                  <c:v>176.39</c:v>
                </c:pt>
                <c:pt idx="1166">
                  <c:v>176.53</c:v>
                </c:pt>
                <c:pt idx="1167">
                  <c:v>176.67</c:v>
                </c:pt>
                <c:pt idx="1168">
                  <c:v>176.81</c:v>
                </c:pt>
                <c:pt idx="1169">
                  <c:v>176.94</c:v>
                </c:pt>
                <c:pt idx="1170">
                  <c:v>177.08</c:v>
                </c:pt>
                <c:pt idx="1171">
                  <c:v>177.22</c:v>
                </c:pt>
                <c:pt idx="1172">
                  <c:v>177.35</c:v>
                </c:pt>
                <c:pt idx="1173">
                  <c:v>177.48</c:v>
                </c:pt>
                <c:pt idx="1174">
                  <c:v>177.61</c:v>
                </c:pt>
                <c:pt idx="1175">
                  <c:v>177.75</c:v>
                </c:pt>
                <c:pt idx="1176">
                  <c:v>177.88</c:v>
                </c:pt>
                <c:pt idx="1177">
                  <c:v>178.01</c:v>
                </c:pt>
                <c:pt idx="1178">
                  <c:v>178.13</c:v>
                </c:pt>
                <c:pt idx="1179">
                  <c:v>178.26</c:v>
                </c:pt>
                <c:pt idx="1180">
                  <c:v>178.39</c:v>
                </c:pt>
                <c:pt idx="1181">
                  <c:v>178.52</c:v>
                </c:pt>
                <c:pt idx="1182">
                  <c:v>178.64</c:v>
                </c:pt>
                <c:pt idx="1183">
                  <c:v>178.77</c:v>
                </c:pt>
                <c:pt idx="1184">
                  <c:v>178.89</c:v>
                </c:pt>
                <c:pt idx="1185">
                  <c:v>179.01</c:v>
                </c:pt>
                <c:pt idx="1186">
                  <c:v>179.14</c:v>
                </c:pt>
                <c:pt idx="1187">
                  <c:v>179.26</c:v>
                </c:pt>
                <c:pt idx="1188">
                  <c:v>179.38</c:v>
                </c:pt>
                <c:pt idx="1189">
                  <c:v>179.5</c:v>
                </c:pt>
                <c:pt idx="1190">
                  <c:v>179.62</c:v>
                </c:pt>
                <c:pt idx="1191">
                  <c:v>179.74</c:v>
                </c:pt>
                <c:pt idx="1192">
                  <c:v>179.86</c:v>
                </c:pt>
                <c:pt idx="1193">
                  <c:v>179.97</c:v>
                </c:pt>
                <c:pt idx="1194">
                  <c:v>180.09</c:v>
                </c:pt>
                <c:pt idx="1195">
                  <c:v>180.21</c:v>
                </c:pt>
                <c:pt idx="1196">
                  <c:v>180.32</c:v>
                </c:pt>
                <c:pt idx="1197">
                  <c:v>180.44</c:v>
                </c:pt>
                <c:pt idx="1198">
                  <c:v>180.55</c:v>
                </c:pt>
                <c:pt idx="1199">
                  <c:v>180.66</c:v>
                </c:pt>
                <c:pt idx="1200">
                  <c:v>180.77</c:v>
                </c:pt>
                <c:pt idx="1201">
                  <c:v>180.88</c:v>
                </c:pt>
                <c:pt idx="1202">
                  <c:v>181</c:v>
                </c:pt>
                <c:pt idx="1203">
                  <c:v>181.11</c:v>
                </c:pt>
                <c:pt idx="1204">
                  <c:v>181.21</c:v>
                </c:pt>
                <c:pt idx="1205">
                  <c:v>181.32</c:v>
                </c:pt>
                <c:pt idx="1206">
                  <c:v>181.43</c:v>
                </c:pt>
                <c:pt idx="1207">
                  <c:v>181.54</c:v>
                </c:pt>
                <c:pt idx="1208">
                  <c:v>181.64</c:v>
                </c:pt>
                <c:pt idx="1209">
                  <c:v>181.75</c:v>
                </c:pt>
                <c:pt idx="1210">
                  <c:v>181.85</c:v>
                </c:pt>
                <c:pt idx="1211">
                  <c:v>181.96</c:v>
                </c:pt>
                <c:pt idx="1212">
                  <c:v>182.06</c:v>
                </c:pt>
                <c:pt idx="1213">
                  <c:v>182.16</c:v>
                </c:pt>
                <c:pt idx="1214">
                  <c:v>182.27</c:v>
                </c:pt>
                <c:pt idx="1215">
                  <c:v>182.37</c:v>
                </c:pt>
                <c:pt idx="1216">
                  <c:v>182.47</c:v>
                </c:pt>
                <c:pt idx="1217">
                  <c:v>182.57</c:v>
                </c:pt>
                <c:pt idx="1218">
                  <c:v>182.67</c:v>
                </c:pt>
                <c:pt idx="1219">
                  <c:v>182.87</c:v>
                </c:pt>
                <c:pt idx="1220">
                  <c:v>183.06</c:v>
                </c:pt>
                <c:pt idx="1221">
                  <c:v>183.25</c:v>
                </c:pt>
                <c:pt idx="1222">
                  <c:v>183.44</c:v>
                </c:pt>
                <c:pt idx="1223">
                  <c:v>183.63</c:v>
                </c:pt>
                <c:pt idx="1224">
                  <c:v>183.81</c:v>
                </c:pt>
                <c:pt idx="1225">
                  <c:v>183.99</c:v>
                </c:pt>
                <c:pt idx="1226">
                  <c:v>184.17</c:v>
                </c:pt>
                <c:pt idx="1227">
                  <c:v>184.35</c:v>
                </c:pt>
                <c:pt idx="1228">
                  <c:v>184.53</c:v>
                </c:pt>
                <c:pt idx="1229">
                  <c:v>184.7</c:v>
                </c:pt>
                <c:pt idx="1230">
                  <c:v>184.87</c:v>
                </c:pt>
                <c:pt idx="1231">
                  <c:v>185.03</c:v>
                </c:pt>
                <c:pt idx="1232">
                  <c:v>185.2</c:v>
                </c:pt>
                <c:pt idx="1233">
                  <c:v>185.36</c:v>
                </c:pt>
                <c:pt idx="1234">
                  <c:v>185.52</c:v>
                </c:pt>
                <c:pt idx="1235">
                  <c:v>185.68</c:v>
                </c:pt>
                <c:pt idx="1236">
                  <c:v>185.84</c:v>
                </c:pt>
                <c:pt idx="1237">
                  <c:v>185.99</c:v>
                </c:pt>
                <c:pt idx="1238">
                  <c:v>186.14</c:v>
                </c:pt>
                <c:pt idx="1239">
                  <c:v>186.29</c:v>
                </c:pt>
                <c:pt idx="1240">
                  <c:v>186.44</c:v>
                </c:pt>
                <c:pt idx="1241">
                  <c:v>186.58</c:v>
                </c:pt>
                <c:pt idx="1242">
                  <c:v>186.72</c:v>
                </c:pt>
                <c:pt idx="1243">
                  <c:v>186.87</c:v>
                </c:pt>
                <c:pt idx="1244">
                  <c:v>187</c:v>
                </c:pt>
                <c:pt idx="1245">
                  <c:v>187.14</c:v>
                </c:pt>
                <c:pt idx="1246">
                  <c:v>187.28</c:v>
                </c:pt>
                <c:pt idx="1247">
                  <c:v>187.41</c:v>
                </c:pt>
                <c:pt idx="1248">
                  <c:v>187.54</c:v>
                </c:pt>
                <c:pt idx="1249">
                  <c:v>187.67</c:v>
                </c:pt>
                <c:pt idx="1250">
                  <c:v>187.8</c:v>
                </c:pt>
                <c:pt idx="1251">
                  <c:v>187.92</c:v>
                </c:pt>
                <c:pt idx="1252">
                  <c:v>188.05</c:v>
                </c:pt>
                <c:pt idx="1253">
                  <c:v>188.17</c:v>
                </c:pt>
                <c:pt idx="1254">
                  <c:v>188.29</c:v>
                </c:pt>
                <c:pt idx="1255">
                  <c:v>188.41</c:v>
                </c:pt>
                <c:pt idx="1256">
                  <c:v>188.52</c:v>
                </c:pt>
                <c:pt idx="1257">
                  <c:v>188.64</c:v>
                </c:pt>
                <c:pt idx="1258">
                  <c:v>188.75</c:v>
                </c:pt>
                <c:pt idx="1259">
                  <c:v>188.86</c:v>
                </c:pt>
                <c:pt idx="1260">
                  <c:v>188.97</c:v>
                </c:pt>
                <c:pt idx="1261">
                  <c:v>189.08</c:v>
                </c:pt>
                <c:pt idx="1262">
                  <c:v>189.18</c:v>
                </c:pt>
                <c:pt idx="1263">
                  <c:v>189.29</c:v>
                </c:pt>
                <c:pt idx="1264">
                  <c:v>189.39</c:v>
                </c:pt>
                <c:pt idx="1265">
                  <c:v>189.49</c:v>
                </c:pt>
                <c:pt idx="1266">
                  <c:v>189.59</c:v>
                </c:pt>
                <c:pt idx="1267">
                  <c:v>189.69</c:v>
                </c:pt>
                <c:pt idx="1268">
                  <c:v>189.89</c:v>
                </c:pt>
                <c:pt idx="1269">
                  <c:v>190.08</c:v>
                </c:pt>
                <c:pt idx="1270">
                  <c:v>190.26</c:v>
                </c:pt>
                <c:pt idx="1271">
                  <c:v>190.44</c:v>
                </c:pt>
                <c:pt idx="1272">
                  <c:v>190.61</c:v>
                </c:pt>
                <c:pt idx="1273">
                  <c:v>190.77</c:v>
                </c:pt>
                <c:pt idx="1274">
                  <c:v>190.93</c:v>
                </c:pt>
                <c:pt idx="1275">
                  <c:v>191.09</c:v>
                </c:pt>
                <c:pt idx="1276">
                  <c:v>191.24</c:v>
                </c:pt>
                <c:pt idx="1277">
                  <c:v>191.39</c:v>
                </c:pt>
                <c:pt idx="1278">
                  <c:v>191.53</c:v>
                </c:pt>
                <c:pt idx="1279">
                  <c:v>191.67</c:v>
                </c:pt>
                <c:pt idx="1280">
                  <c:v>191.8</c:v>
                </c:pt>
                <c:pt idx="1281">
                  <c:v>191.93</c:v>
                </c:pt>
                <c:pt idx="1282">
                  <c:v>192.06</c:v>
                </c:pt>
                <c:pt idx="1283">
                  <c:v>192.18</c:v>
                </c:pt>
                <c:pt idx="1284">
                  <c:v>192.3</c:v>
                </c:pt>
                <c:pt idx="1285">
                  <c:v>192.41</c:v>
                </c:pt>
                <c:pt idx="1286">
                  <c:v>192.52</c:v>
                </c:pt>
                <c:pt idx="1287">
                  <c:v>192.63</c:v>
                </c:pt>
                <c:pt idx="1288">
                  <c:v>192.73</c:v>
                </c:pt>
                <c:pt idx="1289">
                  <c:v>192.83</c:v>
                </c:pt>
                <c:pt idx="1290">
                  <c:v>192.93</c:v>
                </c:pt>
                <c:pt idx="1291">
                  <c:v>193.12</c:v>
                </c:pt>
                <c:pt idx="1292">
                  <c:v>193.29</c:v>
                </c:pt>
                <c:pt idx="1293">
                  <c:v>193.46</c:v>
                </c:pt>
                <c:pt idx="1294">
                  <c:v>193.61</c:v>
                </c:pt>
                <c:pt idx="1295">
                  <c:v>193.76</c:v>
                </c:pt>
                <c:pt idx="1296">
                  <c:v>193.89</c:v>
                </c:pt>
                <c:pt idx="1297">
                  <c:v>194.02</c:v>
                </c:pt>
                <c:pt idx="1298">
                  <c:v>194.14</c:v>
                </c:pt>
                <c:pt idx="1299">
                  <c:v>194.25</c:v>
                </c:pt>
                <c:pt idx="1300">
                  <c:v>194.35</c:v>
                </c:pt>
                <c:pt idx="1301">
                  <c:v>194.45</c:v>
                </c:pt>
                <c:pt idx="1302">
                  <c:v>194.63</c:v>
                </c:pt>
                <c:pt idx="1303">
                  <c:v>194.79</c:v>
                </c:pt>
                <c:pt idx="1304">
                  <c:v>194.93</c:v>
                </c:pt>
                <c:pt idx="1305">
                  <c:v>195.05</c:v>
                </c:pt>
                <c:pt idx="1306">
                  <c:v>195.15</c:v>
                </c:pt>
                <c:pt idx="1307">
                  <c:v>195.24</c:v>
                </c:pt>
                <c:pt idx="1308">
                  <c:v>195.4</c:v>
                </c:pt>
                <c:pt idx="1309">
                  <c:v>195.52</c:v>
                </c:pt>
                <c:pt idx="1310">
                  <c:v>195.61</c:v>
                </c:pt>
                <c:pt idx="1311">
                  <c:v>195.74</c:v>
                </c:pt>
                <c:pt idx="1312">
                  <c:v>195.81</c:v>
                </c:pt>
                <c:pt idx="1313">
                  <c:v>195.89</c:v>
                </c:pt>
              </c:numCache>
            </c:numRef>
          </c:xVal>
          <c:yVal>
            <c:numRef>
              <c:f>OneEndFired!$L$50:$L$1363</c:f>
              <c:numCache>
                <c:formatCode>General</c:formatCode>
                <c:ptCount val="1314"/>
                <c:pt idx="0">
                  <c:v>2.0000000000000001E-4</c:v>
                </c:pt>
                <c:pt idx="1">
                  <c:v>4.0000000000000002E-4</c:v>
                </c:pt>
                <c:pt idx="2">
                  <c:v>5.0000000000000001E-4</c:v>
                </c:pt>
                <c:pt idx="3">
                  <c:v>6.9999999999999999E-4</c:v>
                </c:pt>
                <c:pt idx="4">
                  <c:v>8.9999999999999998E-4</c:v>
                </c:pt>
                <c:pt idx="5">
                  <c:v>1.1000000000000001E-3</c:v>
                </c:pt>
                <c:pt idx="6">
                  <c:v>1.2999999999999999E-3</c:v>
                </c:pt>
                <c:pt idx="7">
                  <c:v>1.5E-3</c:v>
                </c:pt>
                <c:pt idx="8">
                  <c:v>1.6000000000000001E-3</c:v>
                </c:pt>
                <c:pt idx="9">
                  <c:v>1.8E-3</c:v>
                </c:pt>
                <c:pt idx="10">
                  <c:v>2E-3</c:v>
                </c:pt>
                <c:pt idx="11">
                  <c:v>2.2000000000000001E-3</c:v>
                </c:pt>
                <c:pt idx="12">
                  <c:v>2.3999999999999998E-3</c:v>
                </c:pt>
                <c:pt idx="13">
                  <c:v>2.5999999999999999E-3</c:v>
                </c:pt>
                <c:pt idx="14">
                  <c:v>2.7000000000000001E-3</c:v>
                </c:pt>
                <c:pt idx="15">
                  <c:v>2.8999999999999998E-3</c:v>
                </c:pt>
                <c:pt idx="16">
                  <c:v>3.0999999999999999E-3</c:v>
                </c:pt>
                <c:pt idx="17">
                  <c:v>3.3E-3</c:v>
                </c:pt>
                <c:pt idx="18">
                  <c:v>3.5000000000000001E-3</c:v>
                </c:pt>
                <c:pt idx="19">
                  <c:v>3.5999999999999999E-3</c:v>
                </c:pt>
                <c:pt idx="20">
                  <c:v>3.8E-3</c:v>
                </c:pt>
                <c:pt idx="21">
                  <c:v>4.0000000000000001E-3</c:v>
                </c:pt>
                <c:pt idx="22">
                  <c:v>4.1999999999999997E-3</c:v>
                </c:pt>
                <c:pt idx="23">
                  <c:v>4.4000000000000003E-3</c:v>
                </c:pt>
                <c:pt idx="24">
                  <c:v>4.5999999999999999E-3</c:v>
                </c:pt>
                <c:pt idx="25">
                  <c:v>4.8999999999999998E-3</c:v>
                </c:pt>
                <c:pt idx="26">
                  <c:v>5.3E-3</c:v>
                </c:pt>
                <c:pt idx="27">
                  <c:v>5.5999999999999999E-3</c:v>
                </c:pt>
                <c:pt idx="28">
                  <c:v>6.0000000000000001E-3</c:v>
                </c:pt>
                <c:pt idx="29">
                  <c:v>6.4000000000000003E-3</c:v>
                </c:pt>
                <c:pt idx="30">
                  <c:v>6.7000000000000002E-3</c:v>
                </c:pt>
                <c:pt idx="31">
                  <c:v>7.1000000000000004E-3</c:v>
                </c:pt>
                <c:pt idx="32">
                  <c:v>7.4999999999999997E-3</c:v>
                </c:pt>
                <c:pt idx="33">
                  <c:v>7.7999999999999996E-3</c:v>
                </c:pt>
                <c:pt idx="34">
                  <c:v>8.2000000000000007E-3</c:v>
                </c:pt>
                <c:pt idx="35">
                  <c:v>8.6E-3</c:v>
                </c:pt>
                <c:pt idx="36">
                  <c:v>8.8999999999999999E-3</c:v>
                </c:pt>
                <c:pt idx="37">
                  <c:v>9.2999999999999992E-3</c:v>
                </c:pt>
                <c:pt idx="38">
                  <c:v>9.7000000000000003E-3</c:v>
                </c:pt>
                <c:pt idx="39">
                  <c:v>0.01</c:v>
                </c:pt>
                <c:pt idx="40">
                  <c:v>1.04E-2</c:v>
                </c:pt>
                <c:pt idx="41">
                  <c:v>1.0800000000000001E-2</c:v>
                </c:pt>
                <c:pt idx="42">
                  <c:v>1.11E-2</c:v>
                </c:pt>
                <c:pt idx="43">
                  <c:v>1.15E-2</c:v>
                </c:pt>
                <c:pt idx="44">
                  <c:v>1.18E-2</c:v>
                </c:pt>
                <c:pt idx="45">
                  <c:v>1.2200000000000001E-2</c:v>
                </c:pt>
                <c:pt idx="46">
                  <c:v>1.26E-2</c:v>
                </c:pt>
                <c:pt idx="47">
                  <c:v>1.29E-2</c:v>
                </c:pt>
                <c:pt idx="48">
                  <c:v>1.3299999999999999E-2</c:v>
                </c:pt>
                <c:pt idx="49">
                  <c:v>1.37E-2</c:v>
                </c:pt>
                <c:pt idx="50">
                  <c:v>1.4E-2</c:v>
                </c:pt>
                <c:pt idx="51">
                  <c:v>1.44E-2</c:v>
                </c:pt>
                <c:pt idx="52">
                  <c:v>1.5100000000000001E-2</c:v>
                </c:pt>
                <c:pt idx="53">
                  <c:v>1.5900000000000001E-2</c:v>
                </c:pt>
                <c:pt idx="54">
                  <c:v>1.66E-2</c:v>
                </c:pt>
                <c:pt idx="55">
                  <c:v>1.7299999999999999E-2</c:v>
                </c:pt>
                <c:pt idx="56">
                  <c:v>1.7999999999999999E-2</c:v>
                </c:pt>
                <c:pt idx="57">
                  <c:v>1.8800000000000001E-2</c:v>
                </c:pt>
                <c:pt idx="58">
                  <c:v>1.95E-2</c:v>
                </c:pt>
                <c:pt idx="59">
                  <c:v>2.0199999999999999E-2</c:v>
                </c:pt>
                <c:pt idx="60">
                  <c:v>2.1000000000000001E-2</c:v>
                </c:pt>
                <c:pt idx="61">
                  <c:v>2.1700000000000001E-2</c:v>
                </c:pt>
                <c:pt idx="62">
                  <c:v>2.24E-2</c:v>
                </c:pt>
                <c:pt idx="63">
                  <c:v>2.3099999999999999E-2</c:v>
                </c:pt>
                <c:pt idx="64">
                  <c:v>2.3900000000000001E-2</c:v>
                </c:pt>
                <c:pt idx="65">
                  <c:v>2.46E-2</c:v>
                </c:pt>
                <c:pt idx="66">
                  <c:v>2.53E-2</c:v>
                </c:pt>
                <c:pt idx="67">
                  <c:v>2.6100000000000002E-2</c:v>
                </c:pt>
                <c:pt idx="68">
                  <c:v>2.6800000000000001E-2</c:v>
                </c:pt>
                <c:pt idx="69">
                  <c:v>2.75E-2</c:v>
                </c:pt>
                <c:pt idx="70">
                  <c:v>2.8199999999999999E-2</c:v>
                </c:pt>
                <c:pt idx="71">
                  <c:v>2.9000000000000001E-2</c:v>
                </c:pt>
                <c:pt idx="72">
                  <c:v>2.9700000000000001E-2</c:v>
                </c:pt>
                <c:pt idx="73">
                  <c:v>3.04E-2</c:v>
                </c:pt>
                <c:pt idx="74">
                  <c:v>3.1199999999999999E-2</c:v>
                </c:pt>
                <c:pt idx="75">
                  <c:v>3.1899999999999998E-2</c:v>
                </c:pt>
                <c:pt idx="76">
                  <c:v>3.2599999999999997E-2</c:v>
                </c:pt>
                <c:pt idx="77">
                  <c:v>3.3399999999999999E-2</c:v>
                </c:pt>
                <c:pt idx="78">
                  <c:v>3.4099999999999998E-2</c:v>
                </c:pt>
                <c:pt idx="79">
                  <c:v>3.4799999999999998E-2</c:v>
                </c:pt>
                <c:pt idx="80">
                  <c:v>3.5499999999999997E-2</c:v>
                </c:pt>
                <c:pt idx="81">
                  <c:v>3.6299999999999999E-2</c:v>
                </c:pt>
                <c:pt idx="82">
                  <c:v>3.6999999999999998E-2</c:v>
                </c:pt>
                <c:pt idx="83">
                  <c:v>3.7699999999999997E-2</c:v>
                </c:pt>
                <c:pt idx="84">
                  <c:v>3.85E-2</c:v>
                </c:pt>
                <c:pt idx="85">
                  <c:v>3.9199999999999999E-2</c:v>
                </c:pt>
                <c:pt idx="86">
                  <c:v>4.0599999999999997E-2</c:v>
                </c:pt>
                <c:pt idx="87">
                  <c:v>4.2099999999999999E-2</c:v>
                </c:pt>
                <c:pt idx="88">
                  <c:v>4.36E-2</c:v>
                </c:pt>
                <c:pt idx="89">
                  <c:v>4.4999999999999998E-2</c:v>
                </c:pt>
                <c:pt idx="90">
                  <c:v>4.65E-2</c:v>
                </c:pt>
                <c:pt idx="91">
                  <c:v>4.7899999999999998E-2</c:v>
                </c:pt>
                <c:pt idx="92">
                  <c:v>4.9399999999999999E-2</c:v>
                </c:pt>
                <c:pt idx="93">
                  <c:v>5.0799999999999998E-2</c:v>
                </c:pt>
                <c:pt idx="94">
                  <c:v>5.2299999999999999E-2</c:v>
                </c:pt>
                <c:pt idx="95">
                  <c:v>5.3800000000000001E-2</c:v>
                </c:pt>
                <c:pt idx="96">
                  <c:v>5.5199999999999999E-2</c:v>
                </c:pt>
                <c:pt idx="97">
                  <c:v>5.67E-2</c:v>
                </c:pt>
                <c:pt idx="98">
                  <c:v>5.8099999999999999E-2</c:v>
                </c:pt>
                <c:pt idx="99">
                  <c:v>5.96E-2</c:v>
                </c:pt>
                <c:pt idx="100">
                  <c:v>6.1100000000000002E-2</c:v>
                </c:pt>
                <c:pt idx="101">
                  <c:v>6.25E-2</c:v>
                </c:pt>
                <c:pt idx="102">
                  <c:v>6.4000000000000001E-2</c:v>
                </c:pt>
                <c:pt idx="103">
                  <c:v>6.54E-2</c:v>
                </c:pt>
                <c:pt idx="104">
                  <c:v>6.6900000000000001E-2</c:v>
                </c:pt>
                <c:pt idx="105">
                  <c:v>6.83E-2</c:v>
                </c:pt>
                <c:pt idx="106">
                  <c:v>6.9800000000000001E-2</c:v>
                </c:pt>
                <c:pt idx="107">
                  <c:v>7.1300000000000002E-2</c:v>
                </c:pt>
                <c:pt idx="108">
                  <c:v>7.2700000000000001E-2</c:v>
                </c:pt>
                <c:pt idx="109">
                  <c:v>7.4200000000000002E-2</c:v>
                </c:pt>
                <c:pt idx="110">
                  <c:v>7.5600000000000001E-2</c:v>
                </c:pt>
                <c:pt idx="111">
                  <c:v>7.7100000000000002E-2</c:v>
                </c:pt>
                <c:pt idx="112">
                  <c:v>7.85E-2</c:v>
                </c:pt>
                <c:pt idx="113">
                  <c:v>0.08</c:v>
                </c:pt>
                <c:pt idx="114">
                  <c:v>8.1500000000000003E-2</c:v>
                </c:pt>
                <c:pt idx="115">
                  <c:v>8.2900000000000001E-2</c:v>
                </c:pt>
                <c:pt idx="116">
                  <c:v>8.4400000000000003E-2</c:v>
                </c:pt>
                <c:pt idx="117">
                  <c:v>8.5800000000000001E-2</c:v>
                </c:pt>
                <c:pt idx="118">
                  <c:v>8.7300000000000003E-2</c:v>
                </c:pt>
                <c:pt idx="119">
                  <c:v>8.8800000000000004E-2</c:v>
                </c:pt>
                <c:pt idx="120">
                  <c:v>9.0200000000000002E-2</c:v>
                </c:pt>
                <c:pt idx="121">
                  <c:v>9.1700000000000004E-2</c:v>
                </c:pt>
                <c:pt idx="122">
                  <c:v>9.3100000000000002E-2</c:v>
                </c:pt>
                <c:pt idx="123">
                  <c:v>9.4600000000000004E-2</c:v>
                </c:pt>
                <c:pt idx="124">
                  <c:v>9.7500000000000003E-2</c:v>
                </c:pt>
                <c:pt idx="125">
                  <c:v>0.1004</c:v>
                </c:pt>
                <c:pt idx="126">
                  <c:v>0.1033</c:v>
                </c:pt>
                <c:pt idx="127">
                  <c:v>0.10630000000000001</c:v>
                </c:pt>
                <c:pt idx="128">
                  <c:v>0.10920000000000001</c:v>
                </c:pt>
                <c:pt idx="129">
                  <c:v>0.11210000000000001</c:v>
                </c:pt>
                <c:pt idx="130">
                  <c:v>0.115</c:v>
                </c:pt>
                <c:pt idx="131">
                  <c:v>0.1179</c:v>
                </c:pt>
                <c:pt idx="132">
                  <c:v>0.1208</c:v>
                </c:pt>
                <c:pt idx="133">
                  <c:v>0.1237</c:v>
                </c:pt>
                <c:pt idx="134">
                  <c:v>0.12670000000000001</c:v>
                </c:pt>
                <c:pt idx="135">
                  <c:v>0.12959999999999999</c:v>
                </c:pt>
                <c:pt idx="136">
                  <c:v>0.13250000000000001</c:v>
                </c:pt>
                <c:pt idx="137">
                  <c:v>0.13539999999999999</c:v>
                </c:pt>
                <c:pt idx="138">
                  <c:v>0.13830000000000001</c:v>
                </c:pt>
                <c:pt idx="139">
                  <c:v>0.14119999999999999</c:v>
                </c:pt>
                <c:pt idx="140">
                  <c:v>0.14419999999999999</c:v>
                </c:pt>
                <c:pt idx="141">
                  <c:v>0.14710000000000001</c:v>
                </c:pt>
                <c:pt idx="142">
                  <c:v>0.15</c:v>
                </c:pt>
                <c:pt idx="143">
                  <c:v>0.15290000000000001</c:v>
                </c:pt>
                <c:pt idx="144">
                  <c:v>0.15579999999999999</c:v>
                </c:pt>
                <c:pt idx="145">
                  <c:v>0.15870000000000001</c:v>
                </c:pt>
                <c:pt idx="146">
                  <c:v>0.16170000000000001</c:v>
                </c:pt>
                <c:pt idx="147">
                  <c:v>0.1646</c:v>
                </c:pt>
                <c:pt idx="148">
                  <c:v>0.16750000000000001</c:v>
                </c:pt>
                <c:pt idx="149">
                  <c:v>0.1704</c:v>
                </c:pt>
                <c:pt idx="150">
                  <c:v>0.17330000000000001</c:v>
                </c:pt>
                <c:pt idx="151">
                  <c:v>0.1762</c:v>
                </c:pt>
                <c:pt idx="152">
                  <c:v>0.1792</c:v>
                </c:pt>
                <c:pt idx="153">
                  <c:v>0.18210000000000001</c:v>
                </c:pt>
                <c:pt idx="154">
                  <c:v>0.185</c:v>
                </c:pt>
                <c:pt idx="155">
                  <c:v>0.18790000000000001</c:v>
                </c:pt>
                <c:pt idx="156">
                  <c:v>0.1908</c:v>
                </c:pt>
                <c:pt idx="157">
                  <c:v>0.19370000000000001</c:v>
                </c:pt>
                <c:pt idx="158">
                  <c:v>0.1966</c:v>
                </c:pt>
                <c:pt idx="159">
                  <c:v>0.1996</c:v>
                </c:pt>
                <c:pt idx="160">
                  <c:v>0.20250000000000001</c:v>
                </c:pt>
                <c:pt idx="161">
                  <c:v>0.2054</c:v>
                </c:pt>
                <c:pt idx="162">
                  <c:v>0.20830000000000001</c:v>
                </c:pt>
                <c:pt idx="163">
                  <c:v>0.2112</c:v>
                </c:pt>
                <c:pt idx="164">
                  <c:v>0.21410000000000001</c:v>
                </c:pt>
                <c:pt idx="165">
                  <c:v>0.21709999999999999</c:v>
                </c:pt>
                <c:pt idx="166">
                  <c:v>0.22</c:v>
                </c:pt>
                <c:pt idx="167">
                  <c:v>0.22289999999999999</c:v>
                </c:pt>
                <c:pt idx="168">
                  <c:v>0.2258</c:v>
                </c:pt>
                <c:pt idx="169">
                  <c:v>0.22869999999999999</c:v>
                </c:pt>
                <c:pt idx="170">
                  <c:v>0.2316</c:v>
                </c:pt>
                <c:pt idx="171">
                  <c:v>0.2346</c:v>
                </c:pt>
                <c:pt idx="172">
                  <c:v>0.23749999999999999</c:v>
                </c:pt>
                <c:pt idx="173">
                  <c:v>0.2404</c:v>
                </c:pt>
                <c:pt idx="174">
                  <c:v>0.24329999999999999</c:v>
                </c:pt>
                <c:pt idx="175">
                  <c:v>0.24909999999999999</c:v>
                </c:pt>
                <c:pt idx="176">
                  <c:v>0.255</c:v>
                </c:pt>
                <c:pt idx="177">
                  <c:v>0.26079999999999998</c:v>
                </c:pt>
                <c:pt idx="178">
                  <c:v>0.2666</c:v>
                </c:pt>
                <c:pt idx="179">
                  <c:v>0.27250000000000002</c:v>
                </c:pt>
                <c:pt idx="180">
                  <c:v>0.27829999999999999</c:v>
                </c:pt>
                <c:pt idx="181">
                  <c:v>0.28410000000000002</c:v>
                </c:pt>
                <c:pt idx="182">
                  <c:v>0.28999999999999998</c:v>
                </c:pt>
                <c:pt idx="183">
                  <c:v>0.29580000000000001</c:v>
                </c:pt>
                <c:pt idx="184">
                  <c:v>0.30159999999999998</c:v>
                </c:pt>
                <c:pt idx="185">
                  <c:v>0.3075</c:v>
                </c:pt>
                <c:pt idx="186">
                  <c:v>0.31330000000000002</c:v>
                </c:pt>
                <c:pt idx="187">
                  <c:v>0.31909999999999999</c:v>
                </c:pt>
                <c:pt idx="188">
                  <c:v>0.32500000000000001</c:v>
                </c:pt>
                <c:pt idx="189">
                  <c:v>0.33079999999999998</c:v>
                </c:pt>
                <c:pt idx="190">
                  <c:v>0.33660000000000001</c:v>
                </c:pt>
                <c:pt idx="191">
                  <c:v>0.34239999999999998</c:v>
                </c:pt>
                <c:pt idx="192">
                  <c:v>0.3483</c:v>
                </c:pt>
                <c:pt idx="193">
                  <c:v>0.35410000000000003</c:v>
                </c:pt>
                <c:pt idx="194">
                  <c:v>0.3599</c:v>
                </c:pt>
                <c:pt idx="195">
                  <c:v>0.36580000000000001</c:v>
                </c:pt>
                <c:pt idx="196">
                  <c:v>0.37159999999999999</c:v>
                </c:pt>
                <c:pt idx="197">
                  <c:v>0.37740000000000001</c:v>
                </c:pt>
                <c:pt idx="198">
                  <c:v>0.38329999999999997</c:v>
                </c:pt>
                <c:pt idx="199">
                  <c:v>0.3891</c:v>
                </c:pt>
                <c:pt idx="200">
                  <c:v>0.39489999999999997</c:v>
                </c:pt>
                <c:pt idx="201">
                  <c:v>0.40079999999999999</c:v>
                </c:pt>
                <c:pt idx="202">
                  <c:v>0.40660000000000002</c:v>
                </c:pt>
                <c:pt idx="203">
                  <c:v>0.41239999999999999</c:v>
                </c:pt>
                <c:pt idx="204">
                  <c:v>0.41830000000000001</c:v>
                </c:pt>
                <c:pt idx="205">
                  <c:v>0.42409999999999998</c:v>
                </c:pt>
                <c:pt idx="206">
                  <c:v>0.4299</c:v>
                </c:pt>
                <c:pt idx="207">
                  <c:v>0.43580000000000002</c:v>
                </c:pt>
                <c:pt idx="208">
                  <c:v>0.44159999999999999</c:v>
                </c:pt>
                <c:pt idx="209">
                  <c:v>0.44740000000000002</c:v>
                </c:pt>
                <c:pt idx="210">
                  <c:v>0.45329999999999998</c:v>
                </c:pt>
                <c:pt idx="211">
                  <c:v>0.45910000000000001</c:v>
                </c:pt>
                <c:pt idx="212">
                  <c:v>0.46489999999999998</c:v>
                </c:pt>
                <c:pt idx="213">
                  <c:v>0.4708</c:v>
                </c:pt>
                <c:pt idx="214">
                  <c:v>0.47660000000000002</c:v>
                </c:pt>
                <c:pt idx="215">
                  <c:v>0.4824</c:v>
                </c:pt>
                <c:pt idx="216">
                  <c:v>0.48820000000000002</c:v>
                </c:pt>
                <c:pt idx="217">
                  <c:v>0.49409999999999998</c:v>
                </c:pt>
                <c:pt idx="218">
                  <c:v>0.49990000000000001</c:v>
                </c:pt>
                <c:pt idx="219">
                  <c:v>0.50570000000000004</c:v>
                </c:pt>
                <c:pt idx="220">
                  <c:v>0.51160000000000005</c:v>
                </c:pt>
                <c:pt idx="221">
                  <c:v>0.51739999999999997</c:v>
                </c:pt>
                <c:pt idx="222">
                  <c:v>0.5232</c:v>
                </c:pt>
                <c:pt idx="223">
                  <c:v>0.52910000000000001</c:v>
                </c:pt>
                <c:pt idx="224">
                  <c:v>0.53490000000000004</c:v>
                </c:pt>
                <c:pt idx="225">
                  <c:v>0.54069999999999996</c:v>
                </c:pt>
                <c:pt idx="226">
                  <c:v>0.54659999999999997</c:v>
                </c:pt>
                <c:pt idx="227">
                  <c:v>0.5524</c:v>
                </c:pt>
                <c:pt idx="228">
                  <c:v>0.55820000000000003</c:v>
                </c:pt>
                <c:pt idx="229">
                  <c:v>0.56410000000000005</c:v>
                </c:pt>
                <c:pt idx="230">
                  <c:v>0.56989999999999996</c:v>
                </c:pt>
                <c:pt idx="231">
                  <c:v>0.57569999999999999</c:v>
                </c:pt>
                <c:pt idx="232">
                  <c:v>0.58160000000000001</c:v>
                </c:pt>
                <c:pt idx="233">
                  <c:v>0.58740000000000003</c:v>
                </c:pt>
                <c:pt idx="234">
                  <c:v>0.59319999999999995</c:v>
                </c:pt>
                <c:pt idx="235">
                  <c:v>0.59909999999999997</c:v>
                </c:pt>
                <c:pt idx="236">
                  <c:v>0.61070000000000002</c:v>
                </c:pt>
                <c:pt idx="237">
                  <c:v>0.62239999999999995</c:v>
                </c:pt>
                <c:pt idx="238">
                  <c:v>0.63400000000000001</c:v>
                </c:pt>
                <c:pt idx="239">
                  <c:v>0.64570000000000005</c:v>
                </c:pt>
                <c:pt idx="240">
                  <c:v>0.65739999999999998</c:v>
                </c:pt>
                <c:pt idx="241">
                  <c:v>0.66900000000000004</c:v>
                </c:pt>
                <c:pt idx="242">
                  <c:v>0.68069999999999997</c:v>
                </c:pt>
                <c:pt idx="243">
                  <c:v>0.69240000000000002</c:v>
                </c:pt>
                <c:pt idx="244">
                  <c:v>0.70399999999999996</c:v>
                </c:pt>
                <c:pt idx="245">
                  <c:v>0.7157</c:v>
                </c:pt>
                <c:pt idx="246">
                  <c:v>0.72740000000000005</c:v>
                </c:pt>
                <c:pt idx="247">
                  <c:v>0.73899999999999999</c:v>
                </c:pt>
                <c:pt idx="248">
                  <c:v>0.75070000000000003</c:v>
                </c:pt>
                <c:pt idx="249">
                  <c:v>0.76229999999999998</c:v>
                </c:pt>
                <c:pt idx="250">
                  <c:v>0.77400000000000002</c:v>
                </c:pt>
                <c:pt idx="251">
                  <c:v>0.78569999999999995</c:v>
                </c:pt>
                <c:pt idx="252">
                  <c:v>0.79730000000000001</c:v>
                </c:pt>
                <c:pt idx="253">
                  <c:v>0.80900000000000005</c:v>
                </c:pt>
                <c:pt idx="254">
                  <c:v>0.82069999999999999</c:v>
                </c:pt>
                <c:pt idx="255">
                  <c:v>0.83230000000000004</c:v>
                </c:pt>
                <c:pt idx="256">
                  <c:v>0.84399999999999997</c:v>
                </c:pt>
                <c:pt idx="257">
                  <c:v>0.85570000000000002</c:v>
                </c:pt>
                <c:pt idx="258">
                  <c:v>0.86729999999999996</c:v>
                </c:pt>
                <c:pt idx="259">
                  <c:v>0.879</c:v>
                </c:pt>
                <c:pt idx="260">
                  <c:v>0.89059999999999995</c:v>
                </c:pt>
                <c:pt idx="261">
                  <c:v>0.90229999999999999</c:v>
                </c:pt>
                <c:pt idx="262">
                  <c:v>0.91400000000000003</c:v>
                </c:pt>
                <c:pt idx="263">
                  <c:v>0.92559999999999998</c:v>
                </c:pt>
                <c:pt idx="264">
                  <c:v>0.93730000000000002</c:v>
                </c:pt>
                <c:pt idx="265">
                  <c:v>0.94899999999999995</c:v>
                </c:pt>
                <c:pt idx="266">
                  <c:v>0.96060000000000001</c:v>
                </c:pt>
                <c:pt idx="267">
                  <c:v>0.97230000000000005</c:v>
                </c:pt>
                <c:pt idx="268">
                  <c:v>0.9839</c:v>
                </c:pt>
                <c:pt idx="269">
                  <c:v>0.99560000000000004</c:v>
                </c:pt>
                <c:pt idx="270">
                  <c:v>1.0073000000000001</c:v>
                </c:pt>
                <c:pt idx="271">
                  <c:v>1.0188999999999999</c:v>
                </c:pt>
                <c:pt idx="272">
                  <c:v>1.0306</c:v>
                </c:pt>
                <c:pt idx="273">
                  <c:v>1.0423</c:v>
                </c:pt>
                <c:pt idx="274">
                  <c:v>1.0539000000000001</c:v>
                </c:pt>
                <c:pt idx="275">
                  <c:v>1.0656000000000001</c:v>
                </c:pt>
                <c:pt idx="276">
                  <c:v>1.0771999999999999</c:v>
                </c:pt>
                <c:pt idx="277">
                  <c:v>1.0889</c:v>
                </c:pt>
                <c:pt idx="278">
                  <c:v>1.1006</c:v>
                </c:pt>
                <c:pt idx="279">
                  <c:v>1.1122000000000001</c:v>
                </c:pt>
                <c:pt idx="280">
                  <c:v>1.1238999999999999</c:v>
                </c:pt>
                <c:pt idx="281">
                  <c:v>1.1355999999999999</c:v>
                </c:pt>
                <c:pt idx="282">
                  <c:v>1.1472</c:v>
                </c:pt>
                <c:pt idx="283">
                  <c:v>1.1589</c:v>
                </c:pt>
                <c:pt idx="284">
                  <c:v>1.1705000000000001</c:v>
                </c:pt>
                <c:pt idx="285">
                  <c:v>1.1821999999999999</c:v>
                </c:pt>
                <c:pt idx="286">
                  <c:v>1.1939</c:v>
                </c:pt>
                <c:pt idx="287">
                  <c:v>1.2055</c:v>
                </c:pt>
                <c:pt idx="288">
                  <c:v>1.2172000000000001</c:v>
                </c:pt>
                <c:pt idx="289">
                  <c:v>1.2289000000000001</c:v>
                </c:pt>
                <c:pt idx="290">
                  <c:v>1.2404999999999999</c:v>
                </c:pt>
                <c:pt idx="291">
                  <c:v>1.2522</c:v>
                </c:pt>
                <c:pt idx="292">
                  <c:v>1.2638</c:v>
                </c:pt>
                <c:pt idx="293">
                  <c:v>1.2755000000000001</c:v>
                </c:pt>
                <c:pt idx="294">
                  <c:v>1.2871999999999999</c:v>
                </c:pt>
                <c:pt idx="295">
                  <c:v>1.2988</c:v>
                </c:pt>
                <c:pt idx="296">
                  <c:v>1.3105</c:v>
                </c:pt>
                <c:pt idx="297">
                  <c:v>1.3221000000000001</c:v>
                </c:pt>
                <c:pt idx="298">
                  <c:v>1.3338000000000001</c:v>
                </c:pt>
                <c:pt idx="299">
                  <c:v>1.3454999999999999</c:v>
                </c:pt>
                <c:pt idx="300">
                  <c:v>1.3571</c:v>
                </c:pt>
                <c:pt idx="301">
                  <c:v>1.3688</c:v>
                </c:pt>
                <c:pt idx="302">
                  <c:v>1.3805000000000001</c:v>
                </c:pt>
                <c:pt idx="303">
                  <c:v>1.3920999999999999</c:v>
                </c:pt>
                <c:pt idx="304">
                  <c:v>1.403799999999999</c:v>
                </c:pt>
                <c:pt idx="305">
                  <c:v>1.4154</c:v>
                </c:pt>
                <c:pt idx="306">
                  <c:v>1.4271</c:v>
                </c:pt>
                <c:pt idx="307">
                  <c:v>1.4388000000000001</c:v>
                </c:pt>
                <c:pt idx="308">
                  <c:v>1.4503999999999999</c:v>
                </c:pt>
                <c:pt idx="309">
                  <c:v>1.4621</c:v>
                </c:pt>
                <c:pt idx="310">
                  <c:v>1.4737</c:v>
                </c:pt>
                <c:pt idx="311">
                  <c:v>1.4854000000000001</c:v>
                </c:pt>
                <c:pt idx="312">
                  <c:v>1.4971000000000001</c:v>
                </c:pt>
                <c:pt idx="313">
                  <c:v>1.5086999999999999</c:v>
                </c:pt>
                <c:pt idx="314">
                  <c:v>1.5204</c:v>
                </c:pt>
                <c:pt idx="315">
                  <c:v>1.532</c:v>
                </c:pt>
                <c:pt idx="316">
                  <c:v>1.5437000000000001</c:v>
                </c:pt>
                <c:pt idx="317">
                  <c:v>1.5553999999999999</c:v>
                </c:pt>
                <c:pt idx="318">
                  <c:v>1.5669999999999999</c:v>
                </c:pt>
                <c:pt idx="319">
                  <c:v>1.5787</c:v>
                </c:pt>
                <c:pt idx="320">
                  <c:v>1.5903</c:v>
                </c:pt>
                <c:pt idx="321">
                  <c:v>1.6020000000000001</c:v>
                </c:pt>
                <c:pt idx="322">
                  <c:v>1.6136999999999999</c:v>
                </c:pt>
                <c:pt idx="323">
                  <c:v>1.6253</c:v>
                </c:pt>
                <c:pt idx="324">
                  <c:v>1.637</c:v>
                </c:pt>
                <c:pt idx="325">
                  <c:v>1.6486000000000001</c:v>
                </c:pt>
                <c:pt idx="326">
                  <c:v>1.6603000000000001</c:v>
                </c:pt>
                <c:pt idx="327">
                  <c:v>1.6719999999999999</c:v>
                </c:pt>
                <c:pt idx="328">
                  <c:v>1.6836</c:v>
                </c:pt>
                <c:pt idx="329">
                  <c:v>1.6953</c:v>
                </c:pt>
                <c:pt idx="330">
                  <c:v>1.7069000000000001</c:v>
                </c:pt>
                <c:pt idx="331">
                  <c:v>1.7185999999999999</c:v>
                </c:pt>
                <c:pt idx="332">
                  <c:v>1.7302999999999999</c:v>
                </c:pt>
                <c:pt idx="333">
                  <c:v>1.7419</c:v>
                </c:pt>
                <c:pt idx="334">
                  <c:v>1.7536</c:v>
                </c:pt>
                <c:pt idx="335">
                  <c:v>1.7652000000000001</c:v>
                </c:pt>
                <c:pt idx="336">
                  <c:v>1.7768999999999999</c:v>
                </c:pt>
                <c:pt idx="337">
                  <c:v>1.7886</c:v>
                </c:pt>
                <c:pt idx="338">
                  <c:v>1.8002</c:v>
                </c:pt>
                <c:pt idx="339">
                  <c:v>1.8119000000000001</c:v>
                </c:pt>
                <c:pt idx="340">
                  <c:v>1.8234999999999999</c:v>
                </c:pt>
                <c:pt idx="341">
                  <c:v>1.8351999999999999</c:v>
                </c:pt>
                <c:pt idx="342">
                  <c:v>1.8469</c:v>
                </c:pt>
                <c:pt idx="343">
                  <c:v>1.8585</c:v>
                </c:pt>
                <c:pt idx="344">
                  <c:v>1.8702000000000001</c:v>
                </c:pt>
                <c:pt idx="345">
                  <c:v>1.8817999999999999</c:v>
                </c:pt>
                <c:pt idx="346">
                  <c:v>1.8935</c:v>
                </c:pt>
                <c:pt idx="347">
                  <c:v>1.9051</c:v>
                </c:pt>
                <c:pt idx="348">
                  <c:v>1.9168000000000001</c:v>
                </c:pt>
                <c:pt idx="349">
                  <c:v>1.9285000000000001</c:v>
                </c:pt>
                <c:pt idx="350">
                  <c:v>1.9400999999999999</c:v>
                </c:pt>
                <c:pt idx="351">
                  <c:v>1.9518</c:v>
                </c:pt>
                <c:pt idx="352">
                  <c:v>1.9634</c:v>
                </c:pt>
                <c:pt idx="353">
                  <c:v>1.9751000000000001</c:v>
                </c:pt>
                <c:pt idx="354">
                  <c:v>1.9866999999999999</c:v>
                </c:pt>
                <c:pt idx="355">
                  <c:v>1.9984</c:v>
                </c:pt>
                <c:pt idx="356">
                  <c:v>2.0101</c:v>
                </c:pt>
                <c:pt idx="357">
                  <c:v>2.0217000000000001</c:v>
                </c:pt>
                <c:pt idx="358">
                  <c:v>2.0333999999999999</c:v>
                </c:pt>
                <c:pt idx="359">
                  <c:v>2.0449999999999999</c:v>
                </c:pt>
                <c:pt idx="360">
                  <c:v>2.0567000000000002</c:v>
                </c:pt>
                <c:pt idx="361">
                  <c:v>2.0682999999999998</c:v>
                </c:pt>
                <c:pt idx="362">
                  <c:v>2.08</c:v>
                </c:pt>
                <c:pt idx="363">
                  <c:v>2.0916000000000001</c:v>
                </c:pt>
                <c:pt idx="364">
                  <c:v>2.1032999999999999</c:v>
                </c:pt>
                <c:pt idx="365">
                  <c:v>2.1149</c:v>
                </c:pt>
                <c:pt idx="366">
                  <c:v>2.1265999999999998</c:v>
                </c:pt>
                <c:pt idx="367">
                  <c:v>2.1383000000000001</c:v>
                </c:pt>
                <c:pt idx="368">
                  <c:v>2.1499000000000001</c:v>
                </c:pt>
                <c:pt idx="369">
                  <c:v>2.1616</c:v>
                </c:pt>
                <c:pt idx="370">
                  <c:v>2.1732</c:v>
                </c:pt>
                <c:pt idx="371">
                  <c:v>2.1848999999999998</c:v>
                </c:pt>
                <c:pt idx="372">
                  <c:v>2.196499999999999</c:v>
                </c:pt>
                <c:pt idx="373">
                  <c:v>2.2082000000000002</c:v>
                </c:pt>
                <c:pt idx="374">
                  <c:v>2.2198000000000002</c:v>
                </c:pt>
                <c:pt idx="375">
                  <c:v>2.2315</c:v>
                </c:pt>
                <c:pt idx="376">
                  <c:v>2.2431000000000001</c:v>
                </c:pt>
                <c:pt idx="377">
                  <c:v>2.2547999999999999</c:v>
                </c:pt>
                <c:pt idx="378">
                  <c:v>2.2664</c:v>
                </c:pt>
                <c:pt idx="379">
                  <c:v>2.278</c:v>
                </c:pt>
                <c:pt idx="380">
                  <c:v>2.2896999999999998</c:v>
                </c:pt>
                <c:pt idx="381">
                  <c:v>2.301299999999999</c:v>
                </c:pt>
                <c:pt idx="382">
                  <c:v>2.3130000000000002</c:v>
                </c:pt>
                <c:pt idx="383">
                  <c:v>2.3246000000000002</c:v>
                </c:pt>
                <c:pt idx="384">
                  <c:v>2.3363</c:v>
                </c:pt>
                <c:pt idx="385">
                  <c:v>2.3479000000000001</c:v>
                </c:pt>
                <c:pt idx="386">
                  <c:v>2.359599999999999</c:v>
                </c:pt>
                <c:pt idx="387">
                  <c:v>2.3711999999999991</c:v>
                </c:pt>
                <c:pt idx="388">
                  <c:v>2.3828</c:v>
                </c:pt>
                <c:pt idx="389">
                  <c:v>2.3944999999999981</c:v>
                </c:pt>
                <c:pt idx="390">
                  <c:v>2.406099999999999</c:v>
                </c:pt>
                <c:pt idx="391">
                  <c:v>2.4178000000000002</c:v>
                </c:pt>
                <c:pt idx="392">
                  <c:v>2.4293999999999998</c:v>
                </c:pt>
                <c:pt idx="393">
                  <c:v>2.4409999999999998</c:v>
                </c:pt>
                <c:pt idx="394">
                  <c:v>2.4527000000000001</c:v>
                </c:pt>
                <c:pt idx="395">
                  <c:v>2.4643000000000002</c:v>
                </c:pt>
                <c:pt idx="396">
                  <c:v>2.476</c:v>
                </c:pt>
                <c:pt idx="397">
                  <c:v>2.4876</c:v>
                </c:pt>
                <c:pt idx="398">
                  <c:v>2.4992000000000001</c:v>
                </c:pt>
                <c:pt idx="399">
                  <c:v>2.510899999999999</c:v>
                </c:pt>
                <c:pt idx="400">
                  <c:v>2.5225</c:v>
                </c:pt>
                <c:pt idx="401">
                  <c:v>2.5341</c:v>
                </c:pt>
                <c:pt idx="402">
                  <c:v>2.5457999999999998</c:v>
                </c:pt>
                <c:pt idx="403">
                  <c:v>2.5573999999999999</c:v>
                </c:pt>
                <c:pt idx="404">
                  <c:v>2.569</c:v>
                </c:pt>
                <c:pt idx="405">
                  <c:v>2.5806</c:v>
                </c:pt>
                <c:pt idx="406">
                  <c:v>2.5922999999999981</c:v>
                </c:pt>
                <c:pt idx="407">
                  <c:v>2.6038999999999999</c:v>
                </c:pt>
                <c:pt idx="408">
                  <c:v>2.615499999999999</c:v>
                </c:pt>
                <c:pt idx="409">
                  <c:v>2.6272000000000002</c:v>
                </c:pt>
                <c:pt idx="410">
                  <c:v>2.6387999999999998</c:v>
                </c:pt>
                <c:pt idx="411">
                  <c:v>2.6503999999999999</c:v>
                </c:pt>
                <c:pt idx="412">
                  <c:v>2.6619999999999999</c:v>
                </c:pt>
                <c:pt idx="413">
                  <c:v>2.6737000000000002</c:v>
                </c:pt>
                <c:pt idx="414">
                  <c:v>2.6852999999999998</c:v>
                </c:pt>
                <c:pt idx="415">
                  <c:v>2.6968999999999981</c:v>
                </c:pt>
                <c:pt idx="416">
                  <c:v>2.7084999999999999</c:v>
                </c:pt>
                <c:pt idx="417">
                  <c:v>2.7201</c:v>
                </c:pt>
                <c:pt idx="418">
                  <c:v>2.7317999999999998</c:v>
                </c:pt>
                <c:pt idx="419">
                  <c:v>2.7433999999999998</c:v>
                </c:pt>
                <c:pt idx="420">
                  <c:v>2.7549999999999999</c:v>
                </c:pt>
                <c:pt idx="421">
                  <c:v>2.7665999999999999</c:v>
                </c:pt>
                <c:pt idx="422">
                  <c:v>2.7782</c:v>
                </c:pt>
                <c:pt idx="423">
                  <c:v>2.7898000000000001</c:v>
                </c:pt>
                <c:pt idx="424">
                  <c:v>2.8014000000000001</c:v>
                </c:pt>
                <c:pt idx="425">
                  <c:v>2.8130000000000002</c:v>
                </c:pt>
                <c:pt idx="426">
                  <c:v>2.8247</c:v>
                </c:pt>
                <c:pt idx="427">
                  <c:v>2.8363</c:v>
                </c:pt>
                <c:pt idx="428">
                  <c:v>2.8479000000000001</c:v>
                </c:pt>
                <c:pt idx="429">
                  <c:v>2.8595000000000002</c:v>
                </c:pt>
                <c:pt idx="430">
                  <c:v>2.8711000000000002</c:v>
                </c:pt>
                <c:pt idx="431">
                  <c:v>2.882699999999998</c:v>
                </c:pt>
                <c:pt idx="432">
                  <c:v>2.8942999999999981</c:v>
                </c:pt>
                <c:pt idx="433">
                  <c:v>2.905899999999999</c:v>
                </c:pt>
                <c:pt idx="434">
                  <c:v>2.9175</c:v>
                </c:pt>
                <c:pt idx="435">
                  <c:v>2.9291</c:v>
                </c:pt>
                <c:pt idx="436">
                  <c:v>2.9407000000000001</c:v>
                </c:pt>
                <c:pt idx="437">
                  <c:v>2.9523000000000001</c:v>
                </c:pt>
                <c:pt idx="438">
                  <c:v>2.9639000000000002</c:v>
                </c:pt>
                <c:pt idx="439">
                  <c:v>2.975499999999998</c:v>
                </c:pt>
                <c:pt idx="440">
                  <c:v>2.9870999999999999</c:v>
                </c:pt>
                <c:pt idx="441">
                  <c:v>2.998699999999999</c:v>
                </c:pt>
                <c:pt idx="442">
                  <c:v>3.0102000000000002</c:v>
                </c:pt>
                <c:pt idx="443">
                  <c:v>3.0217999999999998</c:v>
                </c:pt>
                <c:pt idx="444">
                  <c:v>3.0333999999999999</c:v>
                </c:pt>
                <c:pt idx="445">
                  <c:v>3.0449999999999999</c:v>
                </c:pt>
                <c:pt idx="446">
                  <c:v>3.0566</c:v>
                </c:pt>
                <c:pt idx="447">
                  <c:v>3.0682</c:v>
                </c:pt>
                <c:pt idx="448">
                  <c:v>3.0798000000000001</c:v>
                </c:pt>
                <c:pt idx="449">
                  <c:v>3.091299999999999</c:v>
                </c:pt>
                <c:pt idx="450">
                  <c:v>3.1029</c:v>
                </c:pt>
                <c:pt idx="451">
                  <c:v>3.1145</c:v>
                </c:pt>
                <c:pt idx="452">
                  <c:v>3.1261000000000001</c:v>
                </c:pt>
                <c:pt idx="453">
                  <c:v>3.1375999999999999</c:v>
                </c:pt>
                <c:pt idx="454">
                  <c:v>3.1492</c:v>
                </c:pt>
                <c:pt idx="455">
                  <c:v>3.1608000000000001</c:v>
                </c:pt>
                <c:pt idx="456">
                  <c:v>3.1724000000000001</c:v>
                </c:pt>
                <c:pt idx="457">
                  <c:v>3.1839</c:v>
                </c:pt>
                <c:pt idx="458">
                  <c:v>3.1955</c:v>
                </c:pt>
                <c:pt idx="459">
                  <c:v>3.2071000000000001</c:v>
                </c:pt>
                <c:pt idx="460">
                  <c:v>3.2185999999999999</c:v>
                </c:pt>
                <c:pt idx="461">
                  <c:v>3.2302</c:v>
                </c:pt>
                <c:pt idx="462">
                  <c:v>3.2532999999999999</c:v>
                </c:pt>
                <c:pt idx="463">
                  <c:v>3.2764000000000002</c:v>
                </c:pt>
                <c:pt idx="464">
                  <c:v>3.2995000000000001</c:v>
                </c:pt>
                <c:pt idx="465">
                  <c:v>3.3226</c:v>
                </c:pt>
                <c:pt idx="466">
                  <c:v>3.345699999999999</c:v>
                </c:pt>
                <c:pt idx="467">
                  <c:v>3.3687999999999998</c:v>
                </c:pt>
                <c:pt idx="468">
                  <c:v>3.3919000000000001</c:v>
                </c:pt>
                <c:pt idx="469">
                  <c:v>3.415</c:v>
                </c:pt>
                <c:pt idx="470">
                  <c:v>3.4380000000000002</c:v>
                </c:pt>
                <c:pt idx="471">
                  <c:v>3.4611000000000001</c:v>
                </c:pt>
                <c:pt idx="472">
                  <c:v>3.4841000000000002</c:v>
                </c:pt>
                <c:pt idx="473">
                  <c:v>3.5072000000000001</c:v>
                </c:pt>
                <c:pt idx="474">
                  <c:v>3.5301999999999998</c:v>
                </c:pt>
                <c:pt idx="475">
                  <c:v>3.5533000000000001</c:v>
                </c:pt>
                <c:pt idx="476">
                  <c:v>3.576299999999998</c:v>
                </c:pt>
                <c:pt idx="477">
                  <c:v>3.5992999999999991</c:v>
                </c:pt>
                <c:pt idx="478">
                  <c:v>3.6223000000000001</c:v>
                </c:pt>
                <c:pt idx="479">
                  <c:v>3.6453000000000002</c:v>
                </c:pt>
                <c:pt idx="480">
                  <c:v>3.6682999999999999</c:v>
                </c:pt>
                <c:pt idx="481">
                  <c:v>3.6913</c:v>
                </c:pt>
                <c:pt idx="482">
                  <c:v>3.7141999999999999</c:v>
                </c:pt>
                <c:pt idx="483">
                  <c:v>3.7372000000000001</c:v>
                </c:pt>
                <c:pt idx="484">
                  <c:v>3.7602000000000002</c:v>
                </c:pt>
                <c:pt idx="485">
                  <c:v>3.7831000000000001</c:v>
                </c:pt>
                <c:pt idx="486">
                  <c:v>3.806099999999998</c:v>
                </c:pt>
                <c:pt idx="487">
                  <c:v>3.8290000000000002</c:v>
                </c:pt>
                <c:pt idx="488">
                  <c:v>3.8519000000000001</c:v>
                </c:pt>
                <c:pt idx="489">
                  <c:v>3.874899999999998</c:v>
                </c:pt>
                <c:pt idx="490">
                  <c:v>3.8978000000000002</c:v>
                </c:pt>
                <c:pt idx="491">
                  <c:v>3.9207000000000001</c:v>
                </c:pt>
                <c:pt idx="492">
                  <c:v>3.9436</c:v>
                </c:pt>
                <c:pt idx="493">
                  <c:v>3.966499999999999</c:v>
                </c:pt>
                <c:pt idx="494">
                  <c:v>3.9893000000000001</c:v>
                </c:pt>
                <c:pt idx="495">
                  <c:v>4.0122</c:v>
                </c:pt>
                <c:pt idx="496">
                  <c:v>4.0350999999999999</c:v>
                </c:pt>
                <c:pt idx="497">
                  <c:v>4.0578999999999956</c:v>
                </c:pt>
                <c:pt idx="498">
                  <c:v>4.0808</c:v>
                </c:pt>
                <c:pt idx="499">
                  <c:v>4.1036000000000001</c:v>
                </c:pt>
                <c:pt idx="500">
                  <c:v>4.1263999999999994</c:v>
                </c:pt>
                <c:pt idx="501">
                  <c:v>4.1492000000000004</c:v>
                </c:pt>
                <c:pt idx="502">
                  <c:v>4.1719999999999997</c:v>
                </c:pt>
                <c:pt idx="503">
                  <c:v>4.1947999999999954</c:v>
                </c:pt>
                <c:pt idx="504">
                  <c:v>4.2176</c:v>
                </c:pt>
                <c:pt idx="505">
                  <c:v>4.2404000000000002</c:v>
                </c:pt>
                <c:pt idx="506">
                  <c:v>4.2632000000000003</c:v>
                </c:pt>
                <c:pt idx="507">
                  <c:v>4.2858999999999998</c:v>
                </c:pt>
                <c:pt idx="508">
                  <c:v>4.3087</c:v>
                </c:pt>
                <c:pt idx="509">
                  <c:v>4.3314000000000004</c:v>
                </c:pt>
                <c:pt idx="510">
                  <c:v>4.3541999999999881</c:v>
                </c:pt>
                <c:pt idx="511">
                  <c:v>4.3769</c:v>
                </c:pt>
                <c:pt idx="512">
                  <c:v>4.3996000000000004</c:v>
                </c:pt>
                <c:pt idx="513">
                  <c:v>4.4222999999999999</c:v>
                </c:pt>
                <c:pt idx="514">
                  <c:v>4.4450000000000003</c:v>
                </c:pt>
                <c:pt idx="515">
                  <c:v>4.4676999999999998</c:v>
                </c:pt>
                <c:pt idx="516">
                  <c:v>4.4903000000000004</c:v>
                </c:pt>
                <c:pt idx="517">
                  <c:v>4.5129999999999946</c:v>
                </c:pt>
                <c:pt idx="518">
                  <c:v>4.5355999999999996</c:v>
                </c:pt>
                <c:pt idx="519">
                  <c:v>4.5583</c:v>
                </c:pt>
                <c:pt idx="520">
                  <c:v>4.5808999999999997</c:v>
                </c:pt>
                <c:pt idx="521">
                  <c:v>4.6034999999999986</c:v>
                </c:pt>
                <c:pt idx="522">
                  <c:v>4.6261999999999937</c:v>
                </c:pt>
                <c:pt idx="523">
                  <c:v>4.6487999999999996</c:v>
                </c:pt>
                <c:pt idx="524">
                  <c:v>4.6712999999999996</c:v>
                </c:pt>
                <c:pt idx="525">
                  <c:v>4.6938999999999966</c:v>
                </c:pt>
                <c:pt idx="526">
                  <c:v>4.7164999999999999</c:v>
                </c:pt>
                <c:pt idx="527">
                  <c:v>4.7389999999999999</c:v>
                </c:pt>
                <c:pt idx="528">
                  <c:v>4.7615999999999996</c:v>
                </c:pt>
                <c:pt idx="529">
                  <c:v>4.7840999999999987</c:v>
                </c:pt>
                <c:pt idx="530">
                  <c:v>4.8067000000000002</c:v>
                </c:pt>
                <c:pt idx="531">
                  <c:v>4.8292000000000002</c:v>
                </c:pt>
                <c:pt idx="532">
                  <c:v>4.8517000000000001</c:v>
                </c:pt>
                <c:pt idx="533">
                  <c:v>4.8742000000000001</c:v>
                </c:pt>
                <c:pt idx="534">
                  <c:v>4.8966000000000003</c:v>
                </c:pt>
                <c:pt idx="535">
                  <c:v>4.9191000000000003</c:v>
                </c:pt>
                <c:pt idx="536">
                  <c:v>4.9416000000000002</c:v>
                </c:pt>
                <c:pt idx="537">
                  <c:v>4.9639999999999986</c:v>
                </c:pt>
                <c:pt idx="538">
                  <c:v>4.9865000000000004</c:v>
                </c:pt>
                <c:pt idx="539">
                  <c:v>5.0088999999999997</c:v>
                </c:pt>
                <c:pt idx="540">
                  <c:v>5.0312999999999999</c:v>
                </c:pt>
                <c:pt idx="541">
                  <c:v>5.0537000000000001</c:v>
                </c:pt>
                <c:pt idx="542">
                  <c:v>5.0761000000000003</c:v>
                </c:pt>
                <c:pt idx="543">
                  <c:v>5.0984999999999996</c:v>
                </c:pt>
                <c:pt idx="544">
                  <c:v>5.1207999999999956</c:v>
                </c:pt>
                <c:pt idx="545">
                  <c:v>5.1432000000000002</c:v>
                </c:pt>
                <c:pt idx="546">
                  <c:v>5.1654999999999944</c:v>
                </c:pt>
                <c:pt idx="547">
                  <c:v>5.1877999999999984</c:v>
                </c:pt>
                <c:pt idx="548">
                  <c:v>5.2102000000000004</c:v>
                </c:pt>
                <c:pt idx="549">
                  <c:v>5.2324999999999999</c:v>
                </c:pt>
                <c:pt idx="550">
                  <c:v>5.2547999999999986</c:v>
                </c:pt>
                <c:pt idx="551">
                  <c:v>5.2770000000000001</c:v>
                </c:pt>
                <c:pt idx="552">
                  <c:v>5.2992999999999997</c:v>
                </c:pt>
                <c:pt idx="553">
                  <c:v>5.3216000000000001</c:v>
                </c:pt>
                <c:pt idx="554">
                  <c:v>5.3437999999999999</c:v>
                </c:pt>
                <c:pt idx="555">
                  <c:v>5.3659999999999881</c:v>
                </c:pt>
                <c:pt idx="556">
                  <c:v>5.3882000000000003</c:v>
                </c:pt>
                <c:pt idx="557">
                  <c:v>5.4104999999999999</c:v>
                </c:pt>
                <c:pt idx="558">
                  <c:v>5.4325999999999999</c:v>
                </c:pt>
                <c:pt idx="559">
                  <c:v>5.4547999999999996</c:v>
                </c:pt>
                <c:pt idx="560">
                  <c:v>5.4770000000000003</c:v>
                </c:pt>
                <c:pt idx="561">
                  <c:v>5.4991000000000003</c:v>
                </c:pt>
                <c:pt idx="562">
                  <c:v>5.5213000000000001</c:v>
                </c:pt>
                <c:pt idx="563">
                  <c:v>5.5434000000000001</c:v>
                </c:pt>
                <c:pt idx="564">
                  <c:v>5.5654999999999966</c:v>
                </c:pt>
                <c:pt idx="565">
                  <c:v>5.5876000000000001</c:v>
                </c:pt>
                <c:pt idx="566">
                  <c:v>5.6097000000000001</c:v>
                </c:pt>
                <c:pt idx="567">
                  <c:v>5.6318000000000001</c:v>
                </c:pt>
                <c:pt idx="568">
                  <c:v>5.6537999999999986</c:v>
                </c:pt>
                <c:pt idx="569">
                  <c:v>5.6758999999999986</c:v>
                </c:pt>
                <c:pt idx="570">
                  <c:v>5.6978999999999846</c:v>
                </c:pt>
                <c:pt idx="571">
                  <c:v>5.7199</c:v>
                </c:pt>
                <c:pt idx="572">
                  <c:v>5.7419000000000002</c:v>
                </c:pt>
                <c:pt idx="573">
                  <c:v>5.7638999999999987</c:v>
                </c:pt>
                <c:pt idx="574">
                  <c:v>5.7858999999999998</c:v>
                </c:pt>
                <c:pt idx="575">
                  <c:v>5.8078999999999956</c:v>
                </c:pt>
                <c:pt idx="576">
                  <c:v>5.8297999999999996</c:v>
                </c:pt>
                <c:pt idx="577">
                  <c:v>5.8517000000000001</c:v>
                </c:pt>
                <c:pt idx="578">
                  <c:v>5.8737000000000004</c:v>
                </c:pt>
                <c:pt idx="579">
                  <c:v>5.8956</c:v>
                </c:pt>
                <c:pt idx="580">
                  <c:v>5.9175000000000004</c:v>
                </c:pt>
                <c:pt idx="581">
                  <c:v>5.9393000000000002</c:v>
                </c:pt>
                <c:pt idx="582">
                  <c:v>5.9611999999999998</c:v>
                </c:pt>
                <c:pt idx="583">
                  <c:v>5.9831000000000003</c:v>
                </c:pt>
                <c:pt idx="584">
                  <c:v>6.0048999999999966</c:v>
                </c:pt>
                <c:pt idx="585">
                  <c:v>6.0266999999999999</c:v>
                </c:pt>
                <c:pt idx="586">
                  <c:v>6.0484999999999998</c:v>
                </c:pt>
                <c:pt idx="587">
                  <c:v>6.0702999999999996</c:v>
                </c:pt>
                <c:pt idx="588">
                  <c:v>6.0920999999999976</c:v>
                </c:pt>
                <c:pt idx="589">
                  <c:v>6.1137999999999986</c:v>
                </c:pt>
                <c:pt idx="590">
                  <c:v>6.1356000000000002</c:v>
                </c:pt>
                <c:pt idx="591">
                  <c:v>6.1572999999999984</c:v>
                </c:pt>
                <c:pt idx="592">
                  <c:v>6.1790000000000003</c:v>
                </c:pt>
                <c:pt idx="593">
                  <c:v>6.2007000000000003</c:v>
                </c:pt>
                <c:pt idx="594">
                  <c:v>6.2223999999999986</c:v>
                </c:pt>
                <c:pt idx="595">
                  <c:v>6.2441000000000004</c:v>
                </c:pt>
                <c:pt idx="596">
                  <c:v>6.2656999999999998</c:v>
                </c:pt>
                <c:pt idx="597">
                  <c:v>6.2873999999999999</c:v>
                </c:pt>
                <c:pt idx="598">
                  <c:v>6.3090000000000002</c:v>
                </c:pt>
                <c:pt idx="599">
                  <c:v>6.3305999999999996</c:v>
                </c:pt>
                <c:pt idx="600">
                  <c:v>6.3521999999999936</c:v>
                </c:pt>
                <c:pt idx="601">
                  <c:v>6.3738000000000001</c:v>
                </c:pt>
                <c:pt idx="602">
                  <c:v>6.3952999999999998</c:v>
                </c:pt>
                <c:pt idx="603">
                  <c:v>6.4169</c:v>
                </c:pt>
                <c:pt idx="604">
                  <c:v>6.4383999999999997</c:v>
                </c:pt>
                <c:pt idx="605">
                  <c:v>6.4599000000000002</c:v>
                </c:pt>
                <c:pt idx="606">
                  <c:v>6.4813999999999998</c:v>
                </c:pt>
                <c:pt idx="607">
                  <c:v>6.5028999999999986</c:v>
                </c:pt>
                <c:pt idx="608">
                  <c:v>6.5242999999999984</c:v>
                </c:pt>
                <c:pt idx="609">
                  <c:v>6.5457999999999998</c:v>
                </c:pt>
                <c:pt idx="610">
                  <c:v>6.5671999999999882</c:v>
                </c:pt>
                <c:pt idx="611">
                  <c:v>6.5885999999999996</c:v>
                </c:pt>
                <c:pt idx="612">
                  <c:v>6.6099999999999977</c:v>
                </c:pt>
                <c:pt idx="613">
                  <c:v>6.6314000000000002</c:v>
                </c:pt>
                <c:pt idx="614">
                  <c:v>6.6527999999999956</c:v>
                </c:pt>
                <c:pt idx="615">
                  <c:v>6.6740999999999957</c:v>
                </c:pt>
                <c:pt idx="616">
                  <c:v>6.6953999999999967</c:v>
                </c:pt>
                <c:pt idx="617">
                  <c:v>6.7167000000000003</c:v>
                </c:pt>
                <c:pt idx="618">
                  <c:v>6.7380000000000004</c:v>
                </c:pt>
                <c:pt idx="619">
                  <c:v>6.7592999999999996</c:v>
                </c:pt>
                <c:pt idx="620">
                  <c:v>6.7805999999999997</c:v>
                </c:pt>
                <c:pt idx="621">
                  <c:v>6.8018000000000001</c:v>
                </c:pt>
                <c:pt idx="622">
                  <c:v>6.8230999999999966</c:v>
                </c:pt>
                <c:pt idx="623">
                  <c:v>6.8442999999999996</c:v>
                </c:pt>
                <c:pt idx="624">
                  <c:v>6.8654999999999946</c:v>
                </c:pt>
                <c:pt idx="625">
                  <c:v>6.8865999999999996</c:v>
                </c:pt>
                <c:pt idx="626">
                  <c:v>6.9077999999999999</c:v>
                </c:pt>
                <c:pt idx="627">
                  <c:v>6.9288999999999996</c:v>
                </c:pt>
                <c:pt idx="628">
                  <c:v>6.9500999999999999</c:v>
                </c:pt>
                <c:pt idx="629">
                  <c:v>6.9711999999999996</c:v>
                </c:pt>
                <c:pt idx="630">
                  <c:v>6.9923000000000002</c:v>
                </c:pt>
                <c:pt idx="631">
                  <c:v>7.0133000000000001</c:v>
                </c:pt>
                <c:pt idx="632">
                  <c:v>7.0343999999999998</c:v>
                </c:pt>
                <c:pt idx="633">
                  <c:v>7.0553999999999997</c:v>
                </c:pt>
                <c:pt idx="634">
                  <c:v>7.0763999999999996</c:v>
                </c:pt>
                <c:pt idx="635">
                  <c:v>7.0973999999999986</c:v>
                </c:pt>
                <c:pt idx="636">
                  <c:v>7.1183999999999976</c:v>
                </c:pt>
                <c:pt idx="637">
                  <c:v>7.1394000000000002</c:v>
                </c:pt>
                <c:pt idx="638">
                  <c:v>7.1602999999999994</c:v>
                </c:pt>
                <c:pt idx="639">
                  <c:v>7.1811999999999996</c:v>
                </c:pt>
                <c:pt idx="640">
                  <c:v>7.2020999999999997</c:v>
                </c:pt>
                <c:pt idx="641">
                  <c:v>7.2229999999999954</c:v>
                </c:pt>
                <c:pt idx="642">
                  <c:v>7.2439</c:v>
                </c:pt>
                <c:pt idx="643">
                  <c:v>7.2647999999999966</c:v>
                </c:pt>
                <c:pt idx="644">
                  <c:v>7.2855999999999996</c:v>
                </c:pt>
                <c:pt idx="645">
                  <c:v>7.3064</c:v>
                </c:pt>
                <c:pt idx="646">
                  <c:v>7.3271999999999826</c:v>
                </c:pt>
                <c:pt idx="647">
                  <c:v>7.3479999999999936</c:v>
                </c:pt>
                <c:pt idx="648">
                  <c:v>7.3686999999999996</c:v>
                </c:pt>
                <c:pt idx="649">
                  <c:v>7.3895</c:v>
                </c:pt>
                <c:pt idx="650">
                  <c:v>7.4101999999999997</c:v>
                </c:pt>
                <c:pt idx="651">
                  <c:v>7.4309000000000003</c:v>
                </c:pt>
                <c:pt idx="652">
                  <c:v>7.4516</c:v>
                </c:pt>
                <c:pt idx="653">
                  <c:v>7.4722</c:v>
                </c:pt>
                <c:pt idx="654">
                  <c:v>7.4928999999999997</c:v>
                </c:pt>
                <c:pt idx="655">
                  <c:v>7.5134999999999996</c:v>
                </c:pt>
                <c:pt idx="656">
                  <c:v>7.5340999999999996</c:v>
                </c:pt>
                <c:pt idx="657">
                  <c:v>7.5547000000000004</c:v>
                </c:pt>
                <c:pt idx="658">
                  <c:v>7.5753000000000004</c:v>
                </c:pt>
                <c:pt idx="659">
                  <c:v>7.5957999999999997</c:v>
                </c:pt>
                <c:pt idx="660">
                  <c:v>7.6162999999999998</c:v>
                </c:pt>
                <c:pt idx="661">
                  <c:v>7.6368</c:v>
                </c:pt>
                <c:pt idx="662">
                  <c:v>7.6572999999999967</c:v>
                </c:pt>
                <c:pt idx="663">
                  <c:v>7.6777999999999986</c:v>
                </c:pt>
                <c:pt idx="664">
                  <c:v>7.6981999999999937</c:v>
                </c:pt>
                <c:pt idx="665">
                  <c:v>7.7187000000000001</c:v>
                </c:pt>
                <c:pt idx="666">
                  <c:v>7.7390999999999996</c:v>
                </c:pt>
                <c:pt idx="667">
                  <c:v>7.7594000000000003</c:v>
                </c:pt>
                <c:pt idx="668">
                  <c:v>7.7797999999999998</c:v>
                </c:pt>
                <c:pt idx="669">
                  <c:v>7.8002000000000002</c:v>
                </c:pt>
                <c:pt idx="670">
                  <c:v>7.8204999999999956</c:v>
                </c:pt>
                <c:pt idx="671">
                  <c:v>7.8407999999999998</c:v>
                </c:pt>
                <c:pt idx="672">
                  <c:v>7.8610999999999986</c:v>
                </c:pt>
                <c:pt idx="673">
                  <c:v>7.8813000000000004</c:v>
                </c:pt>
                <c:pt idx="674">
                  <c:v>7.9016000000000002</c:v>
                </c:pt>
                <c:pt idx="675">
                  <c:v>7.9218000000000002</c:v>
                </c:pt>
                <c:pt idx="676">
                  <c:v>7.9420000000000002</c:v>
                </c:pt>
                <c:pt idx="677">
                  <c:v>7.9622000000000002</c:v>
                </c:pt>
                <c:pt idx="678">
                  <c:v>7.9823000000000004</c:v>
                </c:pt>
                <c:pt idx="679">
                  <c:v>8.0025000000000048</c:v>
                </c:pt>
                <c:pt idx="680">
                  <c:v>8.0226000000000006</c:v>
                </c:pt>
                <c:pt idx="681">
                  <c:v>8.0427</c:v>
                </c:pt>
                <c:pt idx="682">
                  <c:v>8.0628000000000029</c:v>
                </c:pt>
                <c:pt idx="683">
                  <c:v>8.0828000000000007</c:v>
                </c:pt>
                <c:pt idx="684">
                  <c:v>8.1029</c:v>
                </c:pt>
                <c:pt idx="685">
                  <c:v>8.1229000000000013</c:v>
                </c:pt>
                <c:pt idx="686">
                  <c:v>8.1429000000000009</c:v>
                </c:pt>
                <c:pt idx="687">
                  <c:v>8.1628000000000007</c:v>
                </c:pt>
                <c:pt idx="688">
                  <c:v>8.1828000000000003</c:v>
                </c:pt>
                <c:pt idx="689">
                  <c:v>8.2027000000000001</c:v>
                </c:pt>
                <c:pt idx="690">
                  <c:v>8.2226000000000035</c:v>
                </c:pt>
                <c:pt idx="691">
                  <c:v>8.2425000000000015</c:v>
                </c:pt>
                <c:pt idx="692">
                  <c:v>8.2623999999999995</c:v>
                </c:pt>
                <c:pt idx="693">
                  <c:v>8.2822000000000013</c:v>
                </c:pt>
                <c:pt idx="694">
                  <c:v>8.3019999999999996</c:v>
                </c:pt>
                <c:pt idx="695">
                  <c:v>8.3218000000000014</c:v>
                </c:pt>
                <c:pt idx="696">
                  <c:v>8.3416000000000015</c:v>
                </c:pt>
                <c:pt idx="697">
                  <c:v>8.3613</c:v>
                </c:pt>
                <c:pt idx="698">
                  <c:v>8.3811</c:v>
                </c:pt>
                <c:pt idx="699">
                  <c:v>8.4008000000000003</c:v>
                </c:pt>
                <c:pt idx="700">
                  <c:v>8.4205000000000005</c:v>
                </c:pt>
                <c:pt idx="701">
                  <c:v>8.440100000000001</c:v>
                </c:pt>
                <c:pt idx="702">
                  <c:v>8.4598000000000049</c:v>
                </c:pt>
                <c:pt idx="703">
                  <c:v>8.4794</c:v>
                </c:pt>
                <c:pt idx="704">
                  <c:v>8.4990000000000006</c:v>
                </c:pt>
                <c:pt idx="705">
                  <c:v>8.5185000000000013</c:v>
                </c:pt>
                <c:pt idx="706">
                  <c:v>8.5381</c:v>
                </c:pt>
                <c:pt idx="707">
                  <c:v>8.5576000000000008</c:v>
                </c:pt>
                <c:pt idx="708">
                  <c:v>8.5771000000000015</c:v>
                </c:pt>
                <c:pt idx="709">
                  <c:v>8.5966000000000005</c:v>
                </c:pt>
                <c:pt idx="710">
                  <c:v>8.6161000000000012</c:v>
                </c:pt>
                <c:pt idx="711">
                  <c:v>8.6355000000000004</c:v>
                </c:pt>
                <c:pt idx="712">
                  <c:v>8.6549000000000014</c:v>
                </c:pt>
                <c:pt idx="713">
                  <c:v>8.6743000000000006</c:v>
                </c:pt>
                <c:pt idx="714">
                  <c:v>8.6937000000000015</c:v>
                </c:pt>
                <c:pt idx="715">
                  <c:v>8.713000000000001</c:v>
                </c:pt>
                <c:pt idx="716">
                  <c:v>8.7324000000000002</c:v>
                </c:pt>
                <c:pt idx="717">
                  <c:v>8.7516000000000016</c:v>
                </c:pt>
                <c:pt idx="718">
                  <c:v>8.770900000000001</c:v>
                </c:pt>
                <c:pt idx="719">
                  <c:v>8.7902000000000005</c:v>
                </c:pt>
                <c:pt idx="720">
                  <c:v>8.8094000000000001</c:v>
                </c:pt>
                <c:pt idx="721">
                  <c:v>8.8286000000000016</c:v>
                </c:pt>
                <c:pt idx="722">
                  <c:v>8.8478000000000012</c:v>
                </c:pt>
                <c:pt idx="723">
                  <c:v>8.8670000000000027</c:v>
                </c:pt>
                <c:pt idx="724">
                  <c:v>8.8861000000000008</c:v>
                </c:pt>
                <c:pt idx="725">
                  <c:v>8.9052000000000007</c:v>
                </c:pt>
                <c:pt idx="726">
                  <c:v>8.9243000000000006</c:v>
                </c:pt>
                <c:pt idx="727">
                  <c:v>8.9433000000000007</c:v>
                </c:pt>
                <c:pt idx="728">
                  <c:v>8.9624000000000006</c:v>
                </c:pt>
                <c:pt idx="729">
                  <c:v>8.9814000000000007</c:v>
                </c:pt>
                <c:pt idx="730">
                  <c:v>9.0004000000000008</c:v>
                </c:pt>
                <c:pt idx="731">
                  <c:v>9.0193999999999992</c:v>
                </c:pt>
                <c:pt idx="732">
                  <c:v>9.0382999999999978</c:v>
                </c:pt>
                <c:pt idx="733">
                  <c:v>9.0572000000000035</c:v>
                </c:pt>
                <c:pt idx="734">
                  <c:v>9.0761000000000003</c:v>
                </c:pt>
                <c:pt idx="735">
                  <c:v>9.0950000000000006</c:v>
                </c:pt>
                <c:pt idx="736">
                  <c:v>9.1138000000000012</c:v>
                </c:pt>
                <c:pt idx="737">
                  <c:v>9.1327000000000016</c:v>
                </c:pt>
                <c:pt idx="738">
                  <c:v>9.1515000000000004</c:v>
                </c:pt>
                <c:pt idx="739">
                  <c:v>9.1702000000000012</c:v>
                </c:pt>
                <c:pt idx="740">
                  <c:v>9.1890000000000001</c:v>
                </c:pt>
                <c:pt idx="741">
                  <c:v>9.2077000000000009</c:v>
                </c:pt>
                <c:pt idx="742">
                  <c:v>9.2264000000000017</c:v>
                </c:pt>
                <c:pt idx="743">
                  <c:v>9.2451000000000008</c:v>
                </c:pt>
                <c:pt idx="744">
                  <c:v>9.2637</c:v>
                </c:pt>
                <c:pt idx="745">
                  <c:v>9.2824000000000026</c:v>
                </c:pt>
                <c:pt idx="746">
                  <c:v>9.3010000000000002</c:v>
                </c:pt>
                <c:pt idx="747">
                  <c:v>9.3195000000000032</c:v>
                </c:pt>
                <c:pt idx="748">
                  <c:v>9.3381000000000007</c:v>
                </c:pt>
                <c:pt idx="749">
                  <c:v>9.3566000000000003</c:v>
                </c:pt>
                <c:pt idx="750">
                  <c:v>9.3751000000000069</c:v>
                </c:pt>
                <c:pt idx="751">
                  <c:v>9.3936000000000028</c:v>
                </c:pt>
                <c:pt idx="752">
                  <c:v>9.4121000000000006</c:v>
                </c:pt>
                <c:pt idx="753">
                  <c:v>9.4305000000000003</c:v>
                </c:pt>
                <c:pt idx="754">
                  <c:v>9.4489000000000001</c:v>
                </c:pt>
                <c:pt idx="755">
                  <c:v>9.4673000000000016</c:v>
                </c:pt>
                <c:pt idx="756">
                  <c:v>9.4856000000000051</c:v>
                </c:pt>
                <c:pt idx="757">
                  <c:v>9.5039000000000016</c:v>
                </c:pt>
                <c:pt idx="758">
                  <c:v>9.5222000000000016</c:v>
                </c:pt>
                <c:pt idx="759">
                  <c:v>9.5405000000000015</c:v>
                </c:pt>
                <c:pt idx="760">
                  <c:v>9.5588000000000015</c:v>
                </c:pt>
                <c:pt idx="761">
                  <c:v>9.577</c:v>
                </c:pt>
                <c:pt idx="762">
                  <c:v>9.5952000000000002</c:v>
                </c:pt>
                <c:pt idx="763">
                  <c:v>9.6134000000000004</c:v>
                </c:pt>
                <c:pt idx="764">
                  <c:v>9.6315000000000008</c:v>
                </c:pt>
                <c:pt idx="765">
                  <c:v>9.6496000000000013</c:v>
                </c:pt>
                <c:pt idx="766">
                  <c:v>9.6677</c:v>
                </c:pt>
                <c:pt idx="767">
                  <c:v>9.6858000000000004</c:v>
                </c:pt>
                <c:pt idx="768">
                  <c:v>9.7039000000000009</c:v>
                </c:pt>
                <c:pt idx="769">
                  <c:v>9.7218999999999962</c:v>
                </c:pt>
                <c:pt idx="770">
                  <c:v>9.7399000000000004</c:v>
                </c:pt>
                <c:pt idx="771">
                  <c:v>9.7578000000000014</c:v>
                </c:pt>
                <c:pt idx="772">
                  <c:v>9.7758000000000003</c:v>
                </c:pt>
                <c:pt idx="773">
                  <c:v>9.7937000000000012</c:v>
                </c:pt>
                <c:pt idx="774">
                  <c:v>9.8116000000000003</c:v>
                </c:pt>
                <c:pt idx="775">
                  <c:v>9.8293999999999997</c:v>
                </c:pt>
                <c:pt idx="776">
                  <c:v>9.8473000000000006</c:v>
                </c:pt>
                <c:pt idx="777">
                  <c:v>9.8651</c:v>
                </c:pt>
                <c:pt idx="778">
                  <c:v>9.8829000000000011</c:v>
                </c:pt>
                <c:pt idx="779">
                  <c:v>9.9006000000000007</c:v>
                </c:pt>
                <c:pt idx="780">
                  <c:v>9.9184000000000001</c:v>
                </c:pt>
                <c:pt idx="781">
                  <c:v>9.9361000000000015</c:v>
                </c:pt>
                <c:pt idx="782">
                  <c:v>9.9538000000000029</c:v>
                </c:pt>
                <c:pt idx="783">
                  <c:v>9.9713999999999992</c:v>
                </c:pt>
                <c:pt idx="784">
                  <c:v>9.9890000000000008</c:v>
                </c:pt>
                <c:pt idx="785">
                  <c:v>10.006600000000001</c:v>
                </c:pt>
                <c:pt idx="786">
                  <c:v>10.0242</c:v>
                </c:pt>
                <c:pt idx="787">
                  <c:v>10.041700000000001</c:v>
                </c:pt>
                <c:pt idx="788">
                  <c:v>10.0593</c:v>
                </c:pt>
                <c:pt idx="789">
                  <c:v>10.0768</c:v>
                </c:pt>
                <c:pt idx="790">
                  <c:v>10.094200000000001</c:v>
                </c:pt>
                <c:pt idx="791">
                  <c:v>10.111700000000001</c:v>
                </c:pt>
                <c:pt idx="792">
                  <c:v>10.129099999999999</c:v>
                </c:pt>
                <c:pt idx="793">
                  <c:v>10.1465</c:v>
                </c:pt>
                <c:pt idx="794">
                  <c:v>10.1638</c:v>
                </c:pt>
                <c:pt idx="795">
                  <c:v>10.1812</c:v>
                </c:pt>
                <c:pt idx="796">
                  <c:v>10.198499999999999</c:v>
                </c:pt>
                <c:pt idx="797">
                  <c:v>10.2157</c:v>
                </c:pt>
                <c:pt idx="798">
                  <c:v>10.233000000000001</c:v>
                </c:pt>
                <c:pt idx="799">
                  <c:v>10.2502</c:v>
                </c:pt>
                <c:pt idx="800">
                  <c:v>10.2674</c:v>
                </c:pt>
                <c:pt idx="801">
                  <c:v>10.284599999999999</c:v>
                </c:pt>
                <c:pt idx="802">
                  <c:v>10.3017</c:v>
                </c:pt>
                <c:pt idx="803">
                  <c:v>10.3188</c:v>
                </c:pt>
                <c:pt idx="804">
                  <c:v>10.335900000000001</c:v>
                </c:pt>
                <c:pt idx="805">
                  <c:v>10.353</c:v>
                </c:pt>
                <c:pt idx="806">
                  <c:v>10.37</c:v>
                </c:pt>
                <c:pt idx="807">
                  <c:v>10.387</c:v>
                </c:pt>
                <c:pt idx="808">
                  <c:v>10.404</c:v>
                </c:pt>
                <c:pt idx="809">
                  <c:v>10.420999999999999</c:v>
                </c:pt>
                <c:pt idx="810">
                  <c:v>10.437900000000001</c:v>
                </c:pt>
                <c:pt idx="811">
                  <c:v>10.454800000000001</c:v>
                </c:pt>
                <c:pt idx="812">
                  <c:v>10.4716</c:v>
                </c:pt>
                <c:pt idx="813">
                  <c:v>10.4885</c:v>
                </c:pt>
                <c:pt idx="814">
                  <c:v>10.5053</c:v>
                </c:pt>
                <c:pt idx="815">
                  <c:v>10.5221</c:v>
                </c:pt>
                <c:pt idx="816">
                  <c:v>10.5388</c:v>
                </c:pt>
                <c:pt idx="817">
                  <c:v>10.5556</c:v>
                </c:pt>
                <c:pt idx="818">
                  <c:v>10.5723</c:v>
                </c:pt>
                <c:pt idx="819">
                  <c:v>10.589</c:v>
                </c:pt>
                <c:pt idx="820">
                  <c:v>10.605600000000001</c:v>
                </c:pt>
                <c:pt idx="821">
                  <c:v>10.622199999999999</c:v>
                </c:pt>
                <c:pt idx="822">
                  <c:v>10.6388</c:v>
                </c:pt>
                <c:pt idx="823">
                  <c:v>10.6554</c:v>
                </c:pt>
                <c:pt idx="824">
                  <c:v>10.671900000000001</c:v>
                </c:pt>
                <c:pt idx="825">
                  <c:v>10.6884</c:v>
                </c:pt>
                <c:pt idx="826">
                  <c:v>10.7049</c:v>
                </c:pt>
                <c:pt idx="827">
                  <c:v>10.721299999999999</c:v>
                </c:pt>
                <c:pt idx="828">
                  <c:v>10.7378</c:v>
                </c:pt>
                <c:pt idx="829">
                  <c:v>10.754200000000001</c:v>
                </c:pt>
                <c:pt idx="830">
                  <c:v>10.7705</c:v>
                </c:pt>
                <c:pt idx="831">
                  <c:v>10.786899999999999</c:v>
                </c:pt>
                <c:pt idx="832">
                  <c:v>10.8032</c:v>
                </c:pt>
                <c:pt idx="833">
                  <c:v>10.8195</c:v>
                </c:pt>
                <c:pt idx="834">
                  <c:v>10.835699999999999</c:v>
                </c:pt>
                <c:pt idx="835">
                  <c:v>10.852</c:v>
                </c:pt>
                <c:pt idx="836">
                  <c:v>10.8681</c:v>
                </c:pt>
                <c:pt idx="837">
                  <c:v>10.8843</c:v>
                </c:pt>
                <c:pt idx="838">
                  <c:v>10.900499999999999</c:v>
                </c:pt>
                <c:pt idx="839">
                  <c:v>10.916600000000001</c:v>
                </c:pt>
                <c:pt idx="840">
                  <c:v>10.932700000000001</c:v>
                </c:pt>
                <c:pt idx="841">
                  <c:v>10.948700000000001</c:v>
                </c:pt>
                <c:pt idx="842">
                  <c:v>10.964700000000001</c:v>
                </c:pt>
                <c:pt idx="843">
                  <c:v>10.980700000000001</c:v>
                </c:pt>
                <c:pt idx="844">
                  <c:v>10.996700000000001</c:v>
                </c:pt>
                <c:pt idx="845">
                  <c:v>11.012700000000001</c:v>
                </c:pt>
                <c:pt idx="846">
                  <c:v>11.028600000000001</c:v>
                </c:pt>
                <c:pt idx="847">
                  <c:v>11.044499999999999</c:v>
                </c:pt>
                <c:pt idx="848">
                  <c:v>11.0603</c:v>
                </c:pt>
                <c:pt idx="849">
                  <c:v>11.0761</c:v>
                </c:pt>
                <c:pt idx="850">
                  <c:v>11.091900000000001</c:v>
                </c:pt>
                <c:pt idx="851">
                  <c:v>11.107699999999999</c:v>
                </c:pt>
                <c:pt idx="852">
                  <c:v>11.1235</c:v>
                </c:pt>
                <c:pt idx="853">
                  <c:v>11.139200000000001</c:v>
                </c:pt>
                <c:pt idx="854">
                  <c:v>11.1549</c:v>
                </c:pt>
                <c:pt idx="855">
                  <c:v>11.170500000000001</c:v>
                </c:pt>
                <c:pt idx="856">
                  <c:v>11.1861</c:v>
                </c:pt>
                <c:pt idx="857">
                  <c:v>11.201700000000001</c:v>
                </c:pt>
                <c:pt idx="858">
                  <c:v>11.2173</c:v>
                </c:pt>
                <c:pt idx="859">
                  <c:v>11.232900000000001</c:v>
                </c:pt>
                <c:pt idx="860">
                  <c:v>11.2484</c:v>
                </c:pt>
                <c:pt idx="861">
                  <c:v>11.2639</c:v>
                </c:pt>
                <c:pt idx="862">
                  <c:v>11.279299999999999</c:v>
                </c:pt>
                <c:pt idx="863">
                  <c:v>11.294700000000001</c:v>
                </c:pt>
                <c:pt idx="864">
                  <c:v>11.3101</c:v>
                </c:pt>
                <c:pt idx="865">
                  <c:v>11.3255</c:v>
                </c:pt>
                <c:pt idx="866">
                  <c:v>11.3408</c:v>
                </c:pt>
                <c:pt idx="867">
                  <c:v>11.356199999999999</c:v>
                </c:pt>
                <c:pt idx="868">
                  <c:v>11.3714</c:v>
                </c:pt>
                <c:pt idx="869">
                  <c:v>11.386699999999999</c:v>
                </c:pt>
                <c:pt idx="870">
                  <c:v>11.401899999999999</c:v>
                </c:pt>
                <c:pt idx="871">
                  <c:v>11.4171</c:v>
                </c:pt>
                <c:pt idx="872">
                  <c:v>11.4323</c:v>
                </c:pt>
                <c:pt idx="873">
                  <c:v>11.4474</c:v>
                </c:pt>
                <c:pt idx="874">
                  <c:v>11.4625</c:v>
                </c:pt>
                <c:pt idx="875">
                  <c:v>11.477600000000001</c:v>
                </c:pt>
                <c:pt idx="876">
                  <c:v>11.492699999999999</c:v>
                </c:pt>
                <c:pt idx="877">
                  <c:v>11.5077</c:v>
                </c:pt>
                <c:pt idx="878">
                  <c:v>11.5227</c:v>
                </c:pt>
                <c:pt idx="879">
                  <c:v>11.537599999999999</c:v>
                </c:pt>
                <c:pt idx="880">
                  <c:v>11.5526</c:v>
                </c:pt>
                <c:pt idx="881">
                  <c:v>11.567500000000001</c:v>
                </c:pt>
                <c:pt idx="882">
                  <c:v>11.5823</c:v>
                </c:pt>
                <c:pt idx="883">
                  <c:v>11.597200000000001</c:v>
                </c:pt>
                <c:pt idx="884">
                  <c:v>11.612</c:v>
                </c:pt>
                <c:pt idx="885">
                  <c:v>11.626799999999999</c:v>
                </c:pt>
                <c:pt idx="886">
                  <c:v>11.6416</c:v>
                </c:pt>
                <c:pt idx="887">
                  <c:v>11.6563</c:v>
                </c:pt>
                <c:pt idx="888">
                  <c:v>11.670999999999999</c:v>
                </c:pt>
                <c:pt idx="889">
                  <c:v>11.685700000000001</c:v>
                </c:pt>
                <c:pt idx="890">
                  <c:v>11.7003</c:v>
                </c:pt>
                <c:pt idx="891">
                  <c:v>11.7149</c:v>
                </c:pt>
                <c:pt idx="892">
                  <c:v>11.7295</c:v>
                </c:pt>
                <c:pt idx="893">
                  <c:v>11.7441</c:v>
                </c:pt>
                <c:pt idx="894">
                  <c:v>11.758599999999999</c:v>
                </c:pt>
                <c:pt idx="895">
                  <c:v>11.773099999999999</c:v>
                </c:pt>
                <c:pt idx="896">
                  <c:v>11.7875</c:v>
                </c:pt>
                <c:pt idx="897">
                  <c:v>11.802</c:v>
                </c:pt>
                <c:pt idx="898">
                  <c:v>11.8164</c:v>
                </c:pt>
                <c:pt idx="899">
                  <c:v>11.8308</c:v>
                </c:pt>
                <c:pt idx="900">
                  <c:v>11.8451</c:v>
                </c:pt>
                <c:pt idx="901">
                  <c:v>11.859400000000001</c:v>
                </c:pt>
                <c:pt idx="902">
                  <c:v>11.873699999999999</c:v>
                </c:pt>
                <c:pt idx="903">
                  <c:v>11.888</c:v>
                </c:pt>
                <c:pt idx="904">
                  <c:v>11.902200000000001</c:v>
                </c:pt>
                <c:pt idx="905">
                  <c:v>11.916399999999999</c:v>
                </c:pt>
                <c:pt idx="906">
                  <c:v>11.9306</c:v>
                </c:pt>
                <c:pt idx="907">
                  <c:v>11.944699999999999</c:v>
                </c:pt>
                <c:pt idx="908">
                  <c:v>11.9589</c:v>
                </c:pt>
                <c:pt idx="909">
                  <c:v>11.972899999999999</c:v>
                </c:pt>
                <c:pt idx="910">
                  <c:v>11.987</c:v>
                </c:pt>
                <c:pt idx="911">
                  <c:v>12.000999999999999</c:v>
                </c:pt>
                <c:pt idx="912">
                  <c:v>12.015000000000001</c:v>
                </c:pt>
                <c:pt idx="913">
                  <c:v>12.029</c:v>
                </c:pt>
                <c:pt idx="914">
                  <c:v>12.042899999999999</c:v>
                </c:pt>
                <c:pt idx="915">
                  <c:v>12.056800000000001</c:v>
                </c:pt>
                <c:pt idx="916">
                  <c:v>12.0707</c:v>
                </c:pt>
                <c:pt idx="917">
                  <c:v>12.0846</c:v>
                </c:pt>
                <c:pt idx="918">
                  <c:v>12.0984</c:v>
                </c:pt>
                <c:pt idx="919">
                  <c:v>12.1122</c:v>
                </c:pt>
                <c:pt idx="920">
                  <c:v>12.125999999999999</c:v>
                </c:pt>
                <c:pt idx="921">
                  <c:v>12.139699999999999</c:v>
                </c:pt>
                <c:pt idx="922">
                  <c:v>12.1534</c:v>
                </c:pt>
                <c:pt idx="923">
                  <c:v>12.1671</c:v>
                </c:pt>
                <c:pt idx="924">
                  <c:v>12.1807</c:v>
                </c:pt>
                <c:pt idx="925">
                  <c:v>12.1943</c:v>
                </c:pt>
                <c:pt idx="926">
                  <c:v>12.2079</c:v>
                </c:pt>
                <c:pt idx="927">
                  <c:v>12.221500000000001</c:v>
                </c:pt>
                <c:pt idx="928">
                  <c:v>12.234999999999999</c:v>
                </c:pt>
                <c:pt idx="929">
                  <c:v>12.2485</c:v>
                </c:pt>
                <c:pt idx="930">
                  <c:v>12.262</c:v>
                </c:pt>
                <c:pt idx="931">
                  <c:v>12.275399999999999</c:v>
                </c:pt>
                <c:pt idx="932">
                  <c:v>12.2888</c:v>
                </c:pt>
                <c:pt idx="933">
                  <c:v>12.302199999999999</c:v>
                </c:pt>
                <c:pt idx="934">
                  <c:v>12.3156</c:v>
                </c:pt>
                <c:pt idx="935">
                  <c:v>12.328900000000001</c:v>
                </c:pt>
                <c:pt idx="936">
                  <c:v>12.3422</c:v>
                </c:pt>
                <c:pt idx="937">
                  <c:v>12.355399999999999</c:v>
                </c:pt>
                <c:pt idx="938">
                  <c:v>12.3687</c:v>
                </c:pt>
                <c:pt idx="939">
                  <c:v>12.3819</c:v>
                </c:pt>
                <c:pt idx="940">
                  <c:v>12.395099999999999</c:v>
                </c:pt>
                <c:pt idx="941">
                  <c:v>12.408200000000001</c:v>
                </c:pt>
                <c:pt idx="942">
                  <c:v>12.4213</c:v>
                </c:pt>
                <c:pt idx="943">
                  <c:v>12.4344</c:v>
                </c:pt>
                <c:pt idx="944">
                  <c:v>12.4475</c:v>
                </c:pt>
                <c:pt idx="945">
                  <c:v>12.4605</c:v>
                </c:pt>
                <c:pt idx="946">
                  <c:v>12.4735</c:v>
                </c:pt>
                <c:pt idx="947">
                  <c:v>12.486499999999999</c:v>
                </c:pt>
                <c:pt idx="948">
                  <c:v>12.4994</c:v>
                </c:pt>
                <c:pt idx="949">
                  <c:v>12.5123</c:v>
                </c:pt>
                <c:pt idx="950">
                  <c:v>12.5252</c:v>
                </c:pt>
                <c:pt idx="951">
                  <c:v>12.5381</c:v>
                </c:pt>
                <c:pt idx="952">
                  <c:v>12.5509</c:v>
                </c:pt>
                <c:pt idx="953">
                  <c:v>12.563700000000001</c:v>
                </c:pt>
                <c:pt idx="954">
                  <c:v>12.576499999999999</c:v>
                </c:pt>
                <c:pt idx="955">
                  <c:v>12.5892</c:v>
                </c:pt>
                <c:pt idx="956">
                  <c:v>12.601900000000001</c:v>
                </c:pt>
                <c:pt idx="957">
                  <c:v>12.614599999999999</c:v>
                </c:pt>
                <c:pt idx="958">
                  <c:v>12.6272</c:v>
                </c:pt>
                <c:pt idx="959">
                  <c:v>12.639900000000001</c:v>
                </c:pt>
                <c:pt idx="960">
                  <c:v>12.6525</c:v>
                </c:pt>
                <c:pt idx="961">
                  <c:v>12.664999999999999</c:v>
                </c:pt>
                <c:pt idx="962">
                  <c:v>12.6776</c:v>
                </c:pt>
                <c:pt idx="963">
                  <c:v>12.690099999999999</c:v>
                </c:pt>
                <c:pt idx="964">
                  <c:v>12.702500000000001</c:v>
                </c:pt>
                <c:pt idx="965">
                  <c:v>12.715</c:v>
                </c:pt>
                <c:pt idx="966">
                  <c:v>12.727399999999999</c:v>
                </c:pt>
                <c:pt idx="967">
                  <c:v>12.739800000000001</c:v>
                </c:pt>
                <c:pt idx="968">
                  <c:v>12.7521</c:v>
                </c:pt>
                <c:pt idx="969">
                  <c:v>12.7645</c:v>
                </c:pt>
                <c:pt idx="970">
                  <c:v>12.7768</c:v>
                </c:pt>
                <c:pt idx="971">
                  <c:v>12.789099999999999</c:v>
                </c:pt>
                <c:pt idx="972">
                  <c:v>12.801299999999999</c:v>
                </c:pt>
                <c:pt idx="973">
                  <c:v>12.813499999999999</c:v>
                </c:pt>
                <c:pt idx="974">
                  <c:v>12.825699999999999</c:v>
                </c:pt>
                <c:pt idx="975">
                  <c:v>12.837899999999999</c:v>
                </c:pt>
                <c:pt idx="976">
                  <c:v>12.85</c:v>
                </c:pt>
                <c:pt idx="977">
                  <c:v>12.8621</c:v>
                </c:pt>
                <c:pt idx="978">
                  <c:v>12.8742</c:v>
                </c:pt>
                <c:pt idx="979">
                  <c:v>12.886200000000001</c:v>
                </c:pt>
                <c:pt idx="980">
                  <c:v>12.898199999999999</c:v>
                </c:pt>
                <c:pt idx="981">
                  <c:v>12.9102</c:v>
                </c:pt>
                <c:pt idx="982">
                  <c:v>12.9221</c:v>
                </c:pt>
                <c:pt idx="983">
                  <c:v>12.934100000000001</c:v>
                </c:pt>
                <c:pt idx="984">
                  <c:v>12.946</c:v>
                </c:pt>
                <c:pt idx="985">
                  <c:v>12.957800000000001</c:v>
                </c:pt>
                <c:pt idx="986">
                  <c:v>12.9697</c:v>
                </c:pt>
                <c:pt idx="987">
                  <c:v>12.9815</c:v>
                </c:pt>
                <c:pt idx="988">
                  <c:v>12.9933</c:v>
                </c:pt>
                <c:pt idx="989">
                  <c:v>13.005000000000001</c:v>
                </c:pt>
                <c:pt idx="990">
                  <c:v>13.0167</c:v>
                </c:pt>
                <c:pt idx="991">
                  <c:v>13.0284</c:v>
                </c:pt>
                <c:pt idx="992">
                  <c:v>13.040100000000001</c:v>
                </c:pt>
                <c:pt idx="993">
                  <c:v>13.0518</c:v>
                </c:pt>
                <c:pt idx="994">
                  <c:v>13.0634</c:v>
                </c:pt>
                <c:pt idx="995">
                  <c:v>13.0749</c:v>
                </c:pt>
                <c:pt idx="996">
                  <c:v>13.086499999999999</c:v>
                </c:pt>
                <c:pt idx="997">
                  <c:v>13.098000000000001</c:v>
                </c:pt>
                <c:pt idx="998">
                  <c:v>13.109500000000001</c:v>
                </c:pt>
                <c:pt idx="999">
                  <c:v>13.121</c:v>
                </c:pt>
                <c:pt idx="1000">
                  <c:v>13.132400000000001</c:v>
                </c:pt>
                <c:pt idx="1001">
                  <c:v>13.143800000000001</c:v>
                </c:pt>
                <c:pt idx="1002">
                  <c:v>13.155200000000001</c:v>
                </c:pt>
                <c:pt idx="1003">
                  <c:v>13.166600000000001</c:v>
                </c:pt>
                <c:pt idx="1004">
                  <c:v>13.177899999999999</c:v>
                </c:pt>
                <c:pt idx="1005">
                  <c:v>13.1892</c:v>
                </c:pt>
                <c:pt idx="1006">
                  <c:v>13.2005</c:v>
                </c:pt>
                <c:pt idx="1007">
                  <c:v>13.2117</c:v>
                </c:pt>
                <c:pt idx="1008">
                  <c:v>13.222899999999999</c:v>
                </c:pt>
                <c:pt idx="1009">
                  <c:v>13.2341</c:v>
                </c:pt>
                <c:pt idx="1010">
                  <c:v>13.2453</c:v>
                </c:pt>
                <c:pt idx="1011">
                  <c:v>13.256399999999999</c:v>
                </c:pt>
                <c:pt idx="1012">
                  <c:v>13.2675</c:v>
                </c:pt>
                <c:pt idx="1013">
                  <c:v>13.278600000000001</c:v>
                </c:pt>
                <c:pt idx="1014">
                  <c:v>13.2896</c:v>
                </c:pt>
                <c:pt idx="1015">
                  <c:v>13.300599999999999</c:v>
                </c:pt>
                <c:pt idx="1016">
                  <c:v>13.3116</c:v>
                </c:pt>
                <c:pt idx="1017">
                  <c:v>13.3226</c:v>
                </c:pt>
                <c:pt idx="1018">
                  <c:v>13.333500000000001</c:v>
                </c:pt>
                <c:pt idx="1019">
                  <c:v>13.3444</c:v>
                </c:pt>
                <c:pt idx="1020">
                  <c:v>13.3553</c:v>
                </c:pt>
                <c:pt idx="1021">
                  <c:v>13.366099999999999</c:v>
                </c:pt>
                <c:pt idx="1022">
                  <c:v>13.377000000000001</c:v>
                </c:pt>
                <c:pt idx="1023">
                  <c:v>13.387700000000001</c:v>
                </c:pt>
                <c:pt idx="1024">
                  <c:v>13.3985</c:v>
                </c:pt>
                <c:pt idx="1025">
                  <c:v>13.4092</c:v>
                </c:pt>
                <c:pt idx="1026">
                  <c:v>13.42</c:v>
                </c:pt>
                <c:pt idx="1027">
                  <c:v>13.4306</c:v>
                </c:pt>
                <c:pt idx="1028">
                  <c:v>13.4413</c:v>
                </c:pt>
                <c:pt idx="1029">
                  <c:v>13.4519</c:v>
                </c:pt>
                <c:pt idx="1030">
                  <c:v>13.4625</c:v>
                </c:pt>
                <c:pt idx="1031">
                  <c:v>13.473100000000001</c:v>
                </c:pt>
                <c:pt idx="1032">
                  <c:v>13.483599999999999</c:v>
                </c:pt>
                <c:pt idx="1033">
                  <c:v>13.4941</c:v>
                </c:pt>
                <c:pt idx="1034">
                  <c:v>13.5046</c:v>
                </c:pt>
                <c:pt idx="1035">
                  <c:v>13.5151</c:v>
                </c:pt>
                <c:pt idx="1036">
                  <c:v>13.525499999999999</c:v>
                </c:pt>
                <c:pt idx="1037">
                  <c:v>13.5359</c:v>
                </c:pt>
                <c:pt idx="1038">
                  <c:v>13.5463</c:v>
                </c:pt>
                <c:pt idx="1039">
                  <c:v>13.556699999999999</c:v>
                </c:pt>
                <c:pt idx="1040">
                  <c:v>13.567</c:v>
                </c:pt>
                <c:pt idx="1041">
                  <c:v>13.577299999999999</c:v>
                </c:pt>
                <c:pt idx="1042">
                  <c:v>13.5875</c:v>
                </c:pt>
                <c:pt idx="1043">
                  <c:v>13.597799999999999</c:v>
                </c:pt>
                <c:pt idx="1044">
                  <c:v>13.608000000000001</c:v>
                </c:pt>
                <c:pt idx="1045">
                  <c:v>13.6182</c:v>
                </c:pt>
                <c:pt idx="1046">
                  <c:v>13.628299999999999</c:v>
                </c:pt>
                <c:pt idx="1047">
                  <c:v>13.638500000000001</c:v>
                </c:pt>
                <c:pt idx="1048">
                  <c:v>13.6486</c:v>
                </c:pt>
                <c:pt idx="1049">
                  <c:v>13.6586</c:v>
                </c:pt>
                <c:pt idx="1050">
                  <c:v>13.668699999999999</c:v>
                </c:pt>
                <c:pt idx="1051">
                  <c:v>13.678699999999999</c:v>
                </c:pt>
                <c:pt idx="1052">
                  <c:v>13.688700000000001</c:v>
                </c:pt>
                <c:pt idx="1053">
                  <c:v>13.698700000000001</c:v>
                </c:pt>
                <c:pt idx="1054">
                  <c:v>13.708600000000001</c:v>
                </c:pt>
                <c:pt idx="1055">
                  <c:v>13.718500000000001</c:v>
                </c:pt>
                <c:pt idx="1056">
                  <c:v>13.728400000000001</c:v>
                </c:pt>
                <c:pt idx="1057">
                  <c:v>13.738300000000001</c:v>
                </c:pt>
                <c:pt idx="1058">
                  <c:v>13.748100000000001</c:v>
                </c:pt>
                <c:pt idx="1059">
                  <c:v>13.757899999999999</c:v>
                </c:pt>
                <c:pt idx="1060">
                  <c:v>13.7677</c:v>
                </c:pt>
                <c:pt idx="1061">
                  <c:v>13.7775</c:v>
                </c:pt>
                <c:pt idx="1062">
                  <c:v>13.7872</c:v>
                </c:pt>
                <c:pt idx="1063">
                  <c:v>13.796900000000001</c:v>
                </c:pt>
                <c:pt idx="1064">
                  <c:v>13.8066</c:v>
                </c:pt>
                <c:pt idx="1065">
                  <c:v>13.8162</c:v>
                </c:pt>
                <c:pt idx="1066">
                  <c:v>13.825799999999999</c:v>
                </c:pt>
                <c:pt idx="1067">
                  <c:v>13.8354</c:v>
                </c:pt>
                <c:pt idx="1068">
                  <c:v>13.845000000000001</c:v>
                </c:pt>
                <c:pt idx="1069">
                  <c:v>13.8546</c:v>
                </c:pt>
                <c:pt idx="1070">
                  <c:v>13.864100000000001</c:v>
                </c:pt>
                <c:pt idx="1071">
                  <c:v>13.8736</c:v>
                </c:pt>
                <c:pt idx="1072">
                  <c:v>13.882999999999999</c:v>
                </c:pt>
                <c:pt idx="1073">
                  <c:v>13.8925</c:v>
                </c:pt>
                <c:pt idx="1074">
                  <c:v>13.901899999999999</c:v>
                </c:pt>
                <c:pt idx="1075">
                  <c:v>13.911300000000001</c:v>
                </c:pt>
                <c:pt idx="1076">
                  <c:v>13.9206</c:v>
                </c:pt>
                <c:pt idx="1077">
                  <c:v>13.9299</c:v>
                </c:pt>
                <c:pt idx="1078">
                  <c:v>13.939299999999999</c:v>
                </c:pt>
                <c:pt idx="1079">
                  <c:v>13.948499999999999</c:v>
                </c:pt>
                <c:pt idx="1080">
                  <c:v>13.957800000000001</c:v>
                </c:pt>
                <c:pt idx="1081">
                  <c:v>13.967000000000001</c:v>
                </c:pt>
                <c:pt idx="1082">
                  <c:v>13.9762</c:v>
                </c:pt>
                <c:pt idx="1083">
                  <c:v>13.9854</c:v>
                </c:pt>
                <c:pt idx="1084">
                  <c:v>13.9945</c:v>
                </c:pt>
                <c:pt idx="1085">
                  <c:v>14.0037</c:v>
                </c:pt>
                <c:pt idx="1086">
                  <c:v>14.0128</c:v>
                </c:pt>
                <c:pt idx="1087">
                  <c:v>14.021800000000001</c:v>
                </c:pt>
                <c:pt idx="1088">
                  <c:v>14.030900000000001</c:v>
                </c:pt>
                <c:pt idx="1089">
                  <c:v>14.039899999999999</c:v>
                </c:pt>
                <c:pt idx="1090">
                  <c:v>14.0489</c:v>
                </c:pt>
                <c:pt idx="1091">
                  <c:v>14.0579</c:v>
                </c:pt>
                <c:pt idx="1092">
                  <c:v>14.066800000000001</c:v>
                </c:pt>
                <c:pt idx="1093">
                  <c:v>14.075699999999999</c:v>
                </c:pt>
                <c:pt idx="1094">
                  <c:v>14.0846</c:v>
                </c:pt>
                <c:pt idx="1095">
                  <c:v>14.093500000000001</c:v>
                </c:pt>
                <c:pt idx="1096">
                  <c:v>14.1023</c:v>
                </c:pt>
                <c:pt idx="1097">
                  <c:v>14.1112</c:v>
                </c:pt>
                <c:pt idx="1098">
                  <c:v>14.12</c:v>
                </c:pt>
                <c:pt idx="1099">
                  <c:v>14.1287</c:v>
                </c:pt>
                <c:pt idx="1100">
                  <c:v>14.137499999999999</c:v>
                </c:pt>
                <c:pt idx="1101">
                  <c:v>14.1548</c:v>
                </c:pt>
                <c:pt idx="1102">
                  <c:v>14.1721</c:v>
                </c:pt>
                <c:pt idx="1103">
                  <c:v>14.189299999999999</c:v>
                </c:pt>
                <c:pt idx="1104">
                  <c:v>14.2064</c:v>
                </c:pt>
                <c:pt idx="1105">
                  <c:v>14.2234</c:v>
                </c:pt>
                <c:pt idx="1106">
                  <c:v>14.2403</c:v>
                </c:pt>
                <c:pt idx="1107">
                  <c:v>14.257</c:v>
                </c:pt>
                <c:pt idx="1108">
                  <c:v>14.2737</c:v>
                </c:pt>
                <c:pt idx="1109">
                  <c:v>14.2903</c:v>
                </c:pt>
                <c:pt idx="1110">
                  <c:v>14.306800000000001</c:v>
                </c:pt>
                <c:pt idx="1111">
                  <c:v>14.3232</c:v>
                </c:pt>
                <c:pt idx="1112">
                  <c:v>14.339499999999999</c:v>
                </c:pt>
                <c:pt idx="1113">
                  <c:v>14.355700000000001</c:v>
                </c:pt>
                <c:pt idx="1114">
                  <c:v>14.3718</c:v>
                </c:pt>
                <c:pt idx="1115">
                  <c:v>14.3878</c:v>
                </c:pt>
                <c:pt idx="1116">
                  <c:v>14.403700000000001</c:v>
                </c:pt>
                <c:pt idx="1117">
                  <c:v>14.419499999999999</c:v>
                </c:pt>
                <c:pt idx="1118">
                  <c:v>14.4353</c:v>
                </c:pt>
                <c:pt idx="1119">
                  <c:v>14.450900000000001</c:v>
                </c:pt>
                <c:pt idx="1120">
                  <c:v>14.4664</c:v>
                </c:pt>
                <c:pt idx="1121">
                  <c:v>14.4819</c:v>
                </c:pt>
                <c:pt idx="1122">
                  <c:v>14.497199999999999</c:v>
                </c:pt>
                <c:pt idx="1123">
                  <c:v>14.5124</c:v>
                </c:pt>
                <c:pt idx="1124">
                  <c:v>14.5276</c:v>
                </c:pt>
                <c:pt idx="1125">
                  <c:v>14.5427</c:v>
                </c:pt>
                <c:pt idx="1126">
                  <c:v>14.557600000000001</c:v>
                </c:pt>
                <c:pt idx="1127">
                  <c:v>14.5725</c:v>
                </c:pt>
                <c:pt idx="1128">
                  <c:v>14.587300000000001</c:v>
                </c:pt>
                <c:pt idx="1129">
                  <c:v>14.602</c:v>
                </c:pt>
                <c:pt idx="1130">
                  <c:v>14.6166</c:v>
                </c:pt>
                <c:pt idx="1131">
                  <c:v>14.6311</c:v>
                </c:pt>
                <c:pt idx="1132">
                  <c:v>14.6456</c:v>
                </c:pt>
                <c:pt idx="1133">
                  <c:v>14.6599</c:v>
                </c:pt>
                <c:pt idx="1134">
                  <c:v>14.674200000000001</c:v>
                </c:pt>
                <c:pt idx="1135">
                  <c:v>14.6883</c:v>
                </c:pt>
                <c:pt idx="1136">
                  <c:v>14.702400000000001</c:v>
                </c:pt>
                <c:pt idx="1137">
                  <c:v>14.7164</c:v>
                </c:pt>
                <c:pt idx="1138">
                  <c:v>14.7303</c:v>
                </c:pt>
                <c:pt idx="1139">
                  <c:v>14.7441</c:v>
                </c:pt>
                <c:pt idx="1140">
                  <c:v>14.7578</c:v>
                </c:pt>
                <c:pt idx="1141">
                  <c:v>14.7714</c:v>
                </c:pt>
                <c:pt idx="1142">
                  <c:v>14.785</c:v>
                </c:pt>
                <c:pt idx="1143">
                  <c:v>14.798500000000001</c:v>
                </c:pt>
                <c:pt idx="1144">
                  <c:v>14.8118</c:v>
                </c:pt>
                <c:pt idx="1145">
                  <c:v>14.825100000000001</c:v>
                </c:pt>
                <c:pt idx="1146">
                  <c:v>14.8383</c:v>
                </c:pt>
                <c:pt idx="1147">
                  <c:v>14.8515</c:v>
                </c:pt>
                <c:pt idx="1148">
                  <c:v>14.8645</c:v>
                </c:pt>
                <c:pt idx="1149">
                  <c:v>14.8775</c:v>
                </c:pt>
                <c:pt idx="1150">
                  <c:v>14.8903</c:v>
                </c:pt>
                <c:pt idx="1151">
                  <c:v>14.9031</c:v>
                </c:pt>
                <c:pt idx="1152">
                  <c:v>14.915800000000001</c:v>
                </c:pt>
                <c:pt idx="1153">
                  <c:v>14.9285</c:v>
                </c:pt>
                <c:pt idx="1154">
                  <c:v>14.941000000000001</c:v>
                </c:pt>
                <c:pt idx="1155">
                  <c:v>14.9535</c:v>
                </c:pt>
                <c:pt idx="1156">
                  <c:v>14.9659</c:v>
                </c:pt>
                <c:pt idx="1157">
                  <c:v>14.978199999999999</c:v>
                </c:pt>
                <c:pt idx="1158">
                  <c:v>14.990399999999999</c:v>
                </c:pt>
                <c:pt idx="1159">
                  <c:v>15.0025</c:v>
                </c:pt>
                <c:pt idx="1160">
                  <c:v>15.0146</c:v>
                </c:pt>
                <c:pt idx="1161">
                  <c:v>15.0266</c:v>
                </c:pt>
                <c:pt idx="1162">
                  <c:v>15.038500000000001</c:v>
                </c:pt>
                <c:pt idx="1163">
                  <c:v>15.0503</c:v>
                </c:pt>
                <c:pt idx="1164">
                  <c:v>15.062099999999999</c:v>
                </c:pt>
                <c:pt idx="1165">
                  <c:v>15.073700000000001</c:v>
                </c:pt>
                <c:pt idx="1166">
                  <c:v>15.0853</c:v>
                </c:pt>
                <c:pt idx="1167">
                  <c:v>15.0969</c:v>
                </c:pt>
                <c:pt idx="1168">
                  <c:v>15.1083</c:v>
                </c:pt>
                <c:pt idx="1169">
                  <c:v>15.1197</c:v>
                </c:pt>
                <c:pt idx="1170">
                  <c:v>15.131</c:v>
                </c:pt>
                <c:pt idx="1171">
                  <c:v>15.142200000000001</c:v>
                </c:pt>
                <c:pt idx="1172">
                  <c:v>15.1533</c:v>
                </c:pt>
                <c:pt idx="1173">
                  <c:v>15.164400000000001</c:v>
                </c:pt>
                <c:pt idx="1174">
                  <c:v>15.1754</c:v>
                </c:pt>
                <c:pt idx="1175">
                  <c:v>15.186299999999999</c:v>
                </c:pt>
                <c:pt idx="1176">
                  <c:v>15.1972</c:v>
                </c:pt>
                <c:pt idx="1177">
                  <c:v>15.2079</c:v>
                </c:pt>
                <c:pt idx="1178">
                  <c:v>15.2186</c:v>
                </c:pt>
                <c:pt idx="1179">
                  <c:v>15.2293</c:v>
                </c:pt>
                <c:pt idx="1180">
                  <c:v>15.239800000000001</c:v>
                </c:pt>
                <c:pt idx="1181">
                  <c:v>15.250299999999999</c:v>
                </c:pt>
                <c:pt idx="1182">
                  <c:v>15.2607</c:v>
                </c:pt>
                <c:pt idx="1183">
                  <c:v>15.271100000000001</c:v>
                </c:pt>
                <c:pt idx="1184">
                  <c:v>15.2813</c:v>
                </c:pt>
                <c:pt idx="1185">
                  <c:v>15.291600000000001</c:v>
                </c:pt>
                <c:pt idx="1186">
                  <c:v>15.3017</c:v>
                </c:pt>
                <c:pt idx="1187">
                  <c:v>15.3118</c:v>
                </c:pt>
                <c:pt idx="1188">
                  <c:v>15.3218</c:v>
                </c:pt>
                <c:pt idx="1189">
                  <c:v>15.3317</c:v>
                </c:pt>
                <c:pt idx="1190">
                  <c:v>15.3415</c:v>
                </c:pt>
                <c:pt idx="1191">
                  <c:v>15.3513</c:v>
                </c:pt>
                <c:pt idx="1192">
                  <c:v>15.3611</c:v>
                </c:pt>
                <c:pt idx="1193">
                  <c:v>15.370699999999999</c:v>
                </c:pt>
                <c:pt idx="1194">
                  <c:v>15.3803</c:v>
                </c:pt>
                <c:pt idx="1195">
                  <c:v>15.389799999999999</c:v>
                </c:pt>
                <c:pt idx="1196">
                  <c:v>15.3993</c:v>
                </c:pt>
                <c:pt idx="1197">
                  <c:v>15.4087</c:v>
                </c:pt>
                <c:pt idx="1198">
                  <c:v>15.417999999999999</c:v>
                </c:pt>
                <c:pt idx="1199">
                  <c:v>15.427300000000001</c:v>
                </c:pt>
                <c:pt idx="1200">
                  <c:v>15.436500000000001</c:v>
                </c:pt>
                <c:pt idx="1201">
                  <c:v>15.445600000000001</c:v>
                </c:pt>
                <c:pt idx="1202">
                  <c:v>15.454700000000001</c:v>
                </c:pt>
                <c:pt idx="1203">
                  <c:v>15.463699999999999</c:v>
                </c:pt>
                <c:pt idx="1204">
                  <c:v>15.4727</c:v>
                </c:pt>
                <c:pt idx="1205">
                  <c:v>15.4816</c:v>
                </c:pt>
                <c:pt idx="1206">
                  <c:v>15.490399999999999</c:v>
                </c:pt>
                <c:pt idx="1207">
                  <c:v>15.4991</c:v>
                </c:pt>
                <c:pt idx="1208">
                  <c:v>15.5078</c:v>
                </c:pt>
                <c:pt idx="1209">
                  <c:v>15.516500000000001</c:v>
                </c:pt>
                <c:pt idx="1210">
                  <c:v>15.5251</c:v>
                </c:pt>
                <c:pt idx="1211">
                  <c:v>15.5336</c:v>
                </c:pt>
                <c:pt idx="1212">
                  <c:v>15.542</c:v>
                </c:pt>
                <c:pt idx="1213">
                  <c:v>15.5504</c:v>
                </c:pt>
                <c:pt idx="1214">
                  <c:v>15.5588</c:v>
                </c:pt>
                <c:pt idx="1215">
                  <c:v>15.5671</c:v>
                </c:pt>
                <c:pt idx="1216">
                  <c:v>15.5753</c:v>
                </c:pt>
                <c:pt idx="1217">
                  <c:v>15.583399999999999</c:v>
                </c:pt>
                <c:pt idx="1218">
                  <c:v>15.5915</c:v>
                </c:pt>
                <c:pt idx="1219">
                  <c:v>15.6075</c:v>
                </c:pt>
                <c:pt idx="1220">
                  <c:v>15.6233</c:v>
                </c:pt>
                <c:pt idx="1221">
                  <c:v>15.6388</c:v>
                </c:pt>
                <c:pt idx="1222">
                  <c:v>15.6541</c:v>
                </c:pt>
                <c:pt idx="1223">
                  <c:v>15.6692</c:v>
                </c:pt>
                <c:pt idx="1224">
                  <c:v>15.684100000000001</c:v>
                </c:pt>
                <c:pt idx="1225">
                  <c:v>15.698700000000001</c:v>
                </c:pt>
                <c:pt idx="1226">
                  <c:v>15.713200000000001</c:v>
                </c:pt>
                <c:pt idx="1227">
                  <c:v>15.727399999999999</c:v>
                </c:pt>
                <c:pt idx="1228">
                  <c:v>15.741400000000001</c:v>
                </c:pt>
                <c:pt idx="1229">
                  <c:v>15.7552</c:v>
                </c:pt>
                <c:pt idx="1230">
                  <c:v>15.7689</c:v>
                </c:pt>
                <c:pt idx="1231">
                  <c:v>15.782299999999999</c:v>
                </c:pt>
                <c:pt idx="1232">
                  <c:v>15.795500000000001</c:v>
                </c:pt>
                <c:pt idx="1233">
                  <c:v>15.8086</c:v>
                </c:pt>
                <c:pt idx="1234">
                  <c:v>15.821400000000001</c:v>
                </c:pt>
                <c:pt idx="1235">
                  <c:v>15.834</c:v>
                </c:pt>
                <c:pt idx="1236">
                  <c:v>15.846500000000001</c:v>
                </c:pt>
                <c:pt idx="1237">
                  <c:v>15.8588</c:v>
                </c:pt>
                <c:pt idx="1238">
                  <c:v>15.870900000000001</c:v>
                </c:pt>
                <c:pt idx="1239">
                  <c:v>15.8828</c:v>
                </c:pt>
                <c:pt idx="1240">
                  <c:v>15.894600000000001</c:v>
                </c:pt>
                <c:pt idx="1241">
                  <c:v>15.9061</c:v>
                </c:pt>
                <c:pt idx="1242">
                  <c:v>15.9175</c:v>
                </c:pt>
                <c:pt idx="1243">
                  <c:v>15.928800000000001</c:v>
                </c:pt>
                <c:pt idx="1244">
                  <c:v>15.9398</c:v>
                </c:pt>
                <c:pt idx="1245">
                  <c:v>15.950699999999999</c:v>
                </c:pt>
                <c:pt idx="1246">
                  <c:v>15.961499999999999</c:v>
                </c:pt>
                <c:pt idx="1247">
                  <c:v>15.972</c:v>
                </c:pt>
                <c:pt idx="1248">
                  <c:v>15.9824</c:v>
                </c:pt>
                <c:pt idx="1249">
                  <c:v>15.992699999999999</c:v>
                </c:pt>
                <c:pt idx="1250">
                  <c:v>16.002800000000001</c:v>
                </c:pt>
                <c:pt idx="1251">
                  <c:v>16.012699999999999</c:v>
                </c:pt>
                <c:pt idx="1252">
                  <c:v>16.022500000000001</c:v>
                </c:pt>
                <c:pt idx="1253">
                  <c:v>16.0322</c:v>
                </c:pt>
                <c:pt idx="1254">
                  <c:v>16.041699999999999</c:v>
                </c:pt>
                <c:pt idx="1255">
                  <c:v>16.051100000000009</c:v>
                </c:pt>
                <c:pt idx="1256">
                  <c:v>16.060300000000002</c:v>
                </c:pt>
                <c:pt idx="1257">
                  <c:v>16.069299999999981</c:v>
                </c:pt>
                <c:pt idx="1258">
                  <c:v>16.078299999999999</c:v>
                </c:pt>
                <c:pt idx="1259">
                  <c:v>16.0871</c:v>
                </c:pt>
                <c:pt idx="1260">
                  <c:v>16.095700000000001</c:v>
                </c:pt>
                <c:pt idx="1261">
                  <c:v>16.104299999999999</c:v>
                </c:pt>
                <c:pt idx="1262">
                  <c:v>16.1127</c:v>
                </c:pt>
                <c:pt idx="1263">
                  <c:v>16.120999999999999</c:v>
                </c:pt>
                <c:pt idx="1264">
                  <c:v>16.129100000000001</c:v>
                </c:pt>
                <c:pt idx="1265">
                  <c:v>16.1371</c:v>
                </c:pt>
                <c:pt idx="1266">
                  <c:v>16.145</c:v>
                </c:pt>
                <c:pt idx="1267">
                  <c:v>16.152799999999999</c:v>
                </c:pt>
                <c:pt idx="1268">
                  <c:v>16.167899999999999</c:v>
                </c:pt>
                <c:pt idx="1269">
                  <c:v>16.182500000000001</c:v>
                </c:pt>
                <c:pt idx="1270">
                  <c:v>16.1966</c:v>
                </c:pt>
                <c:pt idx="1271">
                  <c:v>16.2103</c:v>
                </c:pt>
                <c:pt idx="1272">
                  <c:v>16.223600000000001</c:v>
                </c:pt>
                <c:pt idx="1273">
                  <c:v>16.236499999999999</c:v>
                </c:pt>
                <c:pt idx="1274">
                  <c:v>16.248899999999999</c:v>
                </c:pt>
                <c:pt idx="1275">
                  <c:v>16.260999999999999</c:v>
                </c:pt>
                <c:pt idx="1276">
                  <c:v>16.2727</c:v>
                </c:pt>
                <c:pt idx="1277">
                  <c:v>16.283999999999999</c:v>
                </c:pt>
                <c:pt idx="1278">
                  <c:v>16.295000000000002</c:v>
                </c:pt>
                <c:pt idx="1279">
                  <c:v>16.305599999999981</c:v>
                </c:pt>
                <c:pt idx="1280">
                  <c:v>16.315899999999999</c:v>
                </c:pt>
                <c:pt idx="1281">
                  <c:v>16.325900000000001</c:v>
                </c:pt>
                <c:pt idx="1282">
                  <c:v>16.335599999999999</c:v>
                </c:pt>
                <c:pt idx="1283">
                  <c:v>16.344899999999999</c:v>
                </c:pt>
                <c:pt idx="1284">
                  <c:v>16.353899999999999</c:v>
                </c:pt>
                <c:pt idx="1285">
                  <c:v>16.3627</c:v>
                </c:pt>
                <c:pt idx="1286">
                  <c:v>16.371200000000009</c:v>
                </c:pt>
                <c:pt idx="1287">
                  <c:v>16.3794</c:v>
                </c:pt>
                <c:pt idx="1288">
                  <c:v>16.3873</c:v>
                </c:pt>
                <c:pt idx="1289">
                  <c:v>16.395</c:v>
                </c:pt>
                <c:pt idx="1290">
                  <c:v>16.4024</c:v>
                </c:pt>
                <c:pt idx="1291">
                  <c:v>16.416399999999999</c:v>
                </c:pt>
                <c:pt idx="1292">
                  <c:v>16.429400000000001</c:v>
                </c:pt>
                <c:pt idx="1293">
                  <c:v>16.441600000000001</c:v>
                </c:pt>
                <c:pt idx="1294">
                  <c:v>16.452999999999999</c:v>
                </c:pt>
                <c:pt idx="1295">
                  <c:v>16.463699999999879</c:v>
                </c:pt>
                <c:pt idx="1296">
                  <c:v>16.473700000000001</c:v>
                </c:pt>
                <c:pt idx="1297">
                  <c:v>16.483000000000001</c:v>
                </c:pt>
                <c:pt idx="1298">
                  <c:v>16.491800000000001</c:v>
                </c:pt>
                <c:pt idx="1299">
                  <c:v>16.5</c:v>
                </c:pt>
                <c:pt idx="1300">
                  <c:v>16.5076</c:v>
                </c:pt>
                <c:pt idx="1301">
                  <c:v>16.514700000000001</c:v>
                </c:pt>
                <c:pt idx="1302">
                  <c:v>16.527200000000001</c:v>
                </c:pt>
                <c:pt idx="1303">
                  <c:v>16.538</c:v>
                </c:pt>
                <c:pt idx="1304">
                  <c:v>16.547499999999999</c:v>
                </c:pt>
                <c:pt idx="1305">
                  <c:v>16.555700000000002</c:v>
                </c:pt>
                <c:pt idx="1306">
                  <c:v>16.562799999999879</c:v>
                </c:pt>
                <c:pt idx="1307">
                  <c:v>16.569099999999999</c:v>
                </c:pt>
                <c:pt idx="1308">
                  <c:v>16.578399999999981</c:v>
                </c:pt>
                <c:pt idx="1309">
                  <c:v>16.5853</c:v>
                </c:pt>
                <c:pt idx="1310">
                  <c:v>16.590499999999999</c:v>
                </c:pt>
                <c:pt idx="1311">
                  <c:v>16.596</c:v>
                </c:pt>
                <c:pt idx="1312">
                  <c:v>16.599</c:v>
                </c:pt>
                <c:pt idx="1313">
                  <c:v>16.600200000000001</c:v>
                </c:pt>
              </c:numCache>
            </c:numRef>
          </c:yVal>
          <c:smooth val="1"/>
        </c:ser>
        <c:dLbls>
          <c:showLegendKey val="0"/>
          <c:showVal val="0"/>
          <c:showCatName val="0"/>
          <c:showSerName val="0"/>
          <c:showPercent val="0"/>
          <c:showBubbleSize val="0"/>
        </c:dLbls>
        <c:axId val="101519744"/>
        <c:axId val="101521664"/>
      </c:scatterChart>
      <c:valAx>
        <c:axId val="101519744"/>
        <c:scaling>
          <c:orientation val="minMax"/>
          <c:max val="200"/>
          <c:min val="0"/>
        </c:scaling>
        <c:delete val="0"/>
        <c:axPos val="b"/>
        <c:title>
          <c:tx>
            <c:rich>
              <a:bodyPr/>
              <a:lstStyle/>
              <a:p>
                <a:pPr>
                  <a:defRPr/>
                </a:pPr>
                <a:r>
                  <a:rPr lang="en-US"/>
                  <a:t>T, K</a:t>
                </a:r>
              </a:p>
            </c:rich>
          </c:tx>
          <c:layout>
            <c:manualLayout>
              <c:xMode val="edge"/>
              <c:yMode val="edge"/>
              <c:x val="0.59197227549448295"/>
              <c:y val="0.85987261146496796"/>
            </c:manualLayout>
          </c:layout>
          <c:overlay val="0"/>
        </c:title>
        <c:numFmt formatCode="General" sourceLinked="1"/>
        <c:majorTickMark val="none"/>
        <c:minorTickMark val="none"/>
        <c:tickLblPos val="nextTo"/>
        <c:crossAx val="101521664"/>
        <c:crosses val="autoZero"/>
        <c:crossBetween val="midCat"/>
      </c:valAx>
      <c:valAx>
        <c:axId val="101521664"/>
        <c:scaling>
          <c:orientation val="minMax"/>
          <c:max val="25"/>
          <c:min val="0"/>
        </c:scaling>
        <c:delete val="0"/>
        <c:axPos val="l"/>
        <c:majorGridlines/>
        <c:title>
          <c:tx>
            <c:rich>
              <a:bodyPr/>
              <a:lstStyle/>
              <a:p>
                <a:pPr>
                  <a:defRPr sz="1000"/>
                </a:pPr>
                <a:r>
                  <a:rPr lang="en-US" sz="1000"/>
                  <a:t>MIITs, kA</a:t>
                </a:r>
                <a:r>
                  <a:rPr lang="en-US" sz="1000" baseline="30000"/>
                  <a:t>2</a:t>
                </a:r>
                <a:r>
                  <a:rPr lang="en-US" sz="1000"/>
                  <a:t> s</a:t>
                </a:r>
              </a:p>
            </c:rich>
          </c:tx>
          <c:overlay val="0"/>
        </c:title>
        <c:numFmt formatCode="General" sourceLinked="1"/>
        <c:majorTickMark val="none"/>
        <c:minorTickMark val="none"/>
        <c:tickLblPos val="nextTo"/>
        <c:txPr>
          <a:bodyPr/>
          <a:lstStyle/>
          <a:p>
            <a:pPr>
              <a:defRPr sz="1000"/>
            </a:pPr>
            <a:endParaRPr lang="en-US"/>
          </a:p>
        </c:txPr>
        <c:crossAx val="101519744"/>
        <c:crosses val="autoZero"/>
        <c:crossBetween val="midCat"/>
      </c:valAx>
    </c:plotArea>
    <c:plotVisOnly val="1"/>
    <c:dispBlanksAs val="gap"/>
    <c:showDLblsOverMax val="0"/>
  </c:chart>
  <c:txPr>
    <a:bodyPr/>
    <a:lstStyle/>
    <a:p>
      <a:pPr>
        <a:defRPr sz="100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Central Multipoles Cold+Forces @2cm</a:t>
            </a:r>
          </a:p>
        </c:rich>
      </c:tx>
      <c:layout>
        <c:manualLayout>
          <c:xMode val="edge"/>
          <c:yMode val="edge"/>
          <c:x val="0.15505762645923901"/>
          <c:y val="0.24884584393850601"/>
        </c:manualLayout>
      </c:layout>
      <c:overlay val="0"/>
    </c:title>
    <c:autoTitleDeleted val="0"/>
    <c:plotArea>
      <c:layout/>
      <c:scatterChart>
        <c:scatterStyle val="lineMarker"/>
        <c:varyColors val="0"/>
        <c:ser>
          <c:idx val="0"/>
          <c:order val="0"/>
          <c:tx>
            <c:strRef>
              <c:f>ForceEffects!$D$2</c:f>
              <c:strCache>
                <c:ptCount val="1"/>
                <c:pt idx="0">
                  <c:v>b2</c:v>
                </c:pt>
              </c:strCache>
            </c:strRef>
          </c:tx>
          <c:spPr>
            <a:ln w="12700">
              <a:solidFill>
                <a:schemeClr val="accent1"/>
              </a:solidFill>
            </a:ln>
          </c:spPr>
          <c:marker>
            <c:symbol val="none"/>
          </c:marker>
          <c:xVal>
            <c:numRef>
              <c:f>ForceEffects!$Q$3:$Q$15</c:f>
              <c:numCache>
                <c:formatCode>0.000</c:formatCode>
                <c:ptCount val="13"/>
                <c:pt idx="0">
                  <c:v>0.18723999999999999</c:v>
                </c:pt>
                <c:pt idx="1">
                  <c:v>0.37462000000000001</c:v>
                </c:pt>
                <c:pt idx="2">
                  <c:v>0.74938000000000005</c:v>
                </c:pt>
                <c:pt idx="3">
                  <c:v>1.1240699999999999</c:v>
                </c:pt>
                <c:pt idx="4">
                  <c:v>1.4982899999999999</c:v>
                </c:pt>
                <c:pt idx="5">
                  <c:v>1.86812</c:v>
                </c:pt>
                <c:pt idx="6">
                  <c:v>2.2139000000000002</c:v>
                </c:pt>
                <c:pt idx="7">
                  <c:v>2.51946</c:v>
                </c:pt>
                <c:pt idx="8">
                  <c:v>2.7833600000000001</c:v>
                </c:pt>
                <c:pt idx="9">
                  <c:v>3.0171700000000001</c:v>
                </c:pt>
                <c:pt idx="10">
                  <c:v>3.2340200000000001</c:v>
                </c:pt>
                <c:pt idx="11">
                  <c:v>3.44123</c:v>
                </c:pt>
                <c:pt idx="12">
                  <c:v>3.54284</c:v>
                </c:pt>
              </c:numCache>
            </c:numRef>
          </c:xVal>
          <c:yVal>
            <c:numRef>
              <c:f>ForceEffects!$D$3:$D$15</c:f>
              <c:numCache>
                <c:formatCode>General</c:formatCode>
                <c:ptCount val="13"/>
                <c:pt idx="0">
                  <c:v>0.23361999999999999</c:v>
                </c:pt>
                <c:pt idx="1">
                  <c:v>0.20319999999999999</c:v>
                </c:pt>
                <c:pt idx="2">
                  <c:v>0.15959000000000001</c:v>
                </c:pt>
                <c:pt idx="3">
                  <c:v>0.12656000000000001</c:v>
                </c:pt>
                <c:pt idx="4">
                  <c:v>0.16161</c:v>
                </c:pt>
                <c:pt idx="5">
                  <c:v>0.64890000000000003</c:v>
                </c:pt>
                <c:pt idx="6">
                  <c:v>0.71924999999999994</c:v>
                </c:pt>
                <c:pt idx="7">
                  <c:v>0.12544</c:v>
                </c:pt>
                <c:pt idx="8">
                  <c:v>-0.71963999999999995</c:v>
                </c:pt>
                <c:pt idx="9">
                  <c:v>-0.42286000000000001</c:v>
                </c:pt>
                <c:pt idx="10">
                  <c:v>0.82179999999999997</c:v>
                </c:pt>
                <c:pt idx="11">
                  <c:v>2.5409000000000002</c:v>
                </c:pt>
                <c:pt idx="12">
                  <c:v>3.5519099999999999</c:v>
                </c:pt>
              </c:numCache>
            </c:numRef>
          </c:yVal>
          <c:smooth val="1"/>
        </c:ser>
        <c:ser>
          <c:idx val="1"/>
          <c:order val="1"/>
          <c:tx>
            <c:strRef>
              <c:f>ForceEffects!$F$2</c:f>
              <c:strCache>
                <c:ptCount val="1"/>
                <c:pt idx="0">
                  <c:v>b4</c:v>
                </c:pt>
              </c:strCache>
            </c:strRef>
          </c:tx>
          <c:spPr>
            <a:ln w="12700">
              <a:solidFill>
                <a:schemeClr val="accent1"/>
              </a:solidFill>
              <a:prstDash val="dash"/>
            </a:ln>
          </c:spPr>
          <c:marker>
            <c:symbol val="none"/>
          </c:marker>
          <c:xVal>
            <c:numRef>
              <c:f>ForceEffects!$Q$3:$Q$15</c:f>
              <c:numCache>
                <c:formatCode>0.000</c:formatCode>
                <c:ptCount val="13"/>
                <c:pt idx="0">
                  <c:v>0.18723999999999999</c:v>
                </c:pt>
                <c:pt idx="1">
                  <c:v>0.37462000000000001</c:v>
                </c:pt>
                <c:pt idx="2">
                  <c:v>0.74938000000000005</c:v>
                </c:pt>
                <c:pt idx="3">
                  <c:v>1.1240699999999999</c:v>
                </c:pt>
                <c:pt idx="4">
                  <c:v>1.4982899999999999</c:v>
                </c:pt>
                <c:pt idx="5">
                  <c:v>1.86812</c:v>
                </c:pt>
                <c:pt idx="6">
                  <c:v>2.2139000000000002</c:v>
                </c:pt>
                <c:pt idx="7">
                  <c:v>2.51946</c:v>
                </c:pt>
                <c:pt idx="8">
                  <c:v>2.7833600000000001</c:v>
                </c:pt>
                <c:pt idx="9">
                  <c:v>3.0171700000000001</c:v>
                </c:pt>
                <c:pt idx="10">
                  <c:v>3.2340200000000001</c:v>
                </c:pt>
                <c:pt idx="11">
                  <c:v>3.44123</c:v>
                </c:pt>
                <c:pt idx="12">
                  <c:v>3.54284</c:v>
                </c:pt>
              </c:numCache>
            </c:numRef>
          </c:xVal>
          <c:yVal>
            <c:numRef>
              <c:f>ForceEffects!$F$3:$F$15</c:f>
              <c:numCache>
                <c:formatCode>General</c:formatCode>
                <c:ptCount val="13"/>
                <c:pt idx="0">
                  <c:v>-1.0319499999999999</c:v>
                </c:pt>
                <c:pt idx="1">
                  <c:v>-1.03281</c:v>
                </c:pt>
                <c:pt idx="2">
                  <c:v>-1.0316000000000001</c:v>
                </c:pt>
                <c:pt idx="3">
                  <c:v>-1.03006</c:v>
                </c:pt>
                <c:pt idx="4">
                  <c:v>-1.0276000000000001</c:v>
                </c:pt>
                <c:pt idx="5">
                  <c:v>-1.05071</c:v>
                </c:pt>
                <c:pt idx="6">
                  <c:v>-1.07823</c:v>
                </c:pt>
                <c:pt idx="7">
                  <c:v>-1.02867</c:v>
                </c:pt>
                <c:pt idx="8">
                  <c:v>-0.83787</c:v>
                </c:pt>
                <c:pt idx="9">
                  <c:v>-0.66137000000000001</c:v>
                </c:pt>
                <c:pt idx="10">
                  <c:v>-0.50463999999999998</c:v>
                </c:pt>
                <c:pt idx="11">
                  <c:v>-0.35998000000000002</c:v>
                </c:pt>
                <c:pt idx="12">
                  <c:v>-0.29150999999999999</c:v>
                </c:pt>
              </c:numCache>
            </c:numRef>
          </c:yVal>
          <c:smooth val="1"/>
        </c:ser>
        <c:ser>
          <c:idx val="2"/>
          <c:order val="2"/>
          <c:tx>
            <c:strRef>
              <c:f>ForceEffects!$H$2</c:f>
              <c:strCache>
                <c:ptCount val="1"/>
                <c:pt idx="0">
                  <c:v>b6</c:v>
                </c:pt>
              </c:strCache>
            </c:strRef>
          </c:tx>
          <c:spPr>
            <a:ln w="12700">
              <a:solidFill>
                <a:schemeClr val="accent1"/>
              </a:solidFill>
              <a:prstDash val="dashDot"/>
            </a:ln>
          </c:spPr>
          <c:marker>
            <c:symbol val="none"/>
          </c:marker>
          <c:xVal>
            <c:numRef>
              <c:f>ForceEffects!$Q$3:$Q$15</c:f>
              <c:numCache>
                <c:formatCode>0.000</c:formatCode>
                <c:ptCount val="13"/>
                <c:pt idx="0">
                  <c:v>0.18723999999999999</c:v>
                </c:pt>
                <c:pt idx="1">
                  <c:v>0.37462000000000001</c:v>
                </c:pt>
                <c:pt idx="2">
                  <c:v>0.74938000000000005</c:v>
                </c:pt>
                <c:pt idx="3">
                  <c:v>1.1240699999999999</c:v>
                </c:pt>
                <c:pt idx="4">
                  <c:v>1.4982899999999999</c:v>
                </c:pt>
                <c:pt idx="5">
                  <c:v>1.86812</c:v>
                </c:pt>
                <c:pt idx="6">
                  <c:v>2.2139000000000002</c:v>
                </c:pt>
                <c:pt idx="7">
                  <c:v>2.51946</c:v>
                </c:pt>
                <c:pt idx="8">
                  <c:v>2.7833600000000001</c:v>
                </c:pt>
                <c:pt idx="9">
                  <c:v>3.0171700000000001</c:v>
                </c:pt>
                <c:pt idx="10">
                  <c:v>3.2340200000000001</c:v>
                </c:pt>
                <c:pt idx="11">
                  <c:v>3.44123</c:v>
                </c:pt>
                <c:pt idx="12">
                  <c:v>3.54284</c:v>
                </c:pt>
              </c:numCache>
            </c:numRef>
          </c:xVal>
          <c:yVal>
            <c:numRef>
              <c:f>ForceEffects!$H$3:$H$15</c:f>
              <c:numCache>
                <c:formatCode>General</c:formatCode>
                <c:ptCount val="13"/>
                <c:pt idx="0">
                  <c:v>1.0676699999999999</c:v>
                </c:pt>
                <c:pt idx="1">
                  <c:v>1.0669900000000001</c:v>
                </c:pt>
                <c:pt idx="2">
                  <c:v>1.06657</c:v>
                </c:pt>
                <c:pt idx="3">
                  <c:v>1.0664400000000001</c:v>
                </c:pt>
                <c:pt idx="4">
                  <c:v>1.0653300000000001</c:v>
                </c:pt>
                <c:pt idx="5">
                  <c:v>1.06799</c:v>
                </c:pt>
                <c:pt idx="6">
                  <c:v>1.0971200000000001</c:v>
                </c:pt>
                <c:pt idx="7">
                  <c:v>1.1825600000000001</c:v>
                </c:pt>
                <c:pt idx="8">
                  <c:v>1.2907999999999999</c:v>
                </c:pt>
                <c:pt idx="9">
                  <c:v>1.39723</c:v>
                </c:pt>
                <c:pt idx="10">
                  <c:v>1.4938100000000001</c:v>
                </c:pt>
                <c:pt idx="11">
                  <c:v>1.5805199999999999</c:v>
                </c:pt>
                <c:pt idx="12">
                  <c:v>1.62056</c:v>
                </c:pt>
              </c:numCache>
            </c:numRef>
          </c:yVal>
          <c:smooth val="1"/>
        </c:ser>
        <c:ser>
          <c:idx val="3"/>
          <c:order val="3"/>
          <c:tx>
            <c:strRef>
              <c:f>ForceEffects!$J$2</c:f>
              <c:strCache>
                <c:ptCount val="1"/>
                <c:pt idx="0">
                  <c:v>b8</c:v>
                </c:pt>
              </c:strCache>
            </c:strRef>
          </c:tx>
          <c:spPr>
            <a:ln w="12700">
              <a:solidFill>
                <a:schemeClr val="accent1"/>
              </a:solidFill>
              <a:prstDash val="lgDash"/>
            </a:ln>
          </c:spPr>
          <c:marker>
            <c:symbol val="none"/>
          </c:marker>
          <c:xVal>
            <c:numRef>
              <c:f>ForceEffects!$Q$3:$Q$15</c:f>
              <c:numCache>
                <c:formatCode>0.000</c:formatCode>
                <c:ptCount val="13"/>
                <c:pt idx="0">
                  <c:v>0.18723999999999999</c:v>
                </c:pt>
                <c:pt idx="1">
                  <c:v>0.37462000000000001</c:v>
                </c:pt>
                <c:pt idx="2">
                  <c:v>0.74938000000000005</c:v>
                </c:pt>
                <c:pt idx="3">
                  <c:v>1.1240699999999999</c:v>
                </c:pt>
                <c:pt idx="4">
                  <c:v>1.4982899999999999</c:v>
                </c:pt>
                <c:pt idx="5">
                  <c:v>1.86812</c:v>
                </c:pt>
                <c:pt idx="6">
                  <c:v>2.2139000000000002</c:v>
                </c:pt>
                <c:pt idx="7">
                  <c:v>2.51946</c:v>
                </c:pt>
                <c:pt idx="8">
                  <c:v>2.7833600000000001</c:v>
                </c:pt>
                <c:pt idx="9">
                  <c:v>3.0171700000000001</c:v>
                </c:pt>
                <c:pt idx="10">
                  <c:v>3.2340200000000001</c:v>
                </c:pt>
                <c:pt idx="11">
                  <c:v>3.44123</c:v>
                </c:pt>
                <c:pt idx="12">
                  <c:v>3.54284</c:v>
                </c:pt>
              </c:numCache>
            </c:numRef>
          </c:xVal>
          <c:yVal>
            <c:numRef>
              <c:f>ForceEffects!$J$3:$J$15</c:f>
              <c:numCache>
                <c:formatCode>General</c:formatCode>
                <c:ptCount val="13"/>
                <c:pt idx="0">
                  <c:v>-0.33757999999999999</c:v>
                </c:pt>
                <c:pt idx="1">
                  <c:v>-0.33744000000000002</c:v>
                </c:pt>
                <c:pt idx="2">
                  <c:v>-0.33740999999999999</c:v>
                </c:pt>
                <c:pt idx="3">
                  <c:v>-0.33746999999999999</c:v>
                </c:pt>
                <c:pt idx="4">
                  <c:v>-0.33733000000000002</c:v>
                </c:pt>
                <c:pt idx="5">
                  <c:v>-0.33692</c:v>
                </c:pt>
                <c:pt idx="6">
                  <c:v>-0.33898</c:v>
                </c:pt>
                <c:pt idx="7">
                  <c:v>-0.35037000000000001</c:v>
                </c:pt>
                <c:pt idx="8">
                  <c:v>-0.36819000000000002</c:v>
                </c:pt>
                <c:pt idx="9">
                  <c:v>-0.38701999999999998</c:v>
                </c:pt>
                <c:pt idx="10">
                  <c:v>-0.40511999999999998</c:v>
                </c:pt>
                <c:pt idx="11">
                  <c:v>-0.42209999999999998</c:v>
                </c:pt>
                <c:pt idx="12">
                  <c:v>-0.43010999999999999</c:v>
                </c:pt>
              </c:numCache>
            </c:numRef>
          </c:yVal>
          <c:smooth val="0"/>
        </c:ser>
        <c:dLbls>
          <c:showLegendKey val="0"/>
          <c:showVal val="0"/>
          <c:showCatName val="0"/>
          <c:showSerName val="0"/>
          <c:showPercent val="0"/>
          <c:showBubbleSize val="0"/>
        </c:dLbls>
        <c:axId val="101574912"/>
        <c:axId val="101659008"/>
      </c:scatterChart>
      <c:valAx>
        <c:axId val="101574912"/>
        <c:scaling>
          <c:orientation val="minMax"/>
          <c:max val="3.5"/>
          <c:min val="0"/>
        </c:scaling>
        <c:delete val="0"/>
        <c:axPos val="b"/>
        <c:majorGridlines/>
        <c:title>
          <c:tx>
            <c:rich>
              <a:bodyPr/>
              <a:lstStyle/>
              <a:p>
                <a:pPr>
                  <a:defRPr/>
                </a:pPr>
                <a:r>
                  <a:rPr lang="en-US"/>
                  <a:t>Bcentral (T)</a:t>
                </a:r>
              </a:p>
            </c:rich>
          </c:tx>
          <c:layout>
            <c:manualLayout>
              <c:xMode val="edge"/>
              <c:yMode val="edge"/>
              <c:x val="0.45589496582370798"/>
              <c:y val="0.91163433296877505"/>
            </c:manualLayout>
          </c:layout>
          <c:overlay val="0"/>
        </c:title>
        <c:numFmt formatCode="General" sourceLinked="0"/>
        <c:majorTickMark val="out"/>
        <c:minorTickMark val="none"/>
        <c:tickLblPos val="nextTo"/>
        <c:crossAx val="101659008"/>
        <c:crossesAt val="-10"/>
        <c:crossBetween val="midCat"/>
        <c:majorUnit val="0.5"/>
      </c:valAx>
      <c:valAx>
        <c:axId val="101659008"/>
        <c:scaling>
          <c:orientation val="minMax"/>
          <c:max val="3"/>
          <c:min val="-3"/>
        </c:scaling>
        <c:delete val="0"/>
        <c:axPos val="l"/>
        <c:majorGridlines/>
        <c:minorGridlines/>
        <c:title>
          <c:tx>
            <c:rich>
              <a:bodyPr/>
              <a:lstStyle/>
              <a:p>
                <a:pPr>
                  <a:defRPr/>
                </a:pPr>
                <a:r>
                  <a:rPr lang="en-US"/>
                  <a:t>units</a:t>
                </a:r>
              </a:p>
            </c:rich>
          </c:tx>
          <c:overlay val="0"/>
        </c:title>
        <c:numFmt formatCode="General" sourceLinked="1"/>
        <c:majorTickMark val="out"/>
        <c:minorTickMark val="in"/>
        <c:tickLblPos val="nextTo"/>
        <c:crossAx val="101574912"/>
        <c:crossesAt val="0"/>
        <c:crossBetween val="midCat"/>
        <c:majorUnit val="2"/>
      </c:valAx>
    </c:plotArea>
    <c:legend>
      <c:legendPos val="r"/>
      <c:overlay val="0"/>
    </c:legend>
    <c:plotVisOnly val="1"/>
    <c:dispBlanksAs val="gap"/>
    <c:showDLblsOverMax val="0"/>
  </c:chart>
  <c:txPr>
    <a:bodyPr/>
    <a:lstStyle/>
    <a:p>
      <a:pPr>
        <a:defRPr sz="120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94858" cy="3468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23236" y="0"/>
            <a:ext cx="3994858" cy="346867"/>
          </a:xfrm>
          <a:prstGeom prst="rect">
            <a:avLst/>
          </a:prstGeom>
        </p:spPr>
        <p:txBody>
          <a:bodyPr vert="horz" lIns="91440" tIns="45720" rIns="91440" bIns="45720" rtlCol="0"/>
          <a:lstStyle>
            <a:lvl1pPr algn="r">
              <a:defRPr sz="1200"/>
            </a:lvl1pPr>
          </a:lstStyle>
          <a:p>
            <a:fld id="{9ECF4A41-6AAD-4E05-BD56-388310816083}" type="datetimeFigureOut">
              <a:rPr lang="en-US" smtClean="0"/>
              <a:pPr/>
              <a:t>12/4/2015</a:t>
            </a:fld>
            <a:endParaRPr lang="en-US"/>
          </a:p>
        </p:txBody>
      </p:sp>
      <p:sp>
        <p:nvSpPr>
          <p:cNvPr id="4" name="Footer Placeholder 3"/>
          <p:cNvSpPr>
            <a:spLocks noGrp="1"/>
          </p:cNvSpPr>
          <p:nvPr>
            <p:ph type="ftr" sz="quarter" idx="2"/>
          </p:nvPr>
        </p:nvSpPr>
        <p:spPr>
          <a:xfrm>
            <a:off x="0" y="6598838"/>
            <a:ext cx="3994858" cy="34686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23236" y="6598838"/>
            <a:ext cx="3994858" cy="346867"/>
          </a:xfrm>
          <a:prstGeom prst="rect">
            <a:avLst/>
          </a:prstGeom>
        </p:spPr>
        <p:txBody>
          <a:bodyPr vert="horz" lIns="91440" tIns="45720" rIns="91440" bIns="45720" rtlCol="0" anchor="b"/>
          <a:lstStyle>
            <a:lvl1pPr algn="r">
              <a:defRPr sz="1200"/>
            </a:lvl1pPr>
          </a:lstStyle>
          <a:p>
            <a:fld id="{5A57AAFA-9540-4D60-919F-318B8DE97A30}" type="slidenum">
              <a:rPr lang="en-US" smtClean="0"/>
              <a:pPr/>
              <a:t>‹#›</a:t>
            </a:fld>
            <a:endParaRPr lang="en-US"/>
          </a:p>
        </p:txBody>
      </p:sp>
    </p:spTree>
    <p:extLst>
      <p:ext uri="{BB962C8B-B14F-4D97-AF65-F5344CB8AC3E}">
        <p14:creationId xmlns:p14="http://schemas.microsoft.com/office/powerpoint/2010/main" val="6967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95420" cy="347345"/>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5222647" y="0"/>
            <a:ext cx="3995420" cy="347345"/>
          </a:xfrm>
          <a:prstGeom prst="rect">
            <a:avLst/>
          </a:prstGeom>
        </p:spPr>
        <p:txBody>
          <a:bodyPr vert="horz" lIns="92382" tIns="46191" rIns="92382" bIns="46191" rtlCol="0"/>
          <a:lstStyle>
            <a:lvl1pPr algn="r">
              <a:defRPr sz="1200"/>
            </a:lvl1pPr>
          </a:lstStyle>
          <a:p>
            <a:fld id="{9EE1124A-8259-2F43-AA9E-1AB80762BA4E}" type="datetimeFigureOut">
              <a:rPr lang="en-US" smtClean="0"/>
              <a:pPr/>
              <a:t>12/4/2015</a:t>
            </a:fld>
            <a:endParaRPr lang="en-US"/>
          </a:p>
        </p:txBody>
      </p:sp>
      <p:sp>
        <p:nvSpPr>
          <p:cNvPr id="4" name="Slide Image Placeholder 3"/>
          <p:cNvSpPr>
            <a:spLocks noGrp="1" noRot="1" noChangeAspect="1"/>
          </p:cNvSpPr>
          <p:nvPr>
            <p:ph type="sldImg" idx="2"/>
          </p:nvPr>
        </p:nvSpPr>
        <p:spPr>
          <a:xfrm>
            <a:off x="2873375" y="522288"/>
            <a:ext cx="3473450" cy="2605087"/>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922020" y="3299777"/>
            <a:ext cx="7376160" cy="3126105"/>
          </a:xfrm>
          <a:prstGeom prst="rect">
            <a:avLst/>
          </a:prstGeom>
        </p:spPr>
        <p:txBody>
          <a:bodyPr vert="horz" lIns="92382" tIns="46191" rIns="92382" bIns="4619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98349"/>
            <a:ext cx="3995420" cy="347345"/>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5222647" y="6598349"/>
            <a:ext cx="3995420" cy="347345"/>
          </a:xfrm>
          <a:prstGeom prst="rect">
            <a:avLst/>
          </a:prstGeom>
        </p:spPr>
        <p:txBody>
          <a:bodyPr vert="horz" lIns="92382" tIns="46191" rIns="92382" bIns="46191" rtlCol="0" anchor="b"/>
          <a:lstStyle>
            <a:lvl1pPr algn="r">
              <a:defRPr sz="1200"/>
            </a:lvl1pPr>
          </a:lstStyle>
          <a:p>
            <a:fld id="{16653114-0D40-384A-9E11-76EB88F8D7B8}" type="slidenum">
              <a:rPr lang="en-US" smtClean="0"/>
              <a:pPr/>
              <a:t>‹#›</a:t>
            </a:fld>
            <a:endParaRPr lang="en-US"/>
          </a:p>
        </p:txBody>
      </p:sp>
    </p:spTree>
    <p:extLst>
      <p:ext uri="{BB962C8B-B14F-4D97-AF65-F5344CB8AC3E}">
        <p14:creationId xmlns:p14="http://schemas.microsoft.com/office/powerpoint/2010/main" val="2999643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2" name="Rectangle 11"/>
          <p:cNvSpPr/>
          <p:nvPr userDrawn="1"/>
        </p:nvSpPr>
        <p:spPr>
          <a:xfrm>
            <a:off x="0" y="6437376"/>
            <a:ext cx="9143999" cy="42062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8D6D22-B056-0543-AE59-E1BE8EA4FA0E}" type="datetimeFigureOut">
              <a:rPr lang="en-US" smtClean="0"/>
              <a:t>12/4/2015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ECB0D3-13B3-224C-90FF-00552FF64031}" type="slidenum">
              <a:rPr lang="en-US" smtClean="0"/>
              <a:t>‹#›</a:t>
            </a:fld>
            <a:endParaRPr lang="en-US"/>
          </a:p>
        </p:txBody>
      </p:sp>
    </p:spTree>
    <p:extLst>
      <p:ext uri="{BB962C8B-B14F-4D97-AF65-F5344CB8AC3E}">
        <p14:creationId xmlns:p14="http://schemas.microsoft.com/office/powerpoint/2010/main" val="186062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8D6D22-B056-0543-AE59-E1BE8EA4FA0E}" type="datetimeFigureOut">
              <a:rPr lang="en-US" smtClean="0"/>
              <a:t>12/4/2015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ECB0D3-13B3-224C-90FF-00552FF64031}" type="slidenum">
              <a:rPr lang="en-US" smtClean="0"/>
              <a:t>‹#›</a:t>
            </a:fld>
            <a:endParaRPr lang="en-US"/>
          </a:p>
        </p:txBody>
      </p:sp>
    </p:spTree>
    <p:extLst>
      <p:ext uri="{BB962C8B-B14F-4D97-AF65-F5344CB8AC3E}">
        <p14:creationId xmlns:p14="http://schemas.microsoft.com/office/powerpoint/2010/main" val="1366950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8D6D22-B056-0543-AE59-E1BE8EA4FA0E}" type="datetimeFigureOut">
              <a:rPr lang="en-US" smtClean="0"/>
              <a:t>12/4/2015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CB0D3-13B3-224C-90FF-00552FF64031}" type="slidenum">
              <a:rPr lang="en-US" smtClean="0"/>
              <a:t>‹#›</a:t>
            </a:fld>
            <a:endParaRPr lang="en-US"/>
          </a:p>
        </p:txBody>
      </p:sp>
    </p:spTree>
    <p:extLst>
      <p:ext uri="{BB962C8B-B14F-4D97-AF65-F5344CB8AC3E}">
        <p14:creationId xmlns:p14="http://schemas.microsoft.com/office/powerpoint/2010/main" val="538611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8D6D22-B056-0543-AE59-E1BE8EA4FA0E}" type="datetimeFigureOut">
              <a:rPr lang="en-US" smtClean="0"/>
              <a:t>12/4/2015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CB0D3-13B3-224C-90FF-00552FF64031}" type="slidenum">
              <a:rPr lang="en-US" smtClean="0"/>
              <a:t>‹#›</a:t>
            </a:fld>
            <a:endParaRPr lang="en-US"/>
          </a:p>
        </p:txBody>
      </p:sp>
    </p:spTree>
    <p:extLst>
      <p:ext uri="{BB962C8B-B14F-4D97-AF65-F5344CB8AC3E}">
        <p14:creationId xmlns:p14="http://schemas.microsoft.com/office/powerpoint/2010/main" val="3062312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8D6D22-B056-0543-AE59-E1BE8EA4FA0E}" type="datetimeFigureOut">
              <a:rPr lang="en-US" smtClean="0"/>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CB0D3-13B3-224C-90FF-00552FF64031}" type="slidenum">
              <a:rPr lang="en-US" smtClean="0"/>
              <a:t>‹#›</a:t>
            </a:fld>
            <a:endParaRPr lang="en-US"/>
          </a:p>
        </p:txBody>
      </p:sp>
    </p:spTree>
    <p:extLst>
      <p:ext uri="{BB962C8B-B14F-4D97-AF65-F5344CB8AC3E}">
        <p14:creationId xmlns:p14="http://schemas.microsoft.com/office/powerpoint/2010/main" val="3207284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8D6D22-B056-0543-AE59-E1BE8EA4FA0E}" type="datetimeFigureOut">
              <a:rPr lang="en-US" smtClean="0"/>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CB0D3-13B3-224C-90FF-00552FF64031}" type="slidenum">
              <a:rPr lang="en-US" smtClean="0"/>
              <a:t>‹#›</a:t>
            </a:fld>
            <a:endParaRPr lang="en-US"/>
          </a:p>
        </p:txBody>
      </p:sp>
    </p:spTree>
    <p:extLst>
      <p:ext uri="{BB962C8B-B14F-4D97-AF65-F5344CB8AC3E}">
        <p14:creationId xmlns:p14="http://schemas.microsoft.com/office/powerpoint/2010/main" val="453461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437376"/>
            <a:ext cx="9144000" cy="420624"/>
          </a:xfrm>
          <a:prstGeom prst="rect">
            <a:avLst/>
          </a:prstGeom>
        </p:spPr>
      </p:pic>
      <p:sp>
        <p:nvSpPr>
          <p:cNvPr id="10"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6" name="Rectangle 5"/>
          <p:cNvSpPr/>
          <p:nvPr userDrawn="1"/>
        </p:nvSpPr>
        <p:spPr>
          <a:xfrm>
            <a:off x="4486275" y="6572250"/>
            <a:ext cx="180975" cy="21010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11" name="Rectangle 10"/>
          <p:cNvSpPr/>
          <p:nvPr userDrawn="1"/>
        </p:nvSpPr>
        <p:spPr>
          <a:xfrm>
            <a:off x="4486275" y="6572250"/>
            <a:ext cx="180975" cy="21010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Box 5"/>
          <p:cNvSpPr txBox="1">
            <a:spLocks noChangeArrowheads="1"/>
          </p:cNvSpPr>
          <p:nvPr userDrawn="1"/>
        </p:nvSpPr>
        <p:spPr bwMode="auto">
          <a:xfrm>
            <a:off x="1219200" y="6445066"/>
            <a:ext cx="6629400" cy="41293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December 2014</a:t>
            </a:r>
          </a:p>
          <a:p>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r>
              <a:rPr lang="en-US" sz="1000" b="0" i="0" u="none" strike="noStrike" kern="1200" cap="none" spc="0" baseline="0" dirty="0" smtClean="0">
                <a:solidFill>
                  <a:schemeClr val="bg1"/>
                </a:solidFill>
                <a:uFillTx/>
                <a:latin typeface="Arial" pitchFamily="34"/>
                <a:cs typeface="Arial" pitchFamily="34"/>
              </a:rPr>
              <a:t>Page </a:t>
            </a:r>
            <a:fld id="{689EDE09-E4EE-4782-BF53-0BC46E61FA20}" type="slidenum">
              <a:rPr lang="en-US" sz="1000" smtClean="0">
                <a:solidFill>
                  <a:schemeClr val="bg1"/>
                </a:solidFill>
              </a:rPr>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t>‹#›</a:t>
            </a:fld>
            <a:endParaRPr lang="en-US" sz="1000" b="0" i="0" u="none" strike="noStrike" kern="1200" cap="none" spc="0" baseline="0" dirty="0">
              <a:solidFill>
                <a:schemeClr val="bg1"/>
              </a:solidFill>
              <a:uFillTx/>
              <a:latin typeface="Arial" pitchFamily="34"/>
              <a:cs typeface="Arial" pitchFamily="34"/>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437376"/>
            <a:ext cx="9144000" cy="420624"/>
          </a:xfrm>
          <a:prstGeom prst="rect">
            <a:avLst/>
          </a:prstGeom>
        </p:spPr>
      </p:pic>
      <p:sp>
        <p:nvSpPr>
          <p:cNvPr id="9"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4"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5" name="Rectangle 4"/>
          <p:cNvSpPr/>
          <p:nvPr userDrawn="1"/>
        </p:nvSpPr>
        <p:spPr>
          <a:xfrm>
            <a:off x="4486275" y="6572250"/>
            <a:ext cx="180975" cy="210106"/>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Box 5"/>
          <p:cNvSpPr txBox="1">
            <a:spLocks noChangeArrowheads="1"/>
          </p:cNvSpPr>
          <p:nvPr userDrawn="1"/>
        </p:nvSpPr>
        <p:spPr bwMode="auto">
          <a:xfrm>
            <a:off x="1219200" y="6445066"/>
            <a:ext cx="6629400" cy="412934"/>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smtClean="0">
                <a:ln>
                  <a:noFill/>
                </a:ln>
                <a:solidFill>
                  <a:srgbClr val="FFFFFF"/>
                </a:solidFill>
                <a:effectLst/>
                <a:uLnTx/>
                <a:uFillTx/>
                <a:latin typeface="Arial" pitchFamily="34"/>
                <a:ea typeface="+mn-ea"/>
                <a:cs typeface="Arial" pitchFamily="34"/>
              </a:rPr>
              <a:t>December 2014</a:t>
            </a:r>
          </a:p>
          <a:p>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r>
              <a:rPr lang="en-US" sz="1000" b="0" i="0" u="none" strike="noStrike" kern="1200" cap="none" spc="0" baseline="0" dirty="0" smtClean="0">
                <a:solidFill>
                  <a:schemeClr val="bg1"/>
                </a:solidFill>
                <a:uFillTx/>
                <a:latin typeface="Arial" pitchFamily="34"/>
                <a:cs typeface="Arial" pitchFamily="34"/>
              </a:rPr>
              <a:t>Page </a:t>
            </a:r>
            <a:fld id="{689EDE09-E4EE-4782-BF53-0BC46E61FA20}" type="slidenum">
              <a:rPr lang="en-US" sz="1000" smtClean="0">
                <a:solidFill>
                  <a:schemeClr val="bg1"/>
                </a:solidFill>
              </a:rPr>
              <a:pPr marL="0" marR="0" lvl="0" indent="0" algn="ctr" defTabSz="914400" rtl="0" fontAlgn="auto" hangingPunct="0">
                <a:lnSpc>
                  <a:spcPct val="100000"/>
                </a:lnSpc>
                <a:spcBef>
                  <a:spcPts val="100"/>
                </a:spcBef>
                <a:spcAft>
                  <a:spcPts val="0"/>
                </a:spcAft>
                <a:buNone/>
                <a:tabLst/>
                <a:defRPr sz="1800" b="0" i="0" u="none" strike="noStrike" kern="0" cap="none" spc="0" baseline="0">
                  <a:solidFill>
                    <a:srgbClr val="000000"/>
                  </a:solidFill>
                  <a:uFillTx/>
                </a:defRPr>
              </a:pPr>
              <a:t>‹#›</a:t>
            </a:fld>
            <a:endParaRPr lang="en-US" sz="1000" b="0" i="0" u="none" strike="noStrike" kern="1200" cap="none" spc="0" baseline="0" dirty="0">
              <a:solidFill>
                <a:schemeClr val="bg1"/>
              </a:solidFill>
              <a:uFillTx/>
              <a:latin typeface="Arial" pitchFamily="34"/>
              <a:cs typeface="Arial" pitchFamily="34"/>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8D6D22-B056-0543-AE59-E1BE8EA4FA0E}" type="datetimeFigureOut">
              <a:rPr lang="en-US" smtClean="0"/>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CB0D3-13B3-224C-90FF-00552FF64031}" type="slidenum">
              <a:rPr lang="en-US" smtClean="0"/>
              <a:t>‹#›</a:t>
            </a:fld>
            <a:endParaRPr lang="en-US"/>
          </a:p>
        </p:txBody>
      </p:sp>
    </p:spTree>
    <p:extLst>
      <p:ext uri="{BB962C8B-B14F-4D97-AF65-F5344CB8AC3E}">
        <p14:creationId xmlns:p14="http://schemas.microsoft.com/office/powerpoint/2010/main" val="4259762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8D6D22-B056-0543-AE59-E1BE8EA4FA0E}" type="datetimeFigureOut">
              <a:rPr lang="en-US" smtClean="0"/>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CB0D3-13B3-224C-90FF-00552FF64031}" type="slidenum">
              <a:rPr lang="en-US" smtClean="0"/>
              <a:t>‹#›</a:t>
            </a:fld>
            <a:endParaRPr lang="en-US"/>
          </a:p>
        </p:txBody>
      </p:sp>
    </p:spTree>
    <p:extLst>
      <p:ext uri="{BB962C8B-B14F-4D97-AF65-F5344CB8AC3E}">
        <p14:creationId xmlns:p14="http://schemas.microsoft.com/office/powerpoint/2010/main" val="2202226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8D6D22-B056-0543-AE59-E1BE8EA4FA0E}" type="datetimeFigureOut">
              <a:rPr lang="en-US" smtClean="0"/>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ECB0D3-13B3-224C-90FF-00552FF64031}" type="slidenum">
              <a:rPr lang="en-US" smtClean="0"/>
              <a:t>‹#›</a:t>
            </a:fld>
            <a:endParaRPr lang="en-US"/>
          </a:p>
        </p:txBody>
      </p:sp>
    </p:spTree>
    <p:extLst>
      <p:ext uri="{BB962C8B-B14F-4D97-AF65-F5344CB8AC3E}">
        <p14:creationId xmlns:p14="http://schemas.microsoft.com/office/powerpoint/2010/main" val="3865863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8D6D22-B056-0543-AE59-E1BE8EA4FA0E}" type="datetimeFigureOut">
              <a:rPr lang="en-US" smtClean="0"/>
              <a:t>12/4/2015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ECB0D3-13B3-224C-90FF-00552FF64031}" type="slidenum">
              <a:rPr lang="en-US" smtClean="0"/>
              <a:t>‹#›</a:t>
            </a:fld>
            <a:endParaRPr lang="en-US"/>
          </a:p>
        </p:txBody>
      </p:sp>
    </p:spTree>
    <p:extLst>
      <p:ext uri="{BB962C8B-B14F-4D97-AF65-F5344CB8AC3E}">
        <p14:creationId xmlns:p14="http://schemas.microsoft.com/office/powerpoint/2010/main" val="4018621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8D6D22-B056-0543-AE59-E1BE8EA4FA0E}" type="datetimeFigureOut">
              <a:rPr lang="en-US" smtClean="0"/>
              <a:t>12/4/2015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ECB0D3-13B3-224C-90FF-00552FF64031}" type="slidenum">
              <a:rPr lang="en-US" smtClean="0"/>
              <a:t>‹#›</a:t>
            </a:fld>
            <a:endParaRPr lang="en-US"/>
          </a:p>
        </p:txBody>
      </p:sp>
    </p:spTree>
    <p:extLst>
      <p:ext uri="{BB962C8B-B14F-4D97-AF65-F5344CB8AC3E}">
        <p14:creationId xmlns:p14="http://schemas.microsoft.com/office/powerpoint/2010/main" val="37610731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txStyles>
    <p:titleStyle>
      <a:lvl1pPr algn="ctr" defTabSz="4572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8D6D22-B056-0543-AE59-E1BE8EA4FA0E}" type="datetimeFigureOut">
              <a:rPr lang="en-US" smtClean="0"/>
              <a:t>12/4/2015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CB0D3-13B3-224C-90FF-00552FF64031}" type="slidenum">
              <a:rPr lang="en-US" smtClean="0"/>
              <a:t>‹#›</a:t>
            </a:fld>
            <a:endParaRPr lang="en-US"/>
          </a:p>
        </p:txBody>
      </p:sp>
    </p:spTree>
    <p:extLst>
      <p:ext uri="{BB962C8B-B14F-4D97-AF65-F5344CB8AC3E}">
        <p14:creationId xmlns:p14="http://schemas.microsoft.com/office/powerpoint/2010/main" val="54953488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jpeg"/><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15.wdp"/></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10" Type="http://schemas.microsoft.com/office/2007/relationships/hdphoto" Target="../media/hdphoto16.wdp"/><Relationship Id="rId4" Type="http://schemas.openxmlformats.org/officeDocument/2006/relationships/image" Target="../media/image44.jpeg"/><Relationship Id="rId9"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3.wmv"/><Relationship Id="rId7"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video" Target="../media/media4.wmv"/><Relationship Id="rId11" Type="http://schemas.openxmlformats.org/officeDocument/2006/relationships/image" Target="../media/image56.png"/><Relationship Id="rId5" Type="http://schemas.microsoft.com/office/2007/relationships/media" Target="../media/media4.wmv"/><Relationship Id="rId10" Type="http://schemas.openxmlformats.org/officeDocument/2006/relationships/image" Target="../media/image55.png"/><Relationship Id="rId4" Type="http://schemas.openxmlformats.org/officeDocument/2006/relationships/video" Target="../media/media3.wmv"/><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package" Target="../embeddings/Microsoft_Word_Document1.docx"/></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chart" Target="../charts/chart3.xml"/><Relationship Id="rId4" Type="http://schemas.microsoft.com/office/2007/relationships/hdphoto" Target="../media/hdphoto21.wdp"/></Relationships>
</file>

<file path=ppt/slides/_rels/slide35.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76.png"/><Relationship Id="rId7" Type="http://schemas.openxmlformats.org/officeDocument/2006/relationships/image" Target="../media/image79.jpeg"/><Relationship Id="rId2" Type="http://schemas.openxmlformats.org/officeDocument/2006/relationships/image" Target="../media/image75.png"/><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78.jpe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jpe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7.jpeg"/><Relationship Id="rId5" Type="http://schemas.microsoft.com/office/2007/relationships/hdphoto" Target="../media/hdphoto3.wdp"/><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0.jpeg"/><Relationship Id="rId5" Type="http://schemas.microsoft.com/office/2007/relationships/hdphoto" Target="../media/hdphoto6.wdp"/><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3.jpeg"/><Relationship Id="rId5" Type="http://schemas.microsoft.com/office/2007/relationships/hdphoto" Target="../media/hdphoto9.wdp"/><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6.jpeg"/><Relationship Id="rId5" Type="http://schemas.microsoft.com/office/2007/relationships/hdphoto" Target="../media/hdphoto12.wdp"/><Relationship Id="rId4" Type="http://schemas.openxmlformats.org/officeDocument/2006/relationships/image" Target="../media/image25.jpeg"/><Relationship Id="rId9" Type="http://schemas.microsoft.com/office/2007/relationships/hdphoto" Target="../media/hdphoto1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a:grpSpLocks noChangeAspect="1"/>
          </p:cNvGrpSpPr>
          <p:nvPr/>
        </p:nvGrpSpPr>
        <p:grpSpPr>
          <a:xfrm>
            <a:off x="457200" y="1651552"/>
            <a:ext cx="8480356" cy="4155652"/>
            <a:chOff x="0" y="-446415"/>
            <a:chExt cx="6503794" cy="3187075"/>
          </a:xfrm>
        </p:grpSpPr>
        <p:grpSp>
          <p:nvGrpSpPr>
            <p:cNvPr id="14" name="Group 13"/>
            <p:cNvGrpSpPr/>
            <p:nvPr/>
          </p:nvGrpSpPr>
          <p:grpSpPr>
            <a:xfrm>
              <a:off x="0" y="0"/>
              <a:ext cx="5974715" cy="2740660"/>
              <a:chOff x="0" y="0"/>
              <a:chExt cx="5974715" cy="2740660"/>
            </a:xfrm>
          </p:grpSpPr>
          <p:grpSp>
            <p:nvGrpSpPr>
              <p:cNvPr id="17" name="Group 16"/>
              <p:cNvGrpSpPr/>
              <p:nvPr/>
            </p:nvGrpSpPr>
            <p:grpSpPr>
              <a:xfrm>
                <a:off x="5799" y="0"/>
                <a:ext cx="2923456" cy="2683510"/>
                <a:chOff x="37549" y="0"/>
                <a:chExt cx="2923456" cy="2683510"/>
              </a:xfrm>
            </p:grpSpPr>
            <p:grpSp>
              <p:nvGrpSpPr>
                <p:cNvPr id="19" name="Group 18"/>
                <p:cNvGrpSpPr>
                  <a:grpSpLocks noChangeAspect="1"/>
                </p:cNvGrpSpPr>
                <p:nvPr/>
              </p:nvGrpSpPr>
              <p:grpSpPr>
                <a:xfrm>
                  <a:off x="37549" y="0"/>
                  <a:ext cx="2923456" cy="2503208"/>
                  <a:chOff x="39490" y="-29170"/>
                  <a:chExt cx="3074550" cy="2637750"/>
                </a:xfrm>
              </p:grpSpPr>
              <p:pic>
                <p:nvPicPr>
                  <p:cNvPr id="21" name="Picture 20"/>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39490" y="-29170"/>
                    <a:ext cx="2827521" cy="2632944"/>
                  </a:xfrm>
                  <a:prstGeom prst="rect">
                    <a:avLst/>
                  </a:prstGeom>
                  <a:noFill/>
                  <a:ln>
                    <a:noFill/>
                  </a:ln>
                  <a:extLst>
                    <a:ext uri="{53640926-AAD7-44D8-BBD7-CCE9431645EC}">
                      <a14:shadowObscured xmlns:a14="http://schemas.microsoft.com/office/drawing/2010/main"/>
                    </a:ext>
                  </a:extLst>
                </p:spPr>
              </p:pic>
              <p:pic>
                <p:nvPicPr>
                  <p:cNvPr id="22" name="Picture 2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857500" y="31750"/>
                    <a:ext cx="256540" cy="2576830"/>
                  </a:xfrm>
                  <a:prstGeom prst="rect">
                    <a:avLst/>
                  </a:prstGeom>
                  <a:noFill/>
                  <a:ln>
                    <a:noFill/>
                  </a:ln>
                  <a:extLst>
                    <a:ext uri="{53640926-AAD7-44D8-BBD7-CCE9431645EC}">
                      <a14:shadowObscured xmlns:a14="http://schemas.microsoft.com/office/drawing/2010/main"/>
                    </a:ext>
                  </a:extLst>
                </p:spPr>
              </p:pic>
            </p:grpSp>
            <p:pic>
              <p:nvPicPr>
                <p:cNvPr id="20" name="Picture 1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43815" y="2511425"/>
                  <a:ext cx="2699385" cy="172085"/>
                </a:xfrm>
                <a:prstGeom prst="rect">
                  <a:avLst/>
                </a:prstGeom>
                <a:noFill/>
                <a:ln>
                  <a:noFill/>
                </a:ln>
                <a:extLst>
                  <a:ext uri="{53640926-AAD7-44D8-BBD7-CCE9431645EC}">
                    <a14:shadowObscured xmlns:a14="http://schemas.microsoft.com/office/drawing/2010/main"/>
                  </a:ext>
                </a:extLst>
              </p:spPr>
            </p:pic>
          </p:grpSp>
          <p:sp>
            <p:nvSpPr>
              <p:cNvPr id="18" name="Text Box 107"/>
              <p:cNvSpPr txBox="1"/>
              <p:nvPr/>
            </p:nvSpPr>
            <p:spPr>
              <a:xfrm>
                <a:off x="0" y="2740660"/>
                <a:ext cx="5974715" cy="0"/>
              </a:xfrm>
              <a:prstGeom prst="rect">
                <a:avLst/>
              </a:prstGeom>
              <a:solidFill>
                <a:prstClr val="white"/>
              </a:solidFill>
              <a:ln>
                <a:noFill/>
              </a:ln>
              <a:effectLst/>
              <a:extLst>
                <a:ext uri="{C572A759-6A51-4108-AA02-DFA0A04FC94B}">
                  <ma14:wrappingTextBoxFlag xmlns:ma14="http://schemas.microsoft.com/office/mac/drawingml/2011/main" xmlns=""/>
                </a:ext>
              </a:extLst>
            </p:spPr>
            <p:txBody>
              <a:bodyPr rot="0" spcFirstLastPara="0" vert="horz" wrap="square" lIns="0" tIns="0" rIns="0" bIns="0" numCol="1" spcCol="0" rtlCol="0" fromWordArt="0" anchor="t" anchorCtr="0" forceAA="0" compatLnSpc="1">
                <a:prstTxWarp prst="textNoShape">
                  <a:avLst/>
                </a:prstTxWarp>
                <a:spAutoFit/>
              </a:bodyPr>
              <a:lstStyle/>
              <a:p>
                <a:pPr marL="0" marR="0" indent="274320" algn="just">
                  <a:spcBef>
                    <a:spcPts val="600"/>
                  </a:spcBef>
                  <a:spcAft>
                    <a:spcPts val="0"/>
                  </a:spcAft>
                </a:pPr>
                <a:r>
                  <a:rPr lang="en-US" sz="1200" dirty="0">
                    <a:effectLst/>
                    <a:latin typeface="Times New Roman"/>
                    <a:ea typeface="Times New Roman"/>
                  </a:rPr>
                  <a:t> </a:t>
                </a:r>
              </a:p>
            </p:txBody>
          </p:sp>
        </p:grpSp>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246811" y="1655445"/>
              <a:ext cx="1919605" cy="995045"/>
            </a:xfrm>
            <a:prstGeom prst="rect">
              <a:avLst/>
            </a:prstGeom>
            <a:noFill/>
            <a:ln>
              <a:noFill/>
            </a:ln>
            <a:extLst>
              <a:ext uri="{53640926-AAD7-44D8-BBD7-CCE9431645EC}">
                <a14:shadowObscured xmlns:a14="http://schemas.microsoft.com/office/drawing/2010/main"/>
              </a:ext>
            </a:extLst>
          </p:spPr>
        </p:pic>
        <p:pic>
          <p:nvPicPr>
            <p:cNvPr id="16" name="Picture 15"/>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860289" y="-446415"/>
              <a:ext cx="2643505" cy="1828165"/>
            </a:xfrm>
            <a:prstGeom prst="rect">
              <a:avLst/>
            </a:prstGeom>
            <a:noFill/>
            <a:ln>
              <a:noFill/>
            </a:ln>
            <a:extLst>
              <a:ext uri="{53640926-AAD7-44D8-BBD7-CCE9431645EC}">
                <a14:shadowObscured xmlns:a14="http://schemas.microsoft.com/office/drawing/2010/main"/>
              </a:ext>
            </a:extLst>
          </p:spPr>
        </p:pic>
      </p:grpSp>
      <p:sp>
        <p:nvSpPr>
          <p:cNvPr id="23" name="Title 1"/>
          <p:cNvSpPr txBox="1">
            <a:spLocks/>
          </p:cNvSpPr>
          <p:nvPr/>
        </p:nvSpPr>
        <p:spPr>
          <a:xfrm>
            <a:off x="-37844" y="31220"/>
            <a:ext cx="91440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smtClean="0">
                <a:solidFill>
                  <a:srgbClr val="800000"/>
                </a:solidFill>
              </a:rPr>
              <a:t>Superconducting Magnet Rings for MEIC</a:t>
            </a:r>
            <a:br>
              <a:rPr lang="en-US" dirty="0" smtClean="0">
                <a:solidFill>
                  <a:srgbClr val="800000"/>
                </a:solidFill>
              </a:rPr>
            </a:br>
            <a:r>
              <a:rPr lang="en-US" dirty="0" smtClean="0">
                <a:solidFill>
                  <a:srgbClr val="800000"/>
                </a:solidFill>
              </a:rPr>
              <a:t>Mockup Winding Review</a:t>
            </a:r>
            <a:endParaRPr lang="en-US" dirty="0">
              <a:solidFill>
                <a:srgbClr val="800000"/>
              </a:solidFill>
            </a:endParaRPr>
          </a:p>
        </p:txBody>
      </p:sp>
    </p:spTree>
    <p:extLst>
      <p:ext uri="{BB962C8B-B14F-4D97-AF65-F5344CB8AC3E}">
        <p14:creationId xmlns:p14="http://schemas.microsoft.com/office/powerpoint/2010/main" val="27640372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422762246"/>
              </p:ext>
            </p:extLst>
          </p:nvPr>
        </p:nvGraphicFramePr>
        <p:xfrm>
          <a:off x="0" y="400110"/>
          <a:ext cx="2782957" cy="5394960"/>
        </p:xfrm>
        <a:graphic>
          <a:graphicData uri="http://schemas.openxmlformats.org/drawingml/2006/table">
            <a:tbl>
              <a:tblPr firstRow="1" bandRow="1">
                <a:tableStyleId>{5C22544A-7EE6-4342-B048-85BDC9FD1C3A}</a:tableStyleId>
              </a:tblPr>
              <a:tblGrid>
                <a:gridCol w="1232452"/>
                <a:gridCol w="675861"/>
                <a:gridCol w="874644"/>
              </a:tblGrid>
              <a:tr h="350236">
                <a:tc>
                  <a:txBody>
                    <a:bodyPr/>
                    <a:lstStyle/>
                    <a:p>
                      <a:endParaRPr lang="en-US" sz="1800" baseline="-25000" dirty="0">
                        <a:latin typeface="Times New Roman" panose="02020603050405020304" pitchFamily="18" charset="0"/>
                        <a:cs typeface="Times New Roman" panose="02020603050405020304" pitchFamily="18" charset="0"/>
                      </a:endParaRPr>
                    </a:p>
                  </a:txBody>
                  <a:tcPr/>
                </a:tc>
                <a:tc>
                  <a:txBody>
                    <a:bodyPr/>
                    <a:lstStyle/>
                    <a:p>
                      <a:endParaRPr lang="en-US" sz="1800" dirty="0">
                        <a:latin typeface="Times New Roman" panose="02020603050405020304" pitchFamily="18" charset="0"/>
                        <a:cs typeface="Times New Roman" panose="02020603050405020304" pitchFamily="18" charset="0"/>
                      </a:endParaRPr>
                    </a:p>
                  </a:txBody>
                  <a:tcPr/>
                </a:tc>
                <a:tc>
                  <a:txBody>
                    <a:bodyPr/>
                    <a:lstStyle/>
                    <a:p>
                      <a:endParaRPr lang="en-US" sz="1800" dirty="0">
                        <a:latin typeface="Times New Roman" panose="02020603050405020304" pitchFamily="18" charset="0"/>
                        <a:cs typeface="Times New Roman" panose="02020603050405020304" pitchFamily="18" charset="0"/>
                      </a:endParaRPr>
                    </a:p>
                  </a:txBody>
                  <a:tcPr/>
                </a:tc>
              </a:tr>
              <a:tr h="350236">
                <a:tc>
                  <a:txBody>
                    <a:bodyPr/>
                    <a:lstStyle/>
                    <a:p>
                      <a:r>
                        <a:rPr lang="en-US" sz="1800" dirty="0" smtClean="0">
                          <a:latin typeface="Times New Roman" panose="02020603050405020304" pitchFamily="18" charset="0"/>
                          <a:cs typeface="Times New Roman" panose="02020603050405020304" pitchFamily="18" charset="0"/>
                        </a:rPr>
                        <a:t>I </a:t>
                      </a:r>
                      <a:r>
                        <a:rPr lang="en-US" sz="1800" baseline="-25000" dirty="0" smtClean="0">
                          <a:latin typeface="Times New Roman" panose="02020603050405020304" pitchFamily="18" charset="0"/>
                          <a:cs typeface="Times New Roman" panose="02020603050405020304" pitchFamily="18" charset="0"/>
                        </a:rPr>
                        <a:t>cable</a:t>
                      </a:r>
                      <a:endParaRPr lang="en-US" sz="1800" baseline="-250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13.7</a:t>
                      </a:r>
                      <a:endParaRPr lang="en-US" sz="18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kA</a:t>
                      </a:r>
                      <a:endParaRPr lang="en-US" sz="1800" dirty="0">
                        <a:latin typeface="Times New Roman" panose="02020603050405020304" pitchFamily="18" charset="0"/>
                        <a:cs typeface="Times New Roman" panose="02020603050405020304" pitchFamily="18" charset="0"/>
                      </a:endParaRPr>
                    </a:p>
                  </a:txBody>
                  <a:tcPr/>
                </a:tc>
              </a:tr>
              <a:tr h="350236">
                <a:tc>
                  <a:txBody>
                    <a:bodyPr/>
                    <a:lstStyle/>
                    <a:p>
                      <a:r>
                        <a:rPr lang="en-US" sz="1800" dirty="0" err="1" smtClean="0">
                          <a:latin typeface="Times New Roman" panose="02020603050405020304" pitchFamily="18" charset="0"/>
                          <a:cs typeface="Times New Roman" panose="02020603050405020304" pitchFamily="18" charset="0"/>
                        </a:rPr>
                        <a:t>E</a:t>
                      </a:r>
                      <a:r>
                        <a:rPr lang="en-US" sz="1800" baseline="-25000" dirty="0" err="1" smtClean="0">
                          <a:latin typeface="Times New Roman" panose="02020603050405020304" pitchFamily="18" charset="0"/>
                          <a:cs typeface="Times New Roman" panose="02020603050405020304" pitchFamily="18" charset="0"/>
                        </a:rPr>
                        <a:t>stored</a:t>
                      </a:r>
                      <a:endParaRPr lang="en-US" sz="1800" baseline="-250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64.15</a:t>
                      </a:r>
                      <a:endParaRPr lang="en-US" sz="18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kJ/m</a:t>
                      </a:r>
                      <a:endParaRPr lang="en-US" sz="1800" dirty="0">
                        <a:latin typeface="Times New Roman" panose="02020603050405020304" pitchFamily="18" charset="0"/>
                        <a:cs typeface="Times New Roman" panose="02020603050405020304" pitchFamily="18" charset="0"/>
                      </a:endParaRPr>
                    </a:p>
                  </a:txBody>
                  <a:tcPr/>
                </a:tc>
              </a:tr>
              <a:tr h="350236">
                <a:tc>
                  <a:txBody>
                    <a:bodyPr/>
                    <a:lstStyle/>
                    <a:p>
                      <a:r>
                        <a:rPr lang="en-US" sz="1800" dirty="0" smtClean="0">
                          <a:latin typeface="Times New Roman" panose="02020603050405020304" pitchFamily="18" charset="0"/>
                          <a:cs typeface="Times New Roman" panose="02020603050405020304" pitchFamily="18" charset="0"/>
                        </a:rPr>
                        <a:t>Inductance</a:t>
                      </a:r>
                      <a:endParaRPr lang="en-US" sz="18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0.68</a:t>
                      </a:r>
                      <a:endParaRPr lang="en-US" sz="1800" dirty="0">
                        <a:latin typeface="Times New Roman" panose="02020603050405020304" pitchFamily="18" charset="0"/>
                        <a:cs typeface="Times New Roman" panose="02020603050405020304" pitchFamily="18" charset="0"/>
                      </a:endParaRPr>
                    </a:p>
                  </a:txBody>
                  <a:tcPr/>
                </a:tc>
                <a:tc>
                  <a:txBody>
                    <a:bodyPr/>
                    <a:lstStyle/>
                    <a:p>
                      <a:r>
                        <a:rPr lang="en-US" sz="1800" dirty="0" err="1" smtClean="0">
                          <a:latin typeface="Times New Roman" panose="02020603050405020304" pitchFamily="18" charset="0"/>
                          <a:cs typeface="Times New Roman" panose="02020603050405020304" pitchFamily="18" charset="0"/>
                        </a:rPr>
                        <a:t>mH</a:t>
                      </a:r>
                      <a:r>
                        <a:rPr lang="en-US" sz="1800" dirty="0" smtClean="0">
                          <a:latin typeface="Times New Roman" panose="02020603050405020304" pitchFamily="18" charset="0"/>
                          <a:cs typeface="Times New Roman" panose="02020603050405020304" pitchFamily="18" charset="0"/>
                        </a:rPr>
                        <a:t>/m</a:t>
                      </a:r>
                      <a:endParaRPr lang="en-US" sz="1800" dirty="0">
                        <a:latin typeface="Times New Roman" panose="02020603050405020304" pitchFamily="18" charset="0"/>
                        <a:cs typeface="Times New Roman" panose="02020603050405020304" pitchFamily="18" charset="0"/>
                      </a:endParaRPr>
                    </a:p>
                  </a:txBody>
                  <a:tcPr/>
                </a:tc>
              </a:tr>
              <a:tr h="350236">
                <a:tc>
                  <a:txBody>
                    <a:bodyPr/>
                    <a:lstStyle/>
                    <a:p>
                      <a:r>
                        <a:rPr lang="en-US" sz="1800" dirty="0" err="1" smtClean="0">
                          <a:latin typeface="Times New Roman" panose="02020603050405020304" pitchFamily="18" charset="0"/>
                          <a:cs typeface="Times New Roman" panose="02020603050405020304" pitchFamily="18" charset="0"/>
                        </a:rPr>
                        <a:t>B</a:t>
                      </a:r>
                      <a:r>
                        <a:rPr lang="en-US" sz="1800" baseline="-25000" dirty="0" err="1" smtClean="0">
                          <a:latin typeface="Times New Roman" panose="02020603050405020304" pitchFamily="18" charset="0"/>
                          <a:cs typeface="Times New Roman" panose="02020603050405020304" pitchFamily="18" charset="0"/>
                        </a:rPr>
                        <a:t>coil</a:t>
                      </a:r>
                      <a:endParaRPr lang="en-US" sz="1800" baseline="-250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3.49</a:t>
                      </a:r>
                      <a:endParaRPr lang="en-US" sz="18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T</a:t>
                      </a:r>
                      <a:endParaRPr lang="en-US" sz="1800" dirty="0">
                        <a:latin typeface="Times New Roman" panose="02020603050405020304" pitchFamily="18" charset="0"/>
                        <a:cs typeface="Times New Roman" panose="02020603050405020304" pitchFamily="18" charset="0"/>
                      </a:endParaRPr>
                    </a:p>
                  </a:txBody>
                  <a:tcPr/>
                </a:tc>
              </a:tr>
              <a:tr h="350236">
                <a:tc>
                  <a:txBody>
                    <a:bodyPr/>
                    <a:lstStyle/>
                    <a:p>
                      <a:r>
                        <a:rPr lang="en-US" sz="1800" dirty="0" err="1" smtClean="0">
                          <a:latin typeface="Times New Roman" panose="02020603050405020304" pitchFamily="18" charset="0"/>
                          <a:cs typeface="Times New Roman" panose="02020603050405020304" pitchFamily="18" charset="0"/>
                        </a:rPr>
                        <a:t>T</a:t>
                      </a:r>
                      <a:r>
                        <a:rPr lang="en-US" sz="1800" baseline="-25000" dirty="0" err="1" smtClean="0">
                          <a:latin typeface="Times New Roman" panose="02020603050405020304" pitchFamily="18" charset="0"/>
                          <a:cs typeface="Times New Roman" panose="02020603050405020304" pitchFamily="18" charset="0"/>
                        </a:rPr>
                        <a:t>quench</a:t>
                      </a:r>
                      <a:endParaRPr lang="en-US" sz="1800" baseline="-250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5.94</a:t>
                      </a:r>
                      <a:endParaRPr lang="en-US" sz="18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K</a:t>
                      </a:r>
                      <a:endParaRPr lang="en-US" sz="1800" dirty="0">
                        <a:latin typeface="Times New Roman" panose="02020603050405020304" pitchFamily="18" charset="0"/>
                        <a:cs typeface="Times New Roman" panose="02020603050405020304" pitchFamily="18" charset="0"/>
                      </a:endParaRPr>
                    </a:p>
                  </a:txBody>
                  <a:tcPr/>
                </a:tc>
              </a:tr>
              <a:tr h="350236">
                <a:tc>
                  <a:txBody>
                    <a:bodyPr/>
                    <a:lstStyle/>
                    <a:p>
                      <a:r>
                        <a:rPr lang="en-US" sz="1800" dirty="0" smtClean="0">
                          <a:latin typeface="Times New Roman" panose="02020603050405020304" pitchFamily="18" charset="0"/>
                          <a:cs typeface="Times New Roman" panose="02020603050405020304" pitchFamily="18" charset="0"/>
                        </a:rPr>
                        <a:t>I</a:t>
                      </a:r>
                      <a:r>
                        <a:rPr lang="en-US" sz="1800" baseline="-25000" dirty="0" smtClean="0">
                          <a:latin typeface="Times New Roman" panose="02020603050405020304" pitchFamily="18" charset="0"/>
                          <a:cs typeface="Times New Roman" panose="02020603050405020304" pitchFamily="18" charset="0"/>
                        </a:rPr>
                        <a:t>SSL</a:t>
                      </a:r>
                      <a:endParaRPr lang="en-US" sz="1800" baseline="-250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19.7</a:t>
                      </a:r>
                      <a:endParaRPr lang="en-US" sz="18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kA</a:t>
                      </a:r>
                      <a:endParaRPr lang="en-US" sz="1800" dirty="0">
                        <a:latin typeface="Times New Roman" panose="02020603050405020304" pitchFamily="18" charset="0"/>
                        <a:cs typeface="Times New Roman" panose="02020603050405020304" pitchFamily="18" charset="0"/>
                      </a:endParaRPr>
                    </a:p>
                  </a:txBody>
                  <a:tcPr/>
                </a:tc>
              </a:tr>
              <a:tr h="350236">
                <a:tc>
                  <a:txBody>
                    <a:bodyPr/>
                    <a:lstStyle/>
                    <a:p>
                      <a:r>
                        <a:rPr lang="en-US" sz="1800" dirty="0" err="1" smtClean="0">
                          <a:latin typeface="Times New Roman" panose="02020603050405020304" pitchFamily="18" charset="0"/>
                          <a:cs typeface="Times New Roman" panose="02020603050405020304" pitchFamily="18" charset="0"/>
                        </a:rPr>
                        <a:t>B</a:t>
                      </a:r>
                      <a:r>
                        <a:rPr lang="en-US" sz="1800" baseline="-25000" dirty="0" err="1" smtClean="0">
                          <a:latin typeface="Times New Roman" panose="02020603050405020304" pitchFamily="18" charset="0"/>
                          <a:cs typeface="Times New Roman" panose="02020603050405020304" pitchFamily="18" charset="0"/>
                        </a:rPr>
                        <a:t>coil</a:t>
                      </a:r>
                      <a:endParaRPr lang="en-US" sz="1800" baseline="-250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4.6</a:t>
                      </a:r>
                      <a:endParaRPr lang="en-US" sz="18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T</a:t>
                      </a:r>
                      <a:endParaRPr lang="en-US" sz="1800" dirty="0">
                        <a:latin typeface="Times New Roman" panose="02020603050405020304" pitchFamily="18" charset="0"/>
                        <a:cs typeface="Times New Roman" panose="02020603050405020304" pitchFamily="18" charset="0"/>
                      </a:endParaRPr>
                    </a:p>
                  </a:txBody>
                  <a:tcPr/>
                </a:tc>
              </a:tr>
              <a:tr h="350236">
                <a:tc>
                  <a:txBody>
                    <a:bodyPr/>
                    <a:lstStyle/>
                    <a:p>
                      <a:r>
                        <a:rPr lang="en-US" sz="1800" dirty="0" err="1" smtClean="0">
                          <a:latin typeface="Times New Roman" panose="02020603050405020304" pitchFamily="18" charset="0"/>
                          <a:cs typeface="Times New Roman" panose="02020603050405020304" pitchFamily="18" charset="0"/>
                        </a:rPr>
                        <a:t>B</a:t>
                      </a:r>
                      <a:r>
                        <a:rPr lang="en-US" sz="1800" baseline="-25000" dirty="0" err="1" smtClean="0">
                          <a:latin typeface="Times New Roman" panose="02020603050405020304" pitchFamily="18" charset="0"/>
                          <a:cs typeface="Times New Roman" panose="02020603050405020304" pitchFamily="18" charset="0"/>
                        </a:rPr>
                        <a:t>bore</a:t>
                      </a:r>
                      <a:endParaRPr lang="en-US" sz="1800" baseline="-250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3.85</a:t>
                      </a:r>
                      <a:endParaRPr lang="en-US" sz="18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T</a:t>
                      </a:r>
                      <a:endParaRPr lang="en-US" sz="1800" dirty="0">
                        <a:latin typeface="Times New Roman" panose="02020603050405020304" pitchFamily="18" charset="0"/>
                        <a:cs typeface="Times New Roman" panose="02020603050405020304" pitchFamily="18" charset="0"/>
                      </a:endParaRPr>
                    </a:p>
                  </a:txBody>
                  <a:tcPr/>
                </a:tc>
              </a:tr>
              <a:tr h="350236">
                <a:tc>
                  <a:txBody>
                    <a:bodyPr/>
                    <a:lstStyle/>
                    <a:p>
                      <a:r>
                        <a:rPr lang="en-US" sz="1800" dirty="0" err="1" smtClean="0">
                          <a:latin typeface="Times New Roman" panose="02020603050405020304" pitchFamily="18" charset="0"/>
                          <a:cs typeface="Times New Roman" panose="02020603050405020304" pitchFamily="18" charset="0"/>
                        </a:rPr>
                        <a:t>N</a:t>
                      </a:r>
                      <a:r>
                        <a:rPr lang="en-US" sz="1800" baseline="-25000" dirty="0" err="1" smtClean="0">
                          <a:latin typeface="Times New Roman" panose="02020603050405020304" pitchFamily="18" charset="0"/>
                          <a:cs typeface="Times New Roman" panose="02020603050405020304" pitchFamily="18" charset="0"/>
                        </a:rPr>
                        <a:t>turns</a:t>
                      </a:r>
                      <a:r>
                        <a:rPr lang="en-US" sz="1800" dirty="0" smtClean="0">
                          <a:latin typeface="Times New Roman" panose="02020603050405020304" pitchFamily="18" charset="0"/>
                          <a:cs typeface="Times New Roman" panose="02020603050405020304" pitchFamily="18" charset="0"/>
                        </a:rPr>
                        <a:t>/bore</a:t>
                      </a:r>
                      <a:endParaRPr lang="en-US" sz="18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2x12</a:t>
                      </a:r>
                    </a:p>
                  </a:txBody>
                  <a:tcPr/>
                </a:tc>
                <a:tc>
                  <a:txBody>
                    <a:bodyPr/>
                    <a:lstStyle/>
                    <a:p>
                      <a:endParaRPr lang="en-US" sz="1800" dirty="0">
                        <a:latin typeface="Times New Roman" panose="02020603050405020304" pitchFamily="18" charset="0"/>
                        <a:cs typeface="Times New Roman" panose="02020603050405020304" pitchFamily="18" charset="0"/>
                      </a:endParaRPr>
                    </a:p>
                  </a:txBody>
                  <a:tcPr/>
                </a:tc>
              </a:tr>
              <a:tr h="350236">
                <a:tc>
                  <a:txBody>
                    <a:bodyPr/>
                    <a:lstStyle/>
                    <a:p>
                      <a:r>
                        <a:rPr lang="en-US" sz="1800" dirty="0" err="1" smtClean="0">
                          <a:latin typeface="Times New Roman" panose="02020603050405020304" pitchFamily="18" charset="0"/>
                          <a:cs typeface="Times New Roman" panose="02020603050405020304" pitchFamily="18" charset="0"/>
                        </a:rPr>
                        <a:t>N</a:t>
                      </a:r>
                      <a:r>
                        <a:rPr lang="en-US" sz="1800" baseline="-25000" dirty="0" err="1" smtClean="0">
                          <a:latin typeface="Times New Roman" panose="02020603050405020304" pitchFamily="18" charset="0"/>
                          <a:cs typeface="Times New Roman" panose="02020603050405020304" pitchFamily="18" charset="0"/>
                        </a:rPr>
                        <a:t>strands</a:t>
                      </a:r>
                      <a:endParaRPr lang="en-US" sz="1800" baseline="-250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15</a:t>
                      </a:r>
                      <a:endParaRPr lang="en-US" sz="1800" dirty="0">
                        <a:latin typeface="Times New Roman" panose="02020603050405020304" pitchFamily="18" charset="0"/>
                        <a:cs typeface="Times New Roman" panose="02020603050405020304" pitchFamily="18" charset="0"/>
                      </a:endParaRPr>
                    </a:p>
                  </a:txBody>
                  <a:tcPr/>
                </a:tc>
                <a:tc>
                  <a:txBody>
                    <a:bodyPr/>
                    <a:lstStyle/>
                    <a:p>
                      <a:endParaRPr lang="en-US" sz="1800" dirty="0">
                        <a:latin typeface="Times New Roman" panose="02020603050405020304" pitchFamily="18" charset="0"/>
                        <a:cs typeface="Times New Roman" panose="02020603050405020304" pitchFamily="18" charset="0"/>
                      </a:endParaRPr>
                    </a:p>
                  </a:txBody>
                  <a:tcPr/>
                </a:tc>
              </a:tr>
              <a:tr h="350236">
                <a:tc>
                  <a:txBody>
                    <a:bodyPr/>
                    <a:lstStyle/>
                    <a:p>
                      <a:r>
                        <a:rPr lang="en-US" sz="1800" dirty="0" err="1" smtClean="0">
                          <a:latin typeface="Times New Roman" panose="02020603050405020304" pitchFamily="18" charset="0"/>
                          <a:cs typeface="Times New Roman" panose="02020603050405020304" pitchFamily="18" charset="0"/>
                        </a:rPr>
                        <a:t>d</a:t>
                      </a:r>
                      <a:r>
                        <a:rPr lang="en-US" sz="1800" baseline="-25000" dirty="0" err="1" smtClean="0">
                          <a:latin typeface="Times New Roman" panose="02020603050405020304" pitchFamily="18" charset="0"/>
                          <a:cs typeface="Times New Roman" panose="02020603050405020304" pitchFamily="18" charset="0"/>
                        </a:rPr>
                        <a:t>strands</a:t>
                      </a:r>
                      <a:endParaRPr lang="en-US" sz="1800" baseline="-250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1.20</a:t>
                      </a:r>
                      <a:endParaRPr lang="en-US" sz="18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Mm</a:t>
                      </a:r>
                      <a:endParaRPr lang="en-US" sz="1800" dirty="0">
                        <a:latin typeface="Times New Roman" panose="02020603050405020304" pitchFamily="18" charset="0"/>
                        <a:cs typeface="Times New Roman" panose="02020603050405020304" pitchFamily="18" charset="0"/>
                      </a:endParaRPr>
                    </a:p>
                  </a:txBody>
                  <a:tcPr/>
                </a:tc>
              </a:tr>
              <a:tr h="350236">
                <a:tc>
                  <a:txBody>
                    <a:bodyPr/>
                    <a:lstStyle/>
                    <a:p>
                      <a:r>
                        <a:rPr lang="en-US" sz="1800" dirty="0" smtClean="0">
                          <a:latin typeface="Times New Roman" panose="02020603050405020304" pitchFamily="18" charset="0"/>
                          <a:cs typeface="Times New Roman" panose="02020603050405020304" pitchFamily="18" charset="0"/>
                        </a:rPr>
                        <a:t>Cu/Non Cu</a:t>
                      </a:r>
                      <a:endParaRPr lang="en-US" sz="18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1.5</a:t>
                      </a:r>
                      <a:endParaRPr lang="en-US" sz="1800" dirty="0">
                        <a:latin typeface="Times New Roman" panose="02020603050405020304" pitchFamily="18" charset="0"/>
                        <a:cs typeface="Times New Roman" panose="02020603050405020304" pitchFamily="18" charset="0"/>
                      </a:endParaRPr>
                    </a:p>
                  </a:txBody>
                  <a:tcPr/>
                </a:tc>
                <a:tc>
                  <a:txBody>
                    <a:bodyPr/>
                    <a:lstStyle/>
                    <a:p>
                      <a:endParaRPr lang="en-US" sz="1800" dirty="0">
                        <a:latin typeface="Times New Roman" panose="02020603050405020304" pitchFamily="18" charset="0"/>
                        <a:cs typeface="Times New Roman" panose="02020603050405020304" pitchFamily="18" charset="0"/>
                      </a:endParaRPr>
                    </a:p>
                  </a:txBody>
                  <a:tcPr/>
                </a:tc>
              </a:tr>
              <a:tr h="350236">
                <a:tc>
                  <a:txBody>
                    <a:bodyPr/>
                    <a:lstStyle/>
                    <a:p>
                      <a:r>
                        <a:rPr lang="en-US" sz="1800" dirty="0" smtClean="0">
                          <a:latin typeface="Times New Roman" panose="02020603050405020304" pitchFamily="18" charset="0"/>
                          <a:cs typeface="Times New Roman" panose="02020603050405020304" pitchFamily="18" charset="0"/>
                        </a:rPr>
                        <a:t>Area</a:t>
                      </a:r>
                      <a:endParaRPr lang="en-US" sz="18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8.23</a:t>
                      </a:r>
                      <a:endParaRPr lang="en-US" sz="1800" dirty="0">
                        <a:latin typeface="Times New Roman" panose="02020603050405020304" pitchFamily="18" charset="0"/>
                        <a:cs typeface="Times New Roman" panose="02020603050405020304" pitchFamily="18" charset="0"/>
                      </a:endParaRPr>
                    </a:p>
                  </a:txBody>
                  <a:tcPr/>
                </a:tc>
                <a:tc>
                  <a:txBody>
                    <a:bodyPr/>
                    <a:lstStyle/>
                    <a:p>
                      <a:r>
                        <a:rPr lang="en-US" sz="1800" dirty="0" smtClean="0">
                          <a:latin typeface="Times New Roman" panose="02020603050405020304" pitchFamily="18" charset="0"/>
                          <a:cs typeface="Times New Roman" panose="02020603050405020304" pitchFamily="18" charset="0"/>
                        </a:rPr>
                        <a:t>cm</a:t>
                      </a:r>
                      <a:r>
                        <a:rPr lang="en-US" sz="1800" baseline="30000" dirty="0" smtClean="0">
                          <a:latin typeface="Times New Roman" panose="02020603050405020304" pitchFamily="18" charset="0"/>
                          <a:cs typeface="Times New Roman" panose="02020603050405020304" pitchFamily="18" charset="0"/>
                        </a:rPr>
                        <a:t>2</a:t>
                      </a:r>
                      <a:endParaRPr lang="en-US" sz="1800" baseline="30000" dirty="0">
                        <a:latin typeface="Times New Roman" panose="02020603050405020304" pitchFamily="18" charset="0"/>
                        <a:cs typeface="Times New Roman" panose="02020603050405020304" pitchFamily="18" charset="0"/>
                      </a:endParaRPr>
                    </a:p>
                  </a:txBody>
                  <a:tcPr/>
                </a:tc>
              </a:tr>
            </a:tbl>
          </a:graphicData>
        </a:graphic>
      </p:graphicFrame>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957" y="400110"/>
            <a:ext cx="4202043"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782957" y="3105270"/>
            <a:ext cx="6361043" cy="646331"/>
          </a:xfrm>
          <a:prstGeom prst="rect">
            <a:avLst/>
          </a:prstGeom>
          <a:noFill/>
        </p:spPr>
        <p:txBody>
          <a:bodyPr wrap="square" rtlCol="0">
            <a:spAutoFit/>
          </a:bodyPr>
          <a:lstStyle/>
          <a:p>
            <a:r>
              <a:rPr lang="en-US" dirty="0" smtClean="0"/>
              <a:t>Expect ~1% SSL reduction due to solid conductor approximation.</a:t>
            </a:r>
            <a:endParaRPr lang="en-US" dirty="0"/>
          </a:p>
          <a:p>
            <a:r>
              <a:rPr lang="en-US" dirty="0" smtClean="0"/>
              <a:t>Magnet will operate at 79% of SSL</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4084455590"/>
              </p:ext>
            </p:extLst>
          </p:nvPr>
        </p:nvGraphicFramePr>
        <p:xfrm>
          <a:off x="3048000" y="4334074"/>
          <a:ext cx="5979582" cy="2443372"/>
        </p:xfrm>
        <a:graphic>
          <a:graphicData uri="http://schemas.openxmlformats.org/drawingml/2006/table">
            <a:tbl>
              <a:tblPr firstRow="1" bandRow="1">
                <a:tableStyleId>{5C22544A-7EE6-4342-B048-85BDC9FD1C3A}</a:tableStyleId>
              </a:tblPr>
              <a:tblGrid>
                <a:gridCol w="1527877"/>
                <a:gridCol w="1564692"/>
                <a:gridCol w="1439781"/>
                <a:gridCol w="1447232"/>
              </a:tblGrid>
              <a:tr h="283739">
                <a:tc>
                  <a:txBody>
                    <a:bodyPr/>
                    <a:lstStyle/>
                    <a:p>
                      <a:pPr algn="ctr"/>
                      <a:r>
                        <a:rPr lang="en-US" sz="1200" dirty="0" smtClean="0">
                          <a:latin typeface="Times New Roman" panose="02020603050405020304" pitchFamily="18" charset="0"/>
                          <a:cs typeface="Times New Roman" panose="02020603050405020304" pitchFamily="18" charset="0"/>
                        </a:rPr>
                        <a:t>(</a:t>
                      </a:r>
                      <a:r>
                        <a:rPr lang="en-US" sz="1200" dirty="0" err="1" smtClean="0">
                          <a:latin typeface="Times New Roman" panose="02020603050405020304" pitchFamily="18" charset="0"/>
                          <a:cs typeface="Times New Roman" panose="02020603050405020304" pitchFamily="18" charset="0"/>
                        </a:rPr>
                        <a:t>Fx</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kN</a:t>
                      </a:r>
                      <a:r>
                        <a:rPr lang="en-US" sz="1200" baseline="0" dirty="0" smtClean="0">
                          <a:latin typeface="Times New Roman" panose="02020603050405020304" pitchFamily="18" charset="0"/>
                          <a:cs typeface="Times New Roman" panose="02020603050405020304" pitchFamily="18" charset="0"/>
                        </a:rPr>
                        <a:t>/m, </a:t>
                      </a:r>
                      <a:r>
                        <a:rPr lang="en-US" sz="1200" baseline="0" dirty="0" err="1" smtClean="0">
                          <a:latin typeface="Times New Roman" panose="02020603050405020304" pitchFamily="18" charset="0"/>
                          <a:cs typeface="Times New Roman" panose="02020603050405020304" pitchFamily="18" charset="0"/>
                        </a:rPr>
                        <a:t>Fy</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kN</a:t>
                      </a:r>
                      <a:r>
                        <a:rPr lang="en-US" sz="1200" baseline="0" dirty="0" smtClean="0">
                          <a:latin typeface="Times New Roman" panose="02020603050405020304" pitchFamily="18" charset="0"/>
                          <a:cs typeface="Times New Roman" panose="02020603050405020304" pitchFamily="18" charset="0"/>
                        </a:rPr>
                        <a:t>/m)</a:t>
                      </a:r>
                      <a:endParaRPr lang="en-US"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a:t>
                      </a:r>
                      <a:r>
                        <a:rPr lang="en-US" sz="1200" dirty="0" err="1" smtClean="0">
                          <a:latin typeface="Times New Roman" panose="02020603050405020304" pitchFamily="18" charset="0"/>
                          <a:cs typeface="Times New Roman" panose="02020603050405020304" pitchFamily="18" charset="0"/>
                        </a:rPr>
                        <a:t>Fx</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kN</a:t>
                      </a:r>
                      <a:r>
                        <a:rPr lang="en-US" sz="1200" baseline="0" dirty="0" smtClean="0">
                          <a:latin typeface="Times New Roman" panose="02020603050405020304" pitchFamily="18" charset="0"/>
                          <a:cs typeface="Times New Roman" panose="02020603050405020304" pitchFamily="18" charset="0"/>
                        </a:rPr>
                        <a:t>/m, </a:t>
                      </a:r>
                      <a:r>
                        <a:rPr lang="en-US" sz="1200" baseline="0" dirty="0" err="1" smtClean="0">
                          <a:latin typeface="Times New Roman" panose="02020603050405020304" pitchFamily="18" charset="0"/>
                          <a:cs typeface="Times New Roman" panose="02020603050405020304" pitchFamily="18" charset="0"/>
                        </a:rPr>
                        <a:t>Fy</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kN</a:t>
                      </a:r>
                      <a:r>
                        <a:rPr lang="en-US" sz="1200" baseline="0" dirty="0" smtClean="0">
                          <a:latin typeface="Times New Roman" panose="02020603050405020304" pitchFamily="18" charset="0"/>
                          <a:cs typeface="Times New Roman" panose="02020603050405020304" pitchFamily="18" charset="0"/>
                        </a:rPr>
                        <a:t>/m)</a:t>
                      </a:r>
                      <a:endParaRPr lang="en-US" sz="1200" dirty="0" smtClean="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a:t>
                      </a:r>
                      <a:r>
                        <a:rPr lang="en-US" sz="1200" dirty="0" err="1" smtClean="0">
                          <a:latin typeface="Times New Roman" panose="02020603050405020304" pitchFamily="18" charset="0"/>
                          <a:cs typeface="Times New Roman" panose="02020603050405020304" pitchFamily="18" charset="0"/>
                        </a:rPr>
                        <a:t>Fx</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kN</a:t>
                      </a:r>
                      <a:r>
                        <a:rPr lang="en-US" sz="1200" baseline="0" dirty="0" smtClean="0">
                          <a:latin typeface="Times New Roman" panose="02020603050405020304" pitchFamily="18" charset="0"/>
                          <a:cs typeface="Times New Roman" panose="02020603050405020304" pitchFamily="18" charset="0"/>
                        </a:rPr>
                        <a:t>/m, </a:t>
                      </a:r>
                      <a:r>
                        <a:rPr lang="en-US" sz="1200" baseline="0" dirty="0" err="1" smtClean="0">
                          <a:latin typeface="Times New Roman" panose="02020603050405020304" pitchFamily="18" charset="0"/>
                          <a:cs typeface="Times New Roman" panose="02020603050405020304" pitchFamily="18" charset="0"/>
                        </a:rPr>
                        <a:t>Fy</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kN</a:t>
                      </a:r>
                      <a:r>
                        <a:rPr lang="en-US" sz="1200" baseline="0" dirty="0" smtClean="0">
                          <a:latin typeface="Times New Roman" panose="02020603050405020304" pitchFamily="18" charset="0"/>
                          <a:cs typeface="Times New Roman" panose="02020603050405020304" pitchFamily="18" charset="0"/>
                        </a:rPr>
                        <a:t>/m)</a:t>
                      </a:r>
                      <a:endParaRPr lang="en-US" sz="1200" dirty="0" smtClean="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a:t>
                      </a:r>
                      <a:r>
                        <a:rPr lang="en-US" sz="1200" dirty="0" err="1" smtClean="0">
                          <a:latin typeface="Times New Roman" panose="02020603050405020304" pitchFamily="18" charset="0"/>
                          <a:cs typeface="Times New Roman" panose="02020603050405020304" pitchFamily="18" charset="0"/>
                        </a:rPr>
                        <a:t>Fx</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kN</a:t>
                      </a:r>
                      <a:r>
                        <a:rPr lang="en-US" sz="1200" baseline="0" dirty="0" smtClean="0">
                          <a:latin typeface="Times New Roman" panose="02020603050405020304" pitchFamily="18" charset="0"/>
                          <a:cs typeface="Times New Roman" panose="02020603050405020304" pitchFamily="18" charset="0"/>
                        </a:rPr>
                        <a:t>/m, </a:t>
                      </a:r>
                      <a:r>
                        <a:rPr lang="en-US" sz="1200" baseline="0" dirty="0" err="1" smtClean="0">
                          <a:latin typeface="Times New Roman" panose="02020603050405020304" pitchFamily="18" charset="0"/>
                          <a:cs typeface="Times New Roman" panose="02020603050405020304" pitchFamily="18" charset="0"/>
                        </a:rPr>
                        <a:t>Fy</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kN</a:t>
                      </a:r>
                      <a:r>
                        <a:rPr lang="en-US" sz="1200" baseline="0" dirty="0" smtClean="0">
                          <a:latin typeface="Times New Roman" panose="02020603050405020304" pitchFamily="18" charset="0"/>
                          <a:cs typeface="Times New Roman" panose="02020603050405020304" pitchFamily="18" charset="0"/>
                        </a:rPr>
                        <a:t>/m)</a:t>
                      </a:r>
                      <a:endParaRPr lang="en-US" sz="1200" dirty="0" smtClean="0">
                        <a:latin typeface="Times New Roman" panose="02020603050405020304" pitchFamily="18" charset="0"/>
                        <a:cs typeface="Times New Roman" panose="02020603050405020304" pitchFamily="18" charset="0"/>
                      </a:endParaRPr>
                    </a:p>
                  </a:txBody>
                  <a:tcPr/>
                </a:tc>
              </a:tr>
              <a:tr h="496543">
                <a:tc>
                  <a:txBody>
                    <a:bodyPr/>
                    <a:lstStyle/>
                    <a:p>
                      <a:pPr algn="ctr"/>
                      <a:r>
                        <a:rPr lang="en-US" sz="1200" dirty="0" smtClean="0">
                          <a:latin typeface="Times New Roman" panose="02020603050405020304" pitchFamily="18" charset="0"/>
                          <a:cs typeface="Times New Roman" panose="02020603050405020304" pitchFamily="18" charset="0"/>
                        </a:rPr>
                        <a:t>(31.95,-3.06)</a:t>
                      </a:r>
                    </a:p>
                    <a:p>
                      <a:pPr algn="ctr"/>
                      <a:r>
                        <a:rPr lang="en-US" sz="1200" dirty="0" smtClean="0">
                          <a:latin typeface="Times New Roman" panose="02020603050405020304" pitchFamily="18" charset="0"/>
                          <a:cs typeface="Times New Roman" panose="02020603050405020304" pitchFamily="18" charset="0"/>
                        </a:rPr>
                        <a:t> (38.25,-3.47)</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(30.24,-7.37)</a:t>
                      </a:r>
                    </a:p>
                    <a:p>
                      <a:pPr algn="ctr"/>
                      <a:r>
                        <a:rPr lang="en-US" sz="1200" dirty="0" smtClean="0">
                          <a:latin typeface="Times New Roman" panose="02020603050405020304" pitchFamily="18" charset="0"/>
                          <a:cs typeface="Times New Roman" panose="02020603050405020304" pitchFamily="18" charset="0"/>
                        </a:rPr>
                        <a:t> (36.13,-8.63)</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(18.44,-7.65) </a:t>
                      </a:r>
                    </a:p>
                    <a:p>
                      <a:pPr algn="ctr"/>
                      <a:r>
                        <a:rPr lang="en-US" sz="1200" dirty="0" smtClean="0">
                          <a:latin typeface="Times New Roman" panose="02020603050405020304" pitchFamily="18" charset="0"/>
                          <a:cs typeface="Times New Roman" panose="02020603050405020304" pitchFamily="18" charset="0"/>
                        </a:rPr>
                        <a:t>(20.77,-8.23)</a:t>
                      </a:r>
                    </a:p>
                  </a:txBody>
                  <a:tcPr/>
                </a:tc>
                <a:tc>
                  <a:txBody>
                    <a:bodyPr/>
                    <a:lstStyle/>
                    <a:p>
                      <a:pPr algn="ctr"/>
                      <a:r>
                        <a:rPr lang="en-US" sz="1200" dirty="0" smtClean="0">
                          <a:latin typeface="Times New Roman" panose="02020603050405020304" pitchFamily="18" charset="0"/>
                          <a:cs typeface="Times New Roman" panose="02020603050405020304" pitchFamily="18" charset="0"/>
                        </a:rPr>
                        <a:t>(4.19,-7.84) </a:t>
                      </a:r>
                    </a:p>
                    <a:p>
                      <a:pPr algn="ctr"/>
                      <a:r>
                        <a:rPr lang="en-US" sz="1200" dirty="0" smtClean="0">
                          <a:latin typeface="Times New Roman" panose="02020603050405020304" pitchFamily="18" charset="0"/>
                          <a:cs typeface="Times New Roman" panose="02020603050405020304" pitchFamily="18" charset="0"/>
                        </a:rPr>
                        <a:t>(4.97,-7.92)</a:t>
                      </a:r>
                      <a:endParaRPr lang="en-US" sz="1200" dirty="0">
                        <a:latin typeface="Times New Roman" panose="02020603050405020304" pitchFamily="18" charset="0"/>
                        <a:cs typeface="Times New Roman" panose="02020603050405020304" pitchFamily="18" charset="0"/>
                      </a:endParaRPr>
                    </a:p>
                  </a:txBody>
                  <a:tcPr/>
                </a:tc>
              </a:tr>
              <a:tr h="496543">
                <a:tc>
                  <a:txBody>
                    <a:bodyPr/>
                    <a:lstStyle/>
                    <a:p>
                      <a:pPr algn="ctr"/>
                      <a:endParaRPr lang="en-US" sz="120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(30.82,-3.26)</a:t>
                      </a:r>
                    </a:p>
                    <a:p>
                      <a:pPr algn="ctr"/>
                      <a:r>
                        <a:rPr lang="en-US" sz="1200" dirty="0" smtClean="0">
                          <a:latin typeface="Times New Roman" panose="02020603050405020304" pitchFamily="18" charset="0"/>
                          <a:cs typeface="Times New Roman" panose="02020603050405020304" pitchFamily="18" charset="0"/>
                        </a:rPr>
                        <a:t> (36.54,-3.74)</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(18.29,-4.13) </a:t>
                      </a:r>
                    </a:p>
                    <a:p>
                      <a:pPr algn="ctr"/>
                      <a:r>
                        <a:rPr lang="en-US" sz="1200" dirty="0" smtClean="0">
                          <a:latin typeface="Times New Roman" panose="02020603050405020304" pitchFamily="18" charset="0"/>
                          <a:cs typeface="Times New Roman" panose="02020603050405020304" pitchFamily="18" charset="0"/>
                        </a:rPr>
                        <a:t>(20.80,-4.25)</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(3.34,-4.40)</a:t>
                      </a:r>
                    </a:p>
                    <a:p>
                      <a:pPr algn="ctr"/>
                      <a:r>
                        <a:rPr lang="en-US" sz="1200" dirty="0" smtClean="0">
                          <a:latin typeface="Times New Roman" panose="02020603050405020304" pitchFamily="18" charset="0"/>
                          <a:cs typeface="Times New Roman" panose="02020603050405020304" pitchFamily="18" charset="0"/>
                        </a:rPr>
                        <a:t> (4.21,-4.38)</a:t>
                      </a:r>
                      <a:endParaRPr lang="en-US" sz="1200" dirty="0">
                        <a:latin typeface="Times New Roman" panose="02020603050405020304" pitchFamily="18" charset="0"/>
                        <a:cs typeface="Times New Roman" panose="02020603050405020304" pitchFamily="18" charset="0"/>
                      </a:endParaRPr>
                    </a:p>
                  </a:txBody>
                  <a:tcPr/>
                </a:tc>
              </a:tr>
              <a:tr h="496543">
                <a:tc>
                  <a:txBody>
                    <a:bodyPr/>
                    <a:lstStyle/>
                    <a:p>
                      <a:pPr algn="ctr"/>
                      <a:endParaRPr lang="en-US" sz="120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(31.61,0.98) (37.05,1.28)</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(19.28,-0.86) </a:t>
                      </a:r>
                    </a:p>
                    <a:p>
                      <a:pPr algn="ctr"/>
                      <a:r>
                        <a:rPr lang="en-US" sz="1200" dirty="0" smtClean="0">
                          <a:latin typeface="Times New Roman" panose="02020603050405020304" pitchFamily="18" charset="0"/>
                          <a:cs typeface="Times New Roman" panose="02020603050405020304" pitchFamily="18" charset="0"/>
                        </a:rPr>
                        <a:t>(21.94,-0.71)</a:t>
                      </a:r>
                      <a:endParaRPr lang="en-US"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(3.54,-2.09)</a:t>
                      </a:r>
                    </a:p>
                    <a:p>
                      <a:pPr algn="ctr"/>
                      <a:r>
                        <a:rPr lang="en-US" sz="1200" dirty="0" smtClean="0">
                          <a:latin typeface="Times New Roman" panose="02020603050405020304" pitchFamily="18" charset="0"/>
                          <a:cs typeface="Times New Roman" panose="02020603050405020304" pitchFamily="18" charset="0"/>
                        </a:rPr>
                        <a:t> (4.42,-1.91)</a:t>
                      </a:r>
                      <a:endParaRPr lang="en-US" sz="1200" dirty="0">
                        <a:latin typeface="Times New Roman" panose="02020603050405020304" pitchFamily="18" charset="0"/>
                        <a:cs typeface="Times New Roman" panose="02020603050405020304" pitchFamily="18" charset="0"/>
                      </a:endParaRPr>
                    </a:p>
                  </a:txBody>
                  <a:tcPr/>
                </a:tc>
              </a:tr>
              <a:tr h="496543">
                <a:tc>
                  <a:txBody>
                    <a:bodyPr/>
                    <a:lstStyle/>
                    <a:p>
                      <a:pPr algn="ctr"/>
                      <a:endParaRPr lang="en-US" sz="1200">
                        <a:latin typeface="Times New Roman" panose="02020603050405020304" pitchFamily="18" charset="0"/>
                        <a:cs typeface="Times New Roman" panose="02020603050405020304" pitchFamily="18" charset="0"/>
                      </a:endParaRPr>
                    </a:p>
                  </a:txBody>
                  <a:tcPr/>
                </a:tc>
                <a:tc>
                  <a:txBody>
                    <a:bodyPr/>
                    <a:lstStyle/>
                    <a:p>
                      <a:pPr algn="ctr"/>
                      <a:endParaRPr lang="en-US"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(21.78,0.42) (24.56,0.47)</a:t>
                      </a:r>
                    </a:p>
                  </a:txBody>
                  <a:tcPr/>
                </a:tc>
                <a:tc>
                  <a:txBody>
                    <a:bodyPr/>
                    <a:lstStyle/>
                    <a:p>
                      <a:pPr algn="ctr"/>
                      <a:r>
                        <a:rPr lang="en-US" sz="1200" dirty="0" smtClean="0">
                          <a:latin typeface="Times New Roman" panose="02020603050405020304" pitchFamily="18" charset="0"/>
                          <a:cs typeface="Times New Roman" panose="02020603050405020304" pitchFamily="18" charset="0"/>
                        </a:rPr>
                        <a:t>(4.33,-0.50)</a:t>
                      </a:r>
                    </a:p>
                    <a:p>
                      <a:pPr algn="ctr"/>
                      <a:r>
                        <a:rPr lang="en-US" sz="1200" dirty="0" smtClean="0">
                          <a:latin typeface="Times New Roman" panose="02020603050405020304" pitchFamily="18" charset="0"/>
                          <a:cs typeface="Times New Roman" panose="02020603050405020304" pitchFamily="18" charset="0"/>
                        </a:rPr>
                        <a:t> (5.03,-0.44)</a:t>
                      </a:r>
                      <a:endParaRPr lang="en-US" sz="1200" dirty="0">
                        <a:latin typeface="Times New Roman" panose="02020603050405020304" pitchFamily="18" charset="0"/>
                        <a:cs typeface="Times New Roman" panose="02020603050405020304" pitchFamily="18" charset="0"/>
                      </a:endParaRPr>
                    </a:p>
                  </a:txBody>
                  <a:tcPr/>
                </a:tc>
              </a:tr>
            </a:tbl>
          </a:graphicData>
        </a:graphic>
      </p:graphicFrame>
      <p:sp>
        <p:nvSpPr>
          <p:cNvPr id="9" name="TextBox 8"/>
          <p:cNvSpPr txBox="1"/>
          <p:nvPr/>
        </p:nvSpPr>
        <p:spPr>
          <a:xfrm>
            <a:off x="2782956" y="3751601"/>
            <a:ext cx="6361043" cy="646331"/>
          </a:xfrm>
          <a:prstGeom prst="rect">
            <a:avLst/>
          </a:prstGeom>
          <a:noFill/>
        </p:spPr>
        <p:txBody>
          <a:bodyPr wrap="square" rtlCol="0">
            <a:spAutoFit/>
          </a:bodyPr>
          <a:lstStyle/>
          <a:p>
            <a:r>
              <a:rPr lang="en-US" dirty="0" smtClean="0">
                <a:latin typeface="Calibri"/>
                <a:cs typeface="Calibri"/>
              </a:rPr>
              <a:t>Lorenz body forces on each turn of the MEIC dipole @ 3 T </a:t>
            </a:r>
          </a:p>
          <a:p>
            <a:r>
              <a:rPr lang="en-US" dirty="0" smtClean="0">
                <a:latin typeface="Calibri"/>
                <a:cs typeface="Calibri"/>
              </a:rPr>
              <a:t>(top set from 1.2 m 3d model, bottom set from 2d model):</a:t>
            </a:r>
            <a:endParaRPr lang="en-US" dirty="0">
              <a:latin typeface="Calibri"/>
              <a:cs typeface="Calibri"/>
            </a:endParaRPr>
          </a:p>
        </p:txBody>
      </p:sp>
    </p:spTree>
    <p:extLst>
      <p:ext uri="{BB962C8B-B14F-4D97-AF65-F5344CB8AC3E}">
        <p14:creationId xmlns:p14="http://schemas.microsoft.com/office/powerpoint/2010/main" val="4194935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3595922"/>
            <a:ext cx="5029200" cy="326207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4114800" cy="3811877"/>
          </a:xfrm>
          <a:prstGeom prst="rect">
            <a:avLst/>
          </a:prstGeom>
        </p:spPr>
      </p:pic>
      <p:sp>
        <p:nvSpPr>
          <p:cNvPr id="6" name="TextBox 5"/>
          <p:cNvSpPr txBox="1"/>
          <p:nvPr/>
        </p:nvSpPr>
        <p:spPr>
          <a:xfrm>
            <a:off x="4114800" y="2"/>
            <a:ext cx="5029200" cy="3170099"/>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1.2m long straight section Symmetric 3D model of MEIC dipole at 2.92T central field</a:t>
            </a:r>
          </a:p>
          <a:p>
            <a:endParaRPr lang="en-US" sz="2000" dirty="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Max field in the conductor 3.33T (3.42T if scaled to 3T central field ) located at </a:t>
            </a:r>
          </a:p>
          <a:p>
            <a:r>
              <a:rPr lang="en-US" sz="2000" dirty="0" smtClean="0">
                <a:latin typeface="Times New Roman" panose="02020603050405020304" pitchFamily="18" charset="0"/>
                <a:cs typeface="Times New Roman" panose="02020603050405020304" pitchFamily="18" charset="0"/>
              </a:rPr>
              <a:t>(0.0242,0.042,0)</a:t>
            </a:r>
          </a:p>
          <a:p>
            <a:endParaRPr lang="en-US" sz="2000" dirty="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Location and magnitude (3.49T) of max field point is consistent with 2d simulations done in </a:t>
            </a:r>
          </a:p>
          <a:p>
            <a:r>
              <a:rPr lang="en-US" sz="2000" dirty="0" smtClean="0">
                <a:latin typeface="Times New Roman" panose="02020603050405020304" pitchFamily="18" charset="0"/>
                <a:cs typeface="Times New Roman" panose="02020603050405020304" pitchFamily="18" charset="0"/>
              </a:rPr>
              <a:t>COMSOL</a:t>
            </a:r>
            <a:endParaRPr lang="en-US" sz="20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732" y="4038600"/>
            <a:ext cx="3966831"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H="1">
            <a:off x="2136147" y="1752600"/>
            <a:ext cx="2969254" cy="3581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175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
            <a:ext cx="9144000" cy="430887"/>
          </a:xfrm>
          <a:prstGeom prst="rect">
            <a:avLst/>
          </a:prstGeom>
          <a:noFill/>
        </p:spPr>
        <p:txBody>
          <a:bodyPr wrap="square" rtlCol="0">
            <a:spAutoFit/>
          </a:bodyPr>
          <a:lstStyle/>
          <a:p>
            <a:pPr algn="ctr"/>
            <a:r>
              <a:rPr lang="en-US" sz="2200" dirty="0" smtClean="0">
                <a:latin typeface="Times New Roman" panose="02020603050405020304" pitchFamily="18" charset="0"/>
                <a:cs typeface="Times New Roman" panose="02020603050405020304" pitchFamily="18" charset="0"/>
              </a:rPr>
              <a:t>Multipoles due to cooldown and Lorenz forces</a:t>
            </a:r>
            <a:endParaRPr lang="en-US" sz="2200" dirty="0">
              <a:latin typeface="Times New Roman" panose="02020603050405020304" pitchFamily="18" charset="0"/>
              <a:cs typeface="Times New Roman" panose="02020603050405020304" pitchFamily="18" charset="0"/>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1391" y="3427342"/>
            <a:ext cx="4453625" cy="34174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 y="1525608"/>
            <a:ext cx="3323166" cy="92333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Simple thermal stress model was used to extract coil displacements at 4.2K 0T and 4.2K 3T</a:t>
            </a:r>
          </a:p>
        </p:txBody>
      </p:sp>
      <p:graphicFrame>
        <p:nvGraphicFramePr>
          <p:cNvPr id="8" name="Table 7"/>
          <p:cNvGraphicFramePr>
            <a:graphicFrameLocks noGrp="1"/>
          </p:cNvGraphicFramePr>
          <p:nvPr>
            <p:extLst>
              <p:ext uri="{D42A27DB-BD31-4B8C-83A1-F6EECF244321}">
                <p14:modId xmlns:p14="http://schemas.microsoft.com/office/powerpoint/2010/main" val="2346136679"/>
              </p:ext>
            </p:extLst>
          </p:nvPr>
        </p:nvGraphicFramePr>
        <p:xfrm>
          <a:off x="0" y="3508519"/>
          <a:ext cx="4368807" cy="3399906"/>
        </p:xfrm>
        <a:graphic>
          <a:graphicData uri="http://schemas.openxmlformats.org/drawingml/2006/table">
            <a:tbl>
              <a:tblPr firstRow="1" firstCol="1" bandRow="1">
                <a:tableStyleId>{5C22544A-7EE6-4342-B048-85BDC9FD1C3A}</a:tableStyleId>
              </a:tblPr>
              <a:tblGrid>
                <a:gridCol w="830177"/>
                <a:gridCol w="830177"/>
                <a:gridCol w="830177"/>
                <a:gridCol w="830177"/>
                <a:gridCol w="1048099"/>
              </a:tblGrid>
              <a:tr h="220317">
                <a:tc>
                  <a:txBody>
                    <a:bodyPr/>
                    <a:lstStyle/>
                    <a:p>
                      <a:pPr marL="0" marR="0" algn="ctr">
                        <a:lnSpc>
                          <a:spcPct val="115000"/>
                        </a:lnSpc>
                        <a:spcBef>
                          <a:spcPts val="0"/>
                        </a:spcBef>
                        <a:spcAft>
                          <a:spcPts val="0"/>
                        </a:spcAft>
                      </a:pPr>
                      <a:r>
                        <a:rPr lang="en-US" sz="900" dirty="0">
                          <a:effectLst/>
                          <a:latin typeface="Times New Roman" panose="02020603050405020304" pitchFamily="18" charset="0"/>
                          <a:cs typeface="Times New Roman" panose="02020603050405020304" pitchFamily="18" charset="0"/>
                        </a:rPr>
                        <a:t>Turn index </a:t>
                      </a:r>
                      <a:r>
                        <a:rPr lang="en-US" sz="900" dirty="0" err="1">
                          <a:effectLst/>
                          <a:latin typeface="Times New Roman" panose="02020603050405020304" pitchFamily="18" charset="0"/>
                          <a:cs typeface="Times New Roman" panose="02020603050405020304" pitchFamily="18" charset="0"/>
                        </a:rPr>
                        <a:t>ij</a:t>
                      </a:r>
                      <a:endParaRPr lang="en-US" sz="900" dirty="0">
                        <a:effectLst/>
                        <a:latin typeface="Times New Roman" panose="02020603050405020304" pitchFamily="18" charset="0"/>
                        <a:ea typeface="Calibri"/>
                        <a:cs typeface="Times New Roman" panose="02020603050405020304" pitchFamily="18" charset="0"/>
                      </a:endParaRPr>
                    </a:p>
                  </a:txBody>
                  <a:tcPr marL="51435" marR="51435" marT="0" marB="0"/>
                </a:tc>
                <a:tc gridSpan="4">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Displacement (x,y) mil</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hMerge="1">
                  <a:txBody>
                    <a:bodyPr/>
                    <a:lstStyle/>
                    <a:p>
                      <a:endParaRPr lang="en-US"/>
                    </a:p>
                  </a:txBody>
                  <a:tcPr/>
                </a:tc>
                <a:tc hMerge="1">
                  <a:txBody>
                    <a:bodyPr/>
                    <a:lstStyle/>
                    <a:p>
                      <a:endParaRPr lang="en-US"/>
                    </a:p>
                  </a:txBody>
                  <a:tcPr/>
                </a:tc>
                <a:tc hMerge="1">
                  <a:txBody>
                    <a:bodyPr/>
                    <a:lstStyle/>
                    <a:p>
                      <a:endParaRPr lang="en-US"/>
                    </a:p>
                  </a:txBody>
                  <a:tcPr/>
                </a:tc>
              </a:tr>
              <a:tr h="220317">
                <a:tc>
                  <a:txBody>
                    <a:bodyPr/>
                    <a:lstStyle/>
                    <a:p>
                      <a:pPr marL="0" marR="0" algn="ctr">
                        <a:lnSpc>
                          <a:spcPct val="115000"/>
                        </a:lnSpc>
                        <a:spcBef>
                          <a:spcPts val="0"/>
                        </a:spcBef>
                        <a:spcAft>
                          <a:spcPts val="0"/>
                        </a:spcAft>
                      </a:pPr>
                      <a:r>
                        <a:rPr lang="en-US" sz="900" dirty="0">
                          <a:effectLst/>
                          <a:latin typeface="Times New Roman" panose="02020603050405020304" pitchFamily="18" charset="0"/>
                          <a:cs typeface="Times New Roman" panose="02020603050405020304" pitchFamily="18" charset="0"/>
                        </a:rPr>
                        <a:t> </a:t>
                      </a:r>
                      <a:endParaRPr lang="en-US" sz="900" dirty="0">
                        <a:effectLst/>
                        <a:latin typeface="Times New Roman" panose="02020603050405020304" pitchFamily="18" charset="0"/>
                        <a:ea typeface="Calibri"/>
                        <a:cs typeface="Times New Roman" panose="02020603050405020304" pitchFamily="18" charset="0"/>
                      </a:endParaRPr>
                    </a:p>
                  </a:txBody>
                  <a:tcPr marL="51435" marR="51435" marT="0" marB="0"/>
                </a:tc>
                <a:tc gridSpan="2">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Beam tube bonded to Coil Assembly</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hMerge="1">
                  <a:txBody>
                    <a:bodyPr/>
                    <a:lstStyle/>
                    <a:p>
                      <a:endParaRPr lang="en-US"/>
                    </a:p>
                  </a:txBody>
                  <a:tcPr/>
                </a:tc>
                <a:tc gridSpan="2">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Beam tube mold released from Coil assembly</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hMerge="1">
                  <a:txBody>
                    <a:bodyPr/>
                    <a:lstStyle/>
                    <a:p>
                      <a:endParaRPr lang="en-US"/>
                    </a:p>
                  </a:txBody>
                  <a:tcPr/>
                </a:tc>
              </a:tr>
              <a:tr h="220317">
                <a:tc>
                  <a:txBody>
                    <a:bodyPr/>
                    <a:lstStyle/>
                    <a:p>
                      <a:pPr marL="0" marR="0" algn="ctr">
                        <a:lnSpc>
                          <a:spcPct val="115000"/>
                        </a:lnSpc>
                        <a:spcBef>
                          <a:spcPts val="0"/>
                        </a:spcBef>
                        <a:spcAft>
                          <a:spcPts val="0"/>
                        </a:spcAft>
                      </a:pPr>
                      <a:r>
                        <a:rPr lang="en-US" sz="900" dirty="0">
                          <a:effectLst/>
                          <a:latin typeface="Times New Roman" panose="02020603050405020304" pitchFamily="18" charset="0"/>
                          <a:cs typeface="Times New Roman" panose="02020603050405020304" pitchFamily="18" charset="0"/>
                        </a:rPr>
                        <a:t> </a:t>
                      </a:r>
                      <a:endParaRPr lang="en-US" sz="9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900" dirty="0" err="1" smtClean="0">
                          <a:effectLst/>
                          <a:latin typeface="GreekC" panose="00000400000000000000" pitchFamily="2" charset="0"/>
                          <a:cs typeface="GreekC" panose="00000400000000000000" pitchFamily="2" charset="0"/>
                        </a:rPr>
                        <a:t>D</a:t>
                      </a:r>
                      <a:r>
                        <a:rPr lang="en-US" sz="900" baseline="-25000" dirty="0" err="1" smtClean="0">
                          <a:effectLst/>
                          <a:latin typeface="Times New Roman" panose="02020603050405020304" pitchFamily="18" charset="0"/>
                          <a:cs typeface="Times New Roman" panose="02020603050405020304" pitchFamily="18" charset="0"/>
                        </a:rPr>
                        <a:t>Cold</a:t>
                      </a:r>
                      <a:endParaRPr lang="en-US" sz="900" baseline="-250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900" dirty="0" smtClean="0">
                          <a:effectLst/>
                          <a:latin typeface="GreekC" panose="00000400000000000000" pitchFamily="2" charset="0"/>
                          <a:cs typeface="GreekC" panose="00000400000000000000" pitchFamily="2" charset="0"/>
                        </a:rPr>
                        <a:t>D</a:t>
                      </a:r>
                      <a:r>
                        <a:rPr lang="en-US" sz="900" baseline="-25000" dirty="0" smtClean="0">
                          <a:effectLst/>
                          <a:latin typeface="Times New Roman" panose="02020603050405020304" pitchFamily="18" charset="0"/>
                          <a:cs typeface="Times New Roman" panose="02020603050405020304" pitchFamily="18" charset="0"/>
                        </a:rPr>
                        <a:t>Cold+3T</a:t>
                      </a:r>
                      <a:endParaRPr lang="en-US" sz="900" baseline="-250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900" dirty="0" err="1" smtClean="0">
                          <a:effectLst/>
                          <a:latin typeface="GreekC" panose="00000400000000000000" pitchFamily="2" charset="0"/>
                          <a:cs typeface="GreekC" panose="00000400000000000000" pitchFamily="2" charset="0"/>
                        </a:rPr>
                        <a:t>D</a:t>
                      </a:r>
                      <a:r>
                        <a:rPr lang="en-US" sz="900" baseline="-25000" dirty="0" err="1" smtClean="0">
                          <a:effectLst/>
                          <a:latin typeface="Times New Roman" panose="02020603050405020304" pitchFamily="18" charset="0"/>
                          <a:cs typeface="Times New Roman" panose="02020603050405020304" pitchFamily="18" charset="0"/>
                        </a:rPr>
                        <a:t>Cold</a:t>
                      </a:r>
                      <a:endParaRPr lang="en-US" sz="900" baseline="-250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900" dirty="0" smtClean="0">
                          <a:effectLst/>
                          <a:latin typeface="GreekC" panose="00000400000000000000" pitchFamily="2" charset="0"/>
                          <a:cs typeface="GreekC" panose="00000400000000000000" pitchFamily="2" charset="0"/>
                        </a:rPr>
                        <a:t>D</a:t>
                      </a:r>
                      <a:r>
                        <a:rPr lang="en-US" sz="900" baseline="-25000" dirty="0" smtClean="0">
                          <a:effectLst/>
                          <a:latin typeface="Times New Roman" panose="02020603050405020304" pitchFamily="18" charset="0"/>
                          <a:cs typeface="Times New Roman" panose="02020603050405020304" pitchFamily="18" charset="0"/>
                        </a:rPr>
                        <a:t>Cold+3T</a:t>
                      </a:r>
                      <a:endParaRPr lang="en-US" sz="900" baseline="-25000" dirty="0">
                        <a:effectLst/>
                        <a:latin typeface="Times New Roman" panose="02020603050405020304" pitchFamily="18" charset="0"/>
                        <a:ea typeface="Calibri"/>
                        <a:cs typeface="Times New Roman" panose="02020603050405020304" pitchFamily="18" charset="0"/>
                      </a:endParaRPr>
                    </a:p>
                  </a:txBody>
                  <a:tcPr marL="51435" marR="51435" marT="0" marB="0"/>
                </a:tc>
              </a:tr>
              <a:tr h="220317">
                <a:tc>
                  <a:txBody>
                    <a:bodyPr/>
                    <a:lstStyle/>
                    <a:p>
                      <a:pPr marL="0" marR="0" algn="ctr">
                        <a:lnSpc>
                          <a:spcPct val="115000"/>
                        </a:lnSpc>
                        <a:spcBef>
                          <a:spcPts val="0"/>
                        </a:spcBef>
                        <a:spcAft>
                          <a:spcPts val="0"/>
                        </a:spcAft>
                      </a:pPr>
                      <a:r>
                        <a:rPr lang="en-US" sz="900" dirty="0">
                          <a:effectLst/>
                          <a:latin typeface="Times New Roman" panose="02020603050405020304" pitchFamily="18" charset="0"/>
                          <a:cs typeface="Times New Roman" panose="02020603050405020304" pitchFamily="18" charset="0"/>
                        </a:rPr>
                        <a:t>40</a:t>
                      </a:r>
                      <a:endParaRPr lang="en-US" sz="9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(-3.48,-5.6)</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(-3.03,-5.67)</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(-3.22,-5.58)</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(-2.56,-5.57)</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nchor="b"/>
                </a:tc>
              </a:tr>
              <a:tr h="220317">
                <a:tc>
                  <a:txBody>
                    <a:bodyPr/>
                    <a:lstStyle/>
                    <a:p>
                      <a:pPr marL="0" marR="0" algn="ctr">
                        <a:lnSpc>
                          <a:spcPct val="115000"/>
                        </a:lnSpc>
                        <a:spcBef>
                          <a:spcPts val="0"/>
                        </a:spcBef>
                        <a:spcAft>
                          <a:spcPts val="0"/>
                        </a:spcAft>
                      </a:pPr>
                      <a:r>
                        <a:rPr lang="en-US" sz="900" dirty="0">
                          <a:effectLst/>
                          <a:latin typeface="Times New Roman" panose="02020603050405020304" pitchFamily="18" charset="0"/>
                          <a:cs typeface="Times New Roman" panose="02020603050405020304" pitchFamily="18" charset="0"/>
                        </a:rPr>
                        <a:t>41</a:t>
                      </a:r>
                      <a:endParaRPr lang="en-US" sz="9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(-7.13,-4.85)</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dirty="0">
                          <a:effectLst/>
                          <a:latin typeface="Times New Roman" panose="02020603050405020304" pitchFamily="18" charset="0"/>
                          <a:cs typeface="Times New Roman" panose="02020603050405020304" pitchFamily="18" charset="0"/>
                        </a:rPr>
                        <a:t>(-6.37,-4.93)</a:t>
                      </a:r>
                      <a:endParaRPr lang="en-US" sz="9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(-6.46,-4.71)</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(-5.79,-4.81)</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nchor="b"/>
                </a:tc>
              </a:tr>
              <a:tr h="220317">
                <a:tc>
                  <a:txBody>
                    <a:bodyPr/>
                    <a:lstStyle/>
                    <a:p>
                      <a:pPr marL="0" marR="0" algn="ctr">
                        <a:lnSpc>
                          <a:spcPct val="115000"/>
                        </a:lnSpc>
                        <a:spcBef>
                          <a:spcPts val="0"/>
                        </a:spcBef>
                        <a:spcAft>
                          <a:spcPts val="0"/>
                        </a:spcAft>
                      </a:pPr>
                      <a:r>
                        <a:rPr lang="en-US" sz="900" dirty="0">
                          <a:effectLst/>
                          <a:latin typeface="Times New Roman" panose="02020603050405020304" pitchFamily="18" charset="0"/>
                          <a:cs typeface="Times New Roman" panose="02020603050405020304" pitchFamily="18" charset="0"/>
                        </a:rPr>
                        <a:t>31</a:t>
                      </a:r>
                      <a:endParaRPr lang="en-US" sz="9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(-7.15,-3.6)</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(-6.19,-3.54)</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(-6.35,-3.37)</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(-5.54,-3.44)</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nchor="b"/>
                </a:tc>
              </a:tr>
              <a:tr h="220317">
                <a:tc>
                  <a:txBody>
                    <a:bodyPr/>
                    <a:lstStyle/>
                    <a:p>
                      <a:pPr marL="0" marR="0" algn="ctr">
                        <a:lnSpc>
                          <a:spcPct val="115000"/>
                        </a:lnSpc>
                        <a:spcBef>
                          <a:spcPts val="0"/>
                        </a:spcBef>
                        <a:spcAft>
                          <a:spcPts val="0"/>
                        </a:spcAft>
                      </a:pPr>
                      <a:r>
                        <a:rPr lang="en-US" sz="900" dirty="0">
                          <a:effectLst/>
                          <a:latin typeface="Times New Roman" panose="02020603050405020304" pitchFamily="18" charset="0"/>
                          <a:cs typeface="Times New Roman" panose="02020603050405020304" pitchFamily="18" charset="0"/>
                        </a:rPr>
                        <a:t>21</a:t>
                      </a:r>
                      <a:endParaRPr lang="en-US" sz="9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(-6.96,-2.12)</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(-6.03,-2.1)</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(-6.45,-2.04)</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(-5.42,-1.99)</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nchor="b"/>
                </a:tc>
              </a:tr>
              <a:tr h="220317">
                <a:tc>
                  <a:txBody>
                    <a:bodyPr/>
                    <a:lstStyle/>
                    <a:p>
                      <a:pPr marL="0" marR="0" algn="ctr">
                        <a:lnSpc>
                          <a:spcPct val="115000"/>
                        </a:lnSpc>
                        <a:spcBef>
                          <a:spcPts val="0"/>
                        </a:spcBef>
                        <a:spcAft>
                          <a:spcPts val="0"/>
                        </a:spcAft>
                      </a:pPr>
                      <a:r>
                        <a:rPr lang="en-US" sz="900" dirty="0">
                          <a:effectLst/>
                          <a:latin typeface="Times New Roman" panose="02020603050405020304" pitchFamily="18" charset="0"/>
                          <a:cs typeface="Times New Roman" panose="02020603050405020304" pitchFamily="18" charset="0"/>
                        </a:rPr>
                        <a:t>42</a:t>
                      </a:r>
                      <a:endParaRPr lang="en-US" sz="9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(-8.53,-4.75)</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(-7.54,-4.8)</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(-7.79,-4.58)</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(-7.01,-4.77)</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nchor="b"/>
                </a:tc>
              </a:tr>
              <a:tr h="220317">
                <a:tc>
                  <a:txBody>
                    <a:bodyPr/>
                    <a:lstStyle/>
                    <a:p>
                      <a:pPr marL="0" marR="0" algn="ctr">
                        <a:lnSpc>
                          <a:spcPct val="115000"/>
                        </a:lnSpc>
                        <a:spcBef>
                          <a:spcPts val="0"/>
                        </a:spcBef>
                        <a:spcAft>
                          <a:spcPts val="0"/>
                        </a:spcAft>
                      </a:pPr>
                      <a:r>
                        <a:rPr lang="en-US" sz="900" dirty="0">
                          <a:effectLst/>
                          <a:latin typeface="Times New Roman" panose="02020603050405020304" pitchFamily="18" charset="0"/>
                          <a:cs typeface="Times New Roman" panose="02020603050405020304" pitchFamily="18" charset="0"/>
                        </a:rPr>
                        <a:t>32</a:t>
                      </a:r>
                      <a:endParaRPr lang="en-US" sz="9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(-8.4,-3.42)</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(-7.33,-3.42)</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(-7.69,-3.29)</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(-6.75,-3.40)</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nchor="b"/>
                </a:tc>
              </a:tr>
              <a:tr h="220317">
                <a:tc>
                  <a:txBody>
                    <a:bodyPr/>
                    <a:lstStyle/>
                    <a:p>
                      <a:pPr marL="0" marR="0" algn="ctr">
                        <a:lnSpc>
                          <a:spcPct val="115000"/>
                        </a:lnSpc>
                        <a:spcBef>
                          <a:spcPts val="0"/>
                        </a:spcBef>
                        <a:spcAft>
                          <a:spcPts val="0"/>
                        </a:spcAft>
                      </a:pPr>
                      <a:r>
                        <a:rPr lang="en-US" sz="900" dirty="0">
                          <a:effectLst/>
                          <a:latin typeface="Times New Roman" panose="02020603050405020304" pitchFamily="18" charset="0"/>
                          <a:cs typeface="Times New Roman" panose="02020603050405020304" pitchFamily="18" charset="0"/>
                        </a:rPr>
                        <a:t>22</a:t>
                      </a:r>
                      <a:endParaRPr lang="en-US" sz="9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(-8.28,-2.05)</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(-7.21,-2.02)</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(-7.50,-1.95)</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(-6.68,-1.93)</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nchor="b"/>
                </a:tc>
              </a:tr>
              <a:tr h="220317">
                <a:tc>
                  <a:txBody>
                    <a:bodyPr/>
                    <a:lstStyle/>
                    <a:p>
                      <a:pPr marL="0" marR="0" algn="ctr">
                        <a:lnSpc>
                          <a:spcPct val="115000"/>
                        </a:lnSpc>
                        <a:spcBef>
                          <a:spcPts val="0"/>
                        </a:spcBef>
                        <a:spcAft>
                          <a:spcPts val="0"/>
                        </a:spcAft>
                      </a:pPr>
                      <a:r>
                        <a:rPr lang="en-US" sz="900" dirty="0">
                          <a:effectLst/>
                          <a:latin typeface="Times New Roman" panose="02020603050405020304" pitchFamily="18" charset="0"/>
                          <a:cs typeface="Times New Roman" panose="02020603050405020304" pitchFamily="18" charset="0"/>
                        </a:rPr>
                        <a:t>12</a:t>
                      </a:r>
                      <a:endParaRPr lang="en-US" sz="9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(-8.11,-0.63)</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(-7.18,-0.63)</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(-7.59,-0.66)</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(-6.76,-0.57)</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nchor="b"/>
                </a:tc>
              </a:tr>
              <a:tr h="220317">
                <a:tc>
                  <a:txBody>
                    <a:bodyPr/>
                    <a:lstStyle/>
                    <a:p>
                      <a:pPr marL="0" marR="0" algn="ctr">
                        <a:lnSpc>
                          <a:spcPct val="115000"/>
                        </a:lnSpc>
                        <a:spcBef>
                          <a:spcPts val="0"/>
                        </a:spcBef>
                        <a:spcAft>
                          <a:spcPts val="0"/>
                        </a:spcAft>
                      </a:pPr>
                      <a:r>
                        <a:rPr lang="en-US" sz="900" dirty="0">
                          <a:effectLst/>
                          <a:latin typeface="Times New Roman" panose="02020603050405020304" pitchFamily="18" charset="0"/>
                          <a:cs typeface="Times New Roman" panose="02020603050405020304" pitchFamily="18" charset="0"/>
                        </a:rPr>
                        <a:t>43</a:t>
                      </a:r>
                      <a:endParaRPr lang="en-US" sz="9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(-9.74,-4.64)</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(-8.76,-4.71)</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(-8.99,-4.58)</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(-8.33,-4.70)</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nchor="b"/>
                </a:tc>
              </a:tr>
              <a:tr h="220317">
                <a:tc>
                  <a:txBody>
                    <a:bodyPr/>
                    <a:lstStyle/>
                    <a:p>
                      <a:pPr marL="0" marR="0" algn="ctr">
                        <a:lnSpc>
                          <a:spcPct val="115000"/>
                        </a:lnSpc>
                        <a:spcBef>
                          <a:spcPts val="0"/>
                        </a:spcBef>
                        <a:spcAft>
                          <a:spcPts val="0"/>
                        </a:spcAft>
                      </a:pPr>
                      <a:r>
                        <a:rPr lang="en-US" sz="900" dirty="0">
                          <a:effectLst/>
                          <a:latin typeface="Times New Roman" panose="02020603050405020304" pitchFamily="18" charset="0"/>
                          <a:cs typeface="Times New Roman" panose="02020603050405020304" pitchFamily="18" charset="0"/>
                        </a:rPr>
                        <a:t>33</a:t>
                      </a:r>
                      <a:endParaRPr lang="en-US" sz="9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(-9.51,-3.16)</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(-8.55,-3.36)</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(-8.98,-3.25)</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(-7.97,-3.35)</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nchor="b"/>
                </a:tc>
              </a:tr>
              <a:tr h="220317">
                <a:tc>
                  <a:txBody>
                    <a:bodyPr/>
                    <a:lstStyle/>
                    <a:p>
                      <a:pPr marL="0" marR="0" algn="ctr">
                        <a:lnSpc>
                          <a:spcPct val="115000"/>
                        </a:lnSpc>
                        <a:spcBef>
                          <a:spcPts val="0"/>
                        </a:spcBef>
                        <a:spcAft>
                          <a:spcPts val="0"/>
                        </a:spcAft>
                      </a:pPr>
                      <a:r>
                        <a:rPr lang="en-US" sz="900" dirty="0">
                          <a:effectLst/>
                          <a:latin typeface="Times New Roman" panose="02020603050405020304" pitchFamily="18" charset="0"/>
                          <a:cs typeface="Times New Roman" panose="02020603050405020304" pitchFamily="18" charset="0"/>
                        </a:rPr>
                        <a:t>23</a:t>
                      </a:r>
                      <a:endParaRPr lang="en-US" sz="9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(-9.39,-1.88)</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(-8.43,-1.96)</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(-8.80,-2.02)</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US" sz="900">
                          <a:effectLst/>
                          <a:latin typeface="Times New Roman" panose="02020603050405020304" pitchFamily="18" charset="0"/>
                          <a:cs typeface="Times New Roman" panose="02020603050405020304" pitchFamily="18" charset="0"/>
                        </a:rPr>
                        <a:t>(-7.91,-1.88)</a:t>
                      </a:r>
                      <a:endParaRPr lang="en-US" sz="900">
                        <a:effectLst/>
                        <a:latin typeface="Times New Roman" panose="02020603050405020304" pitchFamily="18" charset="0"/>
                        <a:ea typeface="Calibri"/>
                        <a:cs typeface="Times New Roman" panose="02020603050405020304" pitchFamily="18" charset="0"/>
                      </a:endParaRPr>
                    </a:p>
                  </a:txBody>
                  <a:tcPr marL="51435" marR="51435" marT="0" marB="0" anchor="b"/>
                </a:tc>
              </a:tr>
              <a:tr h="220317">
                <a:tc>
                  <a:txBody>
                    <a:bodyPr/>
                    <a:lstStyle/>
                    <a:p>
                      <a:pPr marL="0" marR="0" algn="ctr">
                        <a:lnSpc>
                          <a:spcPct val="115000"/>
                        </a:lnSpc>
                        <a:spcBef>
                          <a:spcPts val="0"/>
                        </a:spcBef>
                        <a:spcAft>
                          <a:spcPts val="0"/>
                        </a:spcAft>
                      </a:pPr>
                      <a:r>
                        <a:rPr lang="en-US" sz="900" dirty="0">
                          <a:effectLst/>
                          <a:latin typeface="Times New Roman" panose="02020603050405020304" pitchFamily="18" charset="0"/>
                          <a:cs typeface="Times New Roman" panose="02020603050405020304" pitchFamily="18" charset="0"/>
                        </a:rPr>
                        <a:t>13</a:t>
                      </a:r>
                      <a:endParaRPr lang="en-US" sz="9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dirty="0">
                          <a:effectLst/>
                          <a:latin typeface="Times New Roman" panose="02020603050405020304" pitchFamily="18" charset="0"/>
                          <a:cs typeface="Times New Roman" panose="02020603050405020304" pitchFamily="18" charset="0"/>
                        </a:rPr>
                        <a:t>(-9.34,-0.76)</a:t>
                      </a:r>
                      <a:endParaRPr lang="en-US" sz="9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900" dirty="0">
                          <a:effectLst/>
                          <a:latin typeface="Times New Roman" panose="02020603050405020304" pitchFamily="18" charset="0"/>
                          <a:cs typeface="Times New Roman" panose="02020603050405020304" pitchFamily="18" charset="0"/>
                        </a:rPr>
                        <a:t>(-8.55,-0.55)</a:t>
                      </a:r>
                      <a:endParaRPr lang="en-US" sz="9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900" dirty="0">
                          <a:effectLst/>
                          <a:latin typeface="Times New Roman" panose="02020603050405020304" pitchFamily="18" charset="0"/>
                          <a:cs typeface="Times New Roman" panose="02020603050405020304" pitchFamily="18" charset="0"/>
                        </a:rPr>
                        <a:t>(-8.85,-0.62)</a:t>
                      </a:r>
                      <a:endParaRPr lang="en-US" sz="900" dirty="0">
                        <a:effectLst/>
                        <a:latin typeface="Times New Roman" panose="02020603050405020304" pitchFamily="18" charset="0"/>
                        <a:ea typeface="Calibri"/>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US" sz="900" dirty="0">
                          <a:effectLst/>
                          <a:latin typeface="Times New Roman" panose="02020603050405020304" pitchFamily="18" charset="0"/>
                          <a:cs typeface="Times New Roman" panose="02020603050405020304" pitchFamily="18" charset="0"/>
                        </a:rPr>
                        <a:t>(-8.25,-0.61)</a:t>
                      </a:r>
                      <a:endParaRPr lang="en-US" sz="900" dirty="0">
                        <a:effectLst/>
                        <a:latin typeface="Times New Roman" panose="02020603050405020304" pitchFamily="18" charset="0"/>
                        <a:ea typeface="Calibri"/>
                        <a:cs typeface="Times New Roman" panose="02020603050405020304" pitchFamily="18" charset="0"/>
                      </a:endParaRPr>
                    </a:p>
                  </a:txBody>
                  <a:tcPr marL="51435" marR="51435" marT="0" marB="0" anchor="b"/>
                </a:tc>
              </a:tr>
            </a:tbl>
          </a:graphicData>
        </a:graphic>
      </p:graphicFrame>
      <p:grpSp>
        <p:nvGrpSpPr>
          <p:cNvPr id="14" name="Group 13"/>
          <p:cNvGrpSpPr/>
          <p:nvPr/>
        </p:nvGrpSpPr>
        <p:grpSpPr>
          <a:xfrm>
            <a:off x="6898203" y="366196"/>
            <a:ext cx="2245797" cy="3167161"/>
            <a:chOff x="9197604" y="260179"/>
            <a:chExt cx="2994396" cy="3167161"/>
          </a:xfrm>
        </p:grpSpPr>
        <p:pic>
          <p:nvPicPr>
            <p:cNvPr id="9" name="Picture 8"/>
            <p:cNvPicPr/>
            <p:nvPr/>
          </p:nvPicPr>
          <p:blipFill>
            <a:blip r:embed="rId3"/>
            <a:stretch>
              <a:fillRect/>
            </a:stretch>
          </p:blipFill>
          <p:spPr>
            <a:xfrm>
              <a:off x="9197604" y="260179"/>
              <a:ext cx="2926080" cy="1570355"/>
            </a:xfrm>
            <a:prstGeom prst="rect">
              <a:avLst/>
            </a:prstGeom>
          </p:spPr>
        </p:pic>
        <p:pic>
          <p:nvPicPr>
            <p:cNvPr id="10" name="Picture 9"/>
            <p:cNvPicPr/>
            <p:nvPr/>
          </p:nvPicPr>
          <p:blipFill>
            <a:blip r:embed="rId4"/>
            <a:stretch>
              <a:fillRect/>
            </a:stretch>
          </p:blipFill>
          <p:spPr>
            <a:xfrm>
              <a:off x="9265920" y="1856985"/>
              <a:ext cx="2926080" cy="1570355"/>
            </a:xfrm>
            <a:prstGeom prst="rect">
              <a:avLst/>
            </a:prstGeom>
          </p:spPr>
        </p:pic>
      </p:grpSp>
      <p:grpSp>
        <p:nvGrpSpPr>
          <p:cNvPr id="13" name="Group 12"/>
          <p:cNvGrpSpPr/>
          <p:nvPr/>
        </p:nvGrpSpPr>
        <p:grpSpPr>
          <a:xfrm>
            <a:off x="3733137" y="327242"/>
            <a:ext cx="2194560" cy="3168821"/>
            <a:chOff x="5931673" y="260178"/>
            <a:chExt cx="2926080" cy="3168821"/>
          </a:xfrm>
        </p:grpSpPr>
        <p:pic>
          <p:nvPicPr>
            <p:cNvPr id="11" name="Picture 10"/>
            <p:cNvPicPr/>
            <p:nvPr/>
          </p:nvPicPr>
          <p:blipFill>
            <a:blip r:embed="rId5"/>
            <a:stretch>
              <a:fillRect/>
            </a:stretch>
          </p:blipFill>
          <p:spPr>
            <a:xfrm>
              <a:off x="5931673" y="260178"/>
              <a:ext cx="2926080" cy="1570355"/>
            </a:xfrm>
            <a:prstGeom prst="rect">
              <a:avLst/>
            </a:prstGeom>
          </p:spPr>
        </p:pic>
        <p:pic>
          <p:nvPicPr>
            <p:cNvPr id="12" name="Picture 11"/>
            <p:cNvPicPr/>
            <p:nvPr/>
          </p:nvPicPr>
          <p:blipFill>
            <a:blip r:embed="rId6"/>
            <a:stretch>
              <a:fillRect/>
            </a:stretch>
          </p:blipFill>
          <p:spPr>
            <a:xfrm>
              <a:off x="5931673" y="1858644"/>
              <a:ext cx="2926080" cy="1570355"/>
            </a:xfrm>
            <a:prstGeom prst="rect">
              <a:avLst/>
            </a:prstGeom>
          </p:spPr>
        </p:pic>
      </p:grpSp>
      <p:sp>
        <p:nvSpPr>
          <p:cNvPr id="15" name="TextBox 14"/>
          <p:cNvSpPr txBox="1"/>
          <p:nvPr/>
        </p:nvSpPr>
        <p:spPr>
          <a:xfrm>
            <a:off x="5927697" y="615553"/>
            <a:ext cx="830912" cy="646331"/>
          </a:xfrm>
          <a:prstGeom prst="rect">
            <a:avLst/>
          </a:prstGeom>
          <a:noFill/>
        </p:spPr>
        <p:txBody>
          <a:bodyPr wrap="square" rtlCol="0">
            <a:spAutoFit/>
          </a:bodyPr>
          <a:lstStyle/>
          <a:p>
            <a:r>
              <a:rPr lang="en-US" dirty="0" smtClean="0"/>
              <a:t>4.2K 3T</a:t>
            </a:r>
            <a:endParaRPr lang="en-US" dirty="0"/>
          </a:p>
        </p:txBody>
      </p:sp>
      <p:sp>
        <p:nvSpPr>
          <p:cNvPr id="16" name="TextBox 15"/>
          <p:cNvSpPr txBox="1"/>
          <p:nvPr/>
        </p:nvSpPr>
        <p:spPr>
          <a:xfrm>
            <a:off x="2811779" y="676024"/>
            <a:ext cx="830912" cy="646331"/>
          </a:xfrm>
          <a:prstGeom prst="rect">
            <a:avLst/>
          </a:prstGeom>
          <a:noFill/>
        </p:spPr>
        <p:txBody>
          <a:bodyPr wrap="square" rtlCol="0">
            <a:spAutoFit/>
          </a:bodyPr>
          <a:lstStyle/>
          <a:p>
            <a:r>
              <a:rPr lang="en-US" dirty="0" smtClean="0"/>
              <a:t>4.2K 0T</a:t>
            </a:r>
            <a:endParaRPr lang="en-US" dirty="0"/>
          </a:p>
        </p:txBody>
      </p:sp>
    </p:spTree>
    <p:extLst>
      <p:ext uri="{BB962C8B-B14F-4D97-AF65-F5344CB8AC3E}">
        <p14:creationId xmlns:p14="http://schemas.microsoft.com/office/powerpoint/2010/main" val="3167590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2123658"/>
          </a:xfrm>
          <a:prstGeom prst="rect">
            <a:avLst/>
          </a:prstGeom>
          <a:noFill/>
        </p:spPr>
        <p:txBody>
          <a:bodyPr wrap="square" rtlCol="0">
            <a:spAutoFit/>
          </a:bodyPr>
          <a:lstStyle/>
          <a:p>
            <a:r>
              <a:rPr lang="en-US" sz="2200" dirty="0" smtClean="0">
                <a:latin typeface="Times New Roman" panose="02020603050405020304" pitchFamily="18" charset="0"/>
                <a:cs typeface="Times New Roman" panose="02020603050405020304" pitchFamily="18" charset="0"/>
              </a:rPr>
              <a:t>Displacements ~ Force (forces are small enough)</a:t>
            </a:r>
          </a:p>
          <a:p>
            <a:r>
              <a:rPr lang="en-US" sz="2200" dirty="0" smtClean="0">
                <a:latin typeface="Times New Roman" panose="02020603050405020304" pitchFamily="18" charset="0"/>
                <a:cs typeface="Times New Roman" panose="02020603050405020304" pitchFamily="18" charset="0"/>
              </a:rPr>
              <a:t>Magnetic forces ~ B</a:t>
            </a:r>
            <a:r>
              <a:rPr lang="en-US" sz="2200" baseline="30000" dirty="0" smtClean="0">
                <a:latin typeface="Times New Roman" panose="02020603050405020304" pitchFamily="18" charset="0"/>
                <a:cs typeface="Times New Roman" panose="02020603050405020304" pitchFamily="18" charset="0"/>
              </a:rPr>
              <a:t>2</a:t>
            </a:r>
            <a:r>
              <a:rPr lang="en-US" sz="2200" dirty="0" smtClean="0">
                <a:latin typeface="Times New Roman" panose="02020603050405020304" pitchFamily="18" charset="0"/>
                <a:cs typeface="Times New Roman" panose="02020603050405020304" pitchFamily="18" charset="0"/>
              </a:rPr>
              <a:t> or ~I</a:t>
            </a:r>
            <a:r>
              <a:rPr lang="en-US" sz="2200" baseline="30000" dirty="0" smtClean="0">
                <a:latin typeface="Times New Roman" panose="02020603050405020304" pitchFamily="18" charset="0"/>
                <a:cs typeface="Times New Roman" panose="02020603050405020304" pitchFamily="18" charset="0"/>
              </a:rPr>
              <a:t>2</a:t>
            </a:r>
          </a:p>
          <a:p>
            <a:endParaRPr lang="en-US" sz="2200" dirty="0">
              <a:latin typeface="Times New Roman" panose="02020603050405020304" pitchFamily="18" charset="0"/>
              <a:cs typeface="Times New Roman" panose="02020603050405020304" pitchFamily="18" charset="0"/>
            </a:endParaRPr>
          </a:p>
          <a:p>
            <a:r>
              <a:rPr lang="en-US" sz="2200" dirty="0" smtClean="0">
                <a:latin typeface="Times New Roman" panose="02020603050405020304" pitchFamily="18" charset="0"/>
                <a:cs typeface="Times New Roman" panose="02020603050405020304" pitchFamily="18" charset="0"/>
              </a:rPr>
              <a:t>Displacements were parameterized as</a:t>
            </a:r>
          </a:p>
          <a:p>
            <a:endParaRPr lang="en-US" sz="2200" dirty="0">
              <a:latin typeface="Times New Roman" panose="02020603050405020304" pitchFamily="18" charset="0"/>
              <a:cs typeface="Times New Roman" panose="02020603050405020304" pitchFamily="18" charset="0"/>
            </a:endParaRPr>
          </a:p>
          <a:p>
            <a:r>
              <a:rPr lang="en-US" sz="2200" dirty="0" smtClean="0">
                <a:latin typeface="Times New Roman" panose="02020603050405020304" pitchFamily="18" charset="0"/>
                <a:cs typeface="Times New Roman" panose="02020603050405020304" pitchFamily="18" charset="0"/>
              </a:rPr>
              <a:t>Fields with displaced magnet parts were evaluated. </a:t>
            </a:r>
            <a:r>
              <a:rPr lang="en-US" dirty="0" smtClean="0"/>
              <a:t> </a:t>
            </a:r>
          </a:p>
        </p:txBody>
      </p:sp>
      <mc:AlternateContent xmlns:mc="http://schemas.openxmlformats.org/markup-compatibility/2006" xmlns:a14="http://schemas.microsoft.com/office/drawing/2010/main">
        <mc:Choice Requires="a14">
          <p:sp>
            <p:nvSpPr>
              <p:cNvPr id="5" name="Rectangle 4"/>
              <p:cNvSpPr/>
              <p:nvPr/>
            </p:nvSpPr>
            <p:spPr>
              <a:xfrm>
                <a:off x="2409007" y="1376640"/>
                <a:ext cx="65210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m:t>
                      </m:r>
                      <m:d>
                        <m:dPr>
                          <m:ctrlPr>
                            <a:rPr lang="en-US" b="0" i="1" smtClean="0">
                              <a:latin typeface="Cambria Math"/>
                              <a:ea typeface="Cambria Math"/>
                            </a:rPr>
                          </m:ctrlPr>
                        </m:dPr>
                        <m:e>
                          <m:r>
                            <a:rPr lang="en-US" b="0" i="1" smtClean="0">
                              <a:latin typeface="Cambria Math"/>
                              <a:ea typeface="Cambria Math"/>
                            </a:rPr>
                            <m:t>𝐼</m:t>
                          </m:r>
                        </m:e>
                      </m:d>
                      <m:r>
                        <a:rPr lang="en-US" b="0" i="1" smtClean="0">
                          <a:latin typeface="Cambria Math"/>
                          <a:ea typeface="Cambria Math"/>
                        </a:rPr>
                        <m:t>=</m:t>
                      </m:r>
                      <m:sSub>
                        <m:sSubPr>
                          <m:ctrlPr>
                            <a:rPr lang="en-US" i="1">
                              <a:latin typeface="Cambria Math"/>
                            </a:rPr>
                          </m:ctrlPr>
                        </m:sSubPr>
                        <m:e>
                          <m:r>
                            <a:rPr lang="en-US" i="1">
                              <a:latin typeface="Cambria Math"/>
                            </a:rPr>
                            <m:t>(1−</m:t>
                          </m:r>
                          <m:sSup>
                            <m:sSupPr>
                              <m:ctrlPr>
                                <a:rPr lang="en-US" i="1">
                                  <a:latin typeface="Cambria Math"/>
                                </a:rPr>
                              </m:ctrlPr>
                            </m:sSupPr>
                            <m:e>
                              <m:d>
                                <m:dPr>
                                  <m:begChr m:val="["/>
                                  <m:endChr m:val="]"/>
                                  <m:ctrlPr>
                                    <a:rPr lang="en-US" i="1">
                                      <a:latin typeface="Cambria Math"/>
                                    </a:rPr>
                                  </m:ctrlPr>
                                </m:dPr>
                                <m:e>
                                  <m:sSub>
                                    <m:sSubPr>
                                      <m:ctrlPr>
                                        <a:rPr lang="en-US" i="1">
                                          <a:latin typeface="Cambria Math"/>
                                        </a:rPr>
                                      </m:ctrlPr>
                                    </m:sSubPr>
                                    <m:e>
                                      <m:r>
                                        <a:rPr lang="en-US" i="1">
                                          <a:latin typeface="Cambria Math"/>
                                        </a:rPr>
                                        <m:t>𝐼</m:t>
                                      </m:r>
                                    </m:e>
                                    <m:sub>
                                      <m:r>
                                        <a:rPr lang="en-US" i="1">
                                          <a:latin typeface="Cambria Math"/>
                                        </a:rPr>
                                        <m:t>𝑜𝑝</m:t>
                                      </m:r>
                                    </m:sub>
                                  </m:sSub>
                                  <m:r>
                                    <a:rPr lang="en-US" i="1">
                                      <a:latin typeface="Cambria Math"/>
                                    </a:rPr>
                                    <m:t>/</m:t>
                                  </m:r>
                                  <m:sSub>
                                    <m:sSubPr>
                                      <m:ctrlPr>
                                        <a:rPr lang="en-US" i="1">
                                          <a:latin typeface="Cambria Math"/>
                                        </a:rPr>
                                      </m:ctrlPr>
                                    </m:sSubPr>
                                    <m:e>
                                      <m:r>
                                        <a:rPr lang="en-US" i="1">
                                          <a:latin typeface="Cambria Math"/>
                                        </a:rPr>
                                        <m:t>𝐼</m:t>
                                      </m:r>
                                    </m:e>
                                    <m:sub>
                                      <m:r>
                                        <a:rPr lang="en-US" i="1">
                                          <a:latin typeface="Cambria Math"/>
                                        </a:rPr>
                                        <m:t>3</m:t>
                                      </m:r>
                                      <m:r>
                                        <a:rPr lang="en-US" i="1">
                                          <a:latin typeface="Cambria Math"/>
                                        </a:rPr>
                                        <m:t>𝑇</m:t>
                                      </m:r>
                                    </m:sub>
                                  </m:sSub>
                                </m:e>
                              </m:d>
                            </m:e>
                            <m:sup>
                              <m:r>
                                <a:rPr lang="en-US" i="1">
                                  <a:latin typeface="Cambria Math"/>
                                </a:rPr>
                                <m:t>2</m:t>
                              </m:r>
                            </m:sup>
                          </m:sSup>
                          <m:r>
                            <a:rPr lang="en-US" i="1">
                              <a:latin typeface="Cambria Math"/>
                            </a:rPr>
                            <m:t>)∆</m:t>
                          </m:r>
                        </m:e>
                        <m:sub>
                          <m:r>
                            <a:rPr lang="en-US" i="1">
                              <a:latin typeface="Cambria Math"/>
                            </a:rPr>
                            <m:t>𝑐𝑜𝑙𝑑</m:t>
                          </m:r>
                        </m:sub>
                      </m:sSub>
                      <m:r>
                        <a:rPr lang="en-US" i="1">
                          <a:latin typeface="Cambria Math"/>
                        </a:rPr>
                        <m:t>+</m:t>
                      </m:r>
                      <m:sSup>
                        <m:sSupPr>
                          <m:ctrlPr>
                            <a:rPr lang="en-US" i="1">
                              <a:latin typeface="Cambria Math"/>
                            </a:rPr>
                          </m:ctrlPr>
                        </m:sSupPr>
                        <m:e>
                          <m:d>
                            <m:dPr>
                              <m:begChr m:val="["/>
                              <m:endChr m:val="]"/>
                              <m:ctrlPr>
                                <a:rPr lang="en-US" i="1">
                                  <a:latin typeface="Cambria Math"/>
                                </a:rPr>
                              </m:ctrlPr>
                            </m:dPr>
                            <m:e>
                              <m:sSub>
                                <m:sSubPr>
                                  <m:ctrlPr>
                                    <a:rPr lang="en-US" i="1">
                                      <a:latin typeface="Cambria Math"/>
                                    </a:rPr>
                                  </m:ctrlPr>
                                </m:sSubPr>
                                <m:e>
                                  <m:r>
                                    <a:rPr lang="en-US" i="1">
                                      <a:latin typeface="Cambria Math"/>
                                    </a:rPr>
                                    <m:t>𝐼</m:t>
                                  </m:r>
                                </m:e>
                                <m:sub>
                                  <m:r>
                                    <a:rPr lang="en-US" i="1">
                                      <a:latin typeface="Cambria Math"/>
                                    </a:rPr>
                                    <m:t>𝑜𝑝</m:t>
                                  </m:r>
                                </m:sub>
                              </m:sSub>
                              <m:r>
                                <a:rPr lang="en-US" i="1">
                                  <a:latin typeface="Cambria Math"/>
                                </a:rPr>
                                <m:t>/</m:t>
                              </m:r>
                              <m:sSub>
                                <m:sSubPr>
                                  <m:ctrlPr>
                                    <a:rPr lang="en-US" i="1">
                                      <a:latin typeface="Cambria Math"/>
                                    </a:rPr>
                                  </m:ctrlPr>
                                </m:sSubPr>
                                <m:e>
                                  <m:r>
                                    <a:rPr lang="en-US" i="1">
                                      <a:latin typeface="Cambria Math"/>
                                    </a:rPr>
                                    <m:t>𝐼</m:t>
                                  </m:r>
                                </m:e>
                                <m:sub>
                                  <m:r>
                                    <a:rPr lang="en-US" i="1">
                                      <a:latin typeface="Cambria Math"/>
                                    </a:rPr>
                                    <m:t>3</m:t>
                                  </m:r>
                                  <m:r>
                                    <a:rPr lang="en-US" i="1">
                                      <a:latin typeface="Cambria Math"/>
                                    </a:rPr>
                                    <m:t>𝑇</m:t>
                                  </m:r>
                                </m:sub>
                              </m:sSub>
                            </m:e>
                          </m:d>
                        </m:e>
                        <m:sup>
                          <m:r>
                            <a:rPr lang="en-US" i="1">
                              <a:latin typeface="Cambria Math"/>
                            </a:rPr>
                            <m:t>2</m:t>
                          </m:r>
                        </m:sup>
                      </m:sSup>
                      <m:sSub>
                        <m:sSubPr>
                          <m:ctrlPr>
                            <a:rPr lang="en-US" i="1">
                              <a:latin typeface="Cambria Math"/>
                            </a:rPr>
                          </m:ctrlPr>
                        </m:sSubPr>
                        <m:e>
                          <m:r>
                            <a:rPr lang="en-US" i="1">
                              <a:latin typeface="Cambria Math"/>
                            </a:rPr>
                            <m:t>∆</m:t>
                          </m:r>
                        </m:e>
                        <m:sub>
                          <m:r>
                            <a:rPr lang="en-US" i="1">
                              <a:latin typeface="Cambria Math"/>
                            </a:rPr>
                            <m:t>𝐶𝑜𝑙𝑑</m:t>
                          </m:r>
                          <m:r>
                            <a:rPr lang="en-US" i="1">
                              <a:latin typeface="Cambria Math"/>
                            </a:rPr>
                            <m:t>+3</m:t>
                          </m:r>
                          <m:r>
                            <a:rPr lang="en-US" i="1">
                              <a:latin typeface="Cambria Math"/>
                            </a:rPr>
                            <m:t>𝑇</m:t>
                          </m:r>
                        </m:sub>
                      </m:sSub>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2409007" y="1376640"/>
                <a:ext cx="6521011" cy="369332"/>
              </a:xfrm>
              <a:prstGeom prst="rect">
                <a:avLst/>
              </a:prstGeom>
              <a:blipFill rotWithShape="1">
                <a:blip r:embed="rId2"/>
                <a:stretch>
                  <a:fillRect/>
                </a:stretch>
              </a:blipFill>
            </p:spPr>
            <p:txBody>
              <a:bodyPr/>
              <a:lstStyle/>
              <a:p>
                <a:r>
                  <a:rPr lang="en-US">
                    <a:noFill/>
                  </a:rPr>
                  <a:t> </a:t>
                </a:r>
              </a:p>
            </p:txBody>
          </p:sp>
        </mc:Fallback>
      </mc:AlternateContent>
      <p:graphicFrame>
        <p:nvGraphicFramePr>
          <p:cNvPr id="6" name="Table 5"/>
          <p:cNvGraphicFramePr>
            <a:graphicFrameLocks noGrp="1"/>
          </p:cNvGraphicFramePr>
          <p:nvPr>
            <p:extLst>
              <p:ext uri="{D42A27DB-BD31-4B8C-83A1-F6EECF244321}">
                <p14:modId xmlns:p14="http://schemas.microsoft.com/office/powerpoint/2010/main" val="2915810250"/>
              </p:ext>
            </p:extLst>
          </p:nvPr>
        </p:nvGraphicFramePr>
        <p:xfrm>
          <a:off x="0" y="3062160"/>
          <a:ext cx="6117171" cy="2699003"/>
        </p:xfrm>
        <a:graphic>
          <a:graphicData uri="http://schemas.openxmlformats.org/drawingml/2006/table">
            <a:tbl>
              <a:tblPr firstRow="1" firstCol="1" bandRow="1">
                <a:tableStyleId>{5C22544A-7EE6-4342-B048-85BDC9FD1C3A}</a:tableStyleId>
              </a:tblPr>
              <a:tblGrid>
                <a:gridCol w="537872"/>
                <a:gridCol w="507209"/>
                <a:gridCol w="507209"/>
                <a:gridCol w="507209"/>
                <a:gridCol w="507209"/>
                <a:gridCol w="507209"/>
                <a:gridCol w="507209"/>
                <a:gridCol w="507209"/>
                <a:gridCol w="507209"/>
                <a:gridCol w="507209"/>
                <a:gridCol w="507209"/>
                <a:gridCol w="507209"/>
              </a:tblGrid>
              <a:tr h="181121">
                <a:tc>
                  <a:txBody>
                    <a:bodyPr/>
                    <a:lstStyle/>
                    <a:p>
                      <a:pPr marL="0" marR="0" algn="ctr">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B, T</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100" dirty="0">
                          <a:effectLst/>
                          <a:latin typeface="GreekC" panose="00000400000000000000" pitchFamily="2" charset="0"/>
                          <a:cs typeface="GreekC" panose="00000400000000000000" pitchFamily="2" charset="0"/>
                        </a:rPr>
                        <a:t>D</a:t>
                      </a:r>
                      <a:r>
                        <a:rPr lang="en-US" sz="1100" dirty="0">
                          <a:effectLst/>
                          <a:latin typeface="Times New Roman" panose="02020603050405020304" pitchFamily="18" charset="0"/>
                          <a:cs typeface="Times New Roman" panose="02020603050405020304" pitchFamily="18" charset="0"/>
                        </a:rPr>
                        <a:t>b</a:t>
                      </a:r>
                      <a:r>
                        <a:rPr lang="en-US" sz="1100" baseline="-25000" dirty="0">
                          <a:effectLst/>
                          <a:latin typeface="Times New Roman" panose="02020603050405020304" pitchFamily="18" charset="0"/>
                          <a:cs typeface="Times New Roman" panose="02020603050405020304" pitchFamily="18" charset="0"/>
                        </a:rPr>
                        <a:t>0</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100" dirty="0">
                          <a:effectLst/>
                          <a:latin typeface="GreekC" panose="00000400000000000000" pitchFamily="2" charset="0"/>
                          <a:cs typeface="GreekC" panose="00000400000000000000" pitchFamily="2" charset="0"/>
                        </a:rPr>
                        <a:t>D</a:t>
                      </a:r>
                      <a:r>
                        <a:rPr lang="en-US" sz="1100" dirty="0">
                          <a:effectLst/>
                          <a:latin typeface="Times New Roman" panose="02020603050405020304" pitchFamily="18" charset="0"/>
                          <a:cs typeface="Times New Roman" panose="02020603050405020304" pitchFamily="18" charset="0"/>
                        </a:rPr>
                        <a:t>b</a:t>
                      </a:r>
                      <a:r>
                        <a:rPr lang="en-US" sz="1100" baseline="-25000" dirty="0">
                          <a:effectLst/>
                          <a:latin typeface="Times New Roman" panose="02020603050405020304" pitchFamily="18" charset="0"/>
                          <a:cs typeface="Times New Roman" panose="02020603050405020304" pitchFamily="18" charset="0"/>
                        </a:rPr>
                        <a:t>1</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100" dirty="0">
                          <a:effectLst/>
                          <a:latin typeface="GreekC" panose="00000400000000000000" pitchFamily="2" charset="0"/>
                          <a:cs typeface="GreekC" panose="00000400000000000000" pitchFamily="2" charset="0"/>
                        </a:rPr>
                        <a:t>D</a:t>
                      </a:r>
                      <a:r>
                        <a:rPr lang="en-US" sz="1100" dirty="0">
                          <a:effectLst/>
                          <a:latin typeface="Times New Roman" panose="02020603050405020304" pitchFamily="18" charset="0"/>
                          <a:cs typeface="Times New Roman" panose="02020603050405020304" pitchFamily="18" charset="0"/>
                        </a:rPr>
                        <a:t>b</a:t>
                      </a:r>
                      <a:r>
                        <a:rPr lang="en-US" sz="1100" baseline="-25000" dirty="0">
                          <a:effectLst/>
                          <a:latin typeface="Times New Roman" panose="02020603050405020304" pitchFamily="18" charset="0"/>
                          <a:cs typeface="Times New Roman" panose="02020603050405020304" pitchFamily="18" charset="0"/>
                        </a:rPr>
                        <a:t>2</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100" dirty="0">
                          <a:effectLst/>
                          <a:latin typeface="GreekC" panose="00000400000000000000" pitchFamily="2" charset="0"/>
                          <a:cs typeface="GreekC" panose="00000400000000000000" pitchFamily="2" charset="0"/>
                        </a:rPr>
                        <a:t>D</a:t>
                      </a:r>
                      <a:r>
                        <a:rPr lang="en-US" sz="1100" dirty="0">
                          <a:effectLst/>
                          <a:latin typeface="Times New Roman" panose="02020603050405020304" pitchFamily="18" charset="0"/>
                          <a:cs typeface="Times New Roman" panose="02020603050405020304" pitchFamily="18" charset="0"/>
                        </a:rPr>
                        <a:t>b</a:t>
                      </a:r>
                      <a:r>
                        <a:rPr lang="en-US" sz="1100" baseline="-25000" dirty="0">
                          <a:effectLst/>
                          <a:latin typeface="Times New Roman" panose="02020603050405020304" pitchFamily="18" charset="0"/>
                          <a:cs typeface="Times New Roman" panose="02020603050405020304" pitchFamily="18" charset="0"/>
                        </a:rPr>
                        <a:t>3</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100" dirty="0">
                          <a:effectLst/>
                          <a:latin typeface="GreekC" panose="00000400000000000000" pitchFamily="2" charset="0"/>
                          <a:cs typeface="GreekC" panose="00000400000000000000" pitchFamily="2" charset="0"/>
                        </a:rPr>
                        <a:t>D</a:t>
                      </a:r>
                      <a:r>
                        <a:rPr lang="en-US" sz="1100" dirty="0">
                          <a:effectLst/>
                          <a:latin typeface="Times New Roman" panose="02020603050405020304" pitchFamily="18" charset="0"/>
                          <a:cs typeface="Times New Roman" panose="02020603050405020304" pitchFamily="18" charset="0"/>
                        </a:rPr>
                        <a:t>b</a:t>
                      </a:r>
                      <a:r>
                        <a:rPr lang="en-US" sz="1100" baseline="-25000" dirty="0">
                          <a:effectLst/>
                          <a:latin typeface="Times New Roman" panose="02020603050405020304" pitchFamily="18" charset="0"/>
                          <a:cs typeface="Times New Roman" panose="02020603050405020304" pitchFamily="18" charset="0"/>
                        </a:rPr>
                        <a:t>4</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100" dirty="0">
                          <a:effectLst/>
                          <a:latin typeface="GreekC" panose="00000400000000000000" pitchFamily="2" charset="0"/>
                          <a:cs typeface="GreekC" panose="00000400000000000000" pitchFamily="2" charset="0"/>
                        </a:rPr>
                        <a:t>D</a:t>
                      </a:r>
                      <a:r>
                        <a:rPr lang="en-US" sz="1100" dirty="0">
                          <a:effectLst/>
                          <a:latin typeface="Times New Roman" panose="02020603050405020304" pitchFamily="18" charset="0"/>
                          <a:cs typeface="Times New Roman" panose="02020603050405020304" pitchFamily="18" charset="0"/>
                        </a:rPr>
                        <a:t>b</a:t>
                      </a:r>
                      <a:r>
                        <a:rPr lang="en-US" sz="1100" baseline="-25000" dirty="0">
                          <a:effectLst/>
                          <a:latin typeface="Times New Roman" panose="02020603050405020304" pitchFamily="18" charset="0"/>
                          <a:cs typeface="Times New Roman" panose="02020603050405020304" pitchFamily="18" charset="0"/>
                        </a:rPr>
                        <a:t>5</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100" dirty="0">
                          <a:effectLst/>
                          <a:latin typeface="GreekC" panose="00000400000000000000" pitchFamily="2" charset="0"/>
                          <a:cs typeface="GreekC" panose="00000400000000000000" pitchFamily="2" charset="0"/>
                        </a:rPr>
                        <a:t>D</a:t>
                      </a:r>
                      <a:r>
                        <a:rPr lang="en-US" sz="1100" dirty="0">
                          <a:effectLst/>
                          <a:latin typeface="Times New Roman" panose="02020603050405020304" pitchFamily="18" charset="0"/>
                          <a:cs typeface="Times New Roman" panose="02020603050405020304" pitchFamily="18" charset="0"/>
                        </a:rPr>
                        <a:t>b</a:t>
                      </a:r>
                      <a:r>
                        <a:rPr lang="en-US" sz="1100" baseline="-25000" dirty="0">
                          <a:effectLst/>
                          <a:latin typeface="Times New Roman" panose="02020603050405020304" pitchFamily="18" charset="0"/>
                          <a:cs typeface="Times New Roman" panose="02020603050405020304" pitchFamily="18" charset="0"/>
                        </a:rPr>
                        <a:t>6</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100" dirty="0">
                          <a:effectLst/>
                          <a:latin typeface="GreekC" panose="00000400000000000000" pitchFamily="2" charset="0"/>
                          <a:cs typeface="GreekC" panose="00000400000000000000" pitchFamily="2" charset="0"/>
                        </a:rPr>
                        <a:t>D</a:t>
                      </a:r>
                      <a:r>
                        <a:rPr lang="en-US" sz="1100" dirty="0">
                          <a:effectLst/>
                          <a:latin typeface="Times New Roman" panose="02020603050405020304" pitchFamily="18" charset="0"/>
                          <a:cs typeface="Times New Roman" panose="02020603050405020304" pitchFamily="18" charset="0"/>
                        </a:rPr>
                        <a:t>b</a:t>
                      </a:r>
                      <a:r>
                        <a:rPr lang="en-US" sz="1100" baseline="-25000" dirty="0">
                          <a:effectLst/>
                          <a:latin typeface="Times New Roman" panose="02020603050405020304" pitchFamily="18" charset="0"/>
                          <a:cs typeface="Times New Roman" panose="02020603050405020304" pitchFamily="18" charset="0"/>
                        </a:rPr>
                        <a:t>7</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100" dirty="0">
                          <a:effectLst/>
                          <a:latin typeface="GreekC" panose="00000400000000000000" pitchFamily="2" charset="0"/>
                          <a:cs typeface="GreekC" panose="00000400000000000000" pitchFamily="2" charset="0"/>
                        </a:rPr>
                        <a:t>D</a:t>
                      </a:r>
                      <a:r>
                        <a:rPr lang="en-US" sz="1100" dirty="0">
                          <a:effectLst/>
                          <a:latin typeface="Times New Roman" panose="02020603050405020304" pitchFamily="18" charset="0"/>
                          <a:cs typeface="Times New Roman" panose="02020603050405020304" pitchFamily="18" charset="0"/>
                        </a:rPr>
                        <a:t>b</a:t>
                      </a:r>
                      <a:r>
                        <a:rPr lang="en-US" sz="1100" baseline="-25000" dirty="0">
                          <a:effectLst/>
                          <a:latin typeface="Times New Roman" panose="02020603050405020304" pitchFamily="18" charset="0"/>
                          <a:cs typeface="Times New Roman" panose="02020603050405020304" pitchFamily="18" charset="0"/>
                        </a:rPr>
                        <a:t>8</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100" dirty="0">
                          <a:effectLst/>
                          <a:latin typeface="GreekC" panose="00000400000000000000" pitchFamily="2" charset="0"/>
                          <a:cs typeface="GreekC" panose="00000400000000000000" pitchFamily="2" charset="0"/>
                        </a:rPr>
                        <a:t>D</a:t>
                      </a:r>
                      <a:r>
                        <a:rPr lang="en-US" sz="1100" dirty="0">
                          <a:effectLst/>
                          <a:latin typeface="Times New Roman" panose="02020603050405020304" pitchFamily="18" charset="0"/>
                          <a:cs typeface="Times New Roman" panose="02020603050405020304" pitchFamily="18" charset="0"/>
                        </a:rPr>
                        <a:t>b</a:t>
                      </a:r>
                      <a:r>
                        <a:rPr lang="en-US" sz="1100" baseline="-25000" dirty="0">
                          <a:effectLst/>
                          <a:latin typeface="Times New Roman" panose="02020603050405020304" pitchFamily="18" charset="0"/>
                          <a:cs typeface="Times New Roman" panose="02020603050405020304" pitchFamily="18" charset="0"/>
                        </a:rPr>
                        <a:t>9</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1100" dirty="0">
                          <a:effectLst/>
                          <a:latin typeface="GreekC" panose="00000400000000000000" pitchFamily="2" charset="0"/>
                          <a:cs typeface="GreekC" panose="00000400000000000000" pitchFamily="2" charset="0"/>
                        </a:rPr>
                        <a:t>D</a:t>
                      </a:r>
                      <a:r>
                        <a:rPr lang="en-US" sz="1100" dirty="0">
                          <a:effectLst/>
                          <a:latin typeface="Times New Roman" panose="02020603050405020304" pitchFamily="18" charset="0"/>
                          <a:cs typeface="Times New Roman" panose="02020603050405020304" pitchFamily="18" charset="0"/>
                        </a:rPr>
                        <a:t>b</a:t>
                      </a:r>
                      <a:r>
                        <a:rPr lang="en-US" sz="1100" baseline="-25000" dirty="0">
                          <a:effectLst/>
                          <a:latin typeface="Times New Roman" panose="02020603050405020304" pitchFamily="18" charset="0"/>
                          <a:cs typeface="Times New Roman" panose="02020603050405020304" pitchFamily="18" charset="0"/>
                        </a:rPr>
                        <a:t>10</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r>
              <a:tr h="181121">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0.187</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-5.6e-4</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-6.9e-5</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9.6e-2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5.5e-7</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-5.5e-2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9.0e-7</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2.7e-2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-9.8e-7</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-6.7e-3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-9.7e-7</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-9.3e-4</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r>
              <a:tr h="181121">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0.374</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-1.1e-3</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1.7e-6</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9.5e-2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-5.5e-7</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-5.5e-2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1.0e-6</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2.7e-2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-1.0e-6</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-6.7e-3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-9.6e-7</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-9.3e-4</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r>
              <a:tr h="181121">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0.747</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-2.2e-3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1.4e-5</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9.2e-2</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2.8e-7</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-5.5e-2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1.1e-6</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2.7e-2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-1.0e-6</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-6.8e-3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-9.6e-7</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-9.3e-4</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r>
              <a:tr h="181121">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1.121</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-3.3e-3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-4.2e-5</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8.7e-2</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-1.4e-5</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-5.4e-2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2.8e-6</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2.7e-2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-1.2e-6</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-6.8e-3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-9.6e-7</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-9.2e-4</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r>
              <a:tr h="181121">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1.494</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-4.4e-3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-4.6e-4</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8.5e-2</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6.1e-5</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-5.2e-2</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-5.3e-6</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2.7e-2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-5.2e-7</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-6.9e-3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-9.8e-7</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-9.2e-4</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r>
              <a:tr h="181121">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1.863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-5.3e-3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-7.8e-3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1.0e-1</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2.4e-3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-5.5e-2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-3.8e-4</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2.8e-2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3.9e-5</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-7.2e-3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-3.6e-6</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a:t>
                      </a:r>
                      <a:r>
                        <a:rPr lang="en-US" sz="1050" dirty="0">
                          <a:effectLst/>
                          <a:latin typeface="Times New Roman" panose="02020603050405020304" pitchFamily="18" charset="0"/>
                          <a:cs typeface="Times New Roman" panose="02020603050405020304" pitchFamily="18" charset="0"/>
                        </a:rPr>
                        <a:t>9.0e</a:t>
                      </a:r>
                      <a:r>
                        <a:rPr lang="en-US" sz="1100" dirty="0">
                          <a:effectLst/>
                          <a:latin typeface="Times New Roman" panose="02020603050405020304" pitchFamily="18" charset="0"/>
                          <a:cs typeface="Times New Roman" panose="02020603050405020304" pitchFamily="18" charset="0"/>
                        </a:rPr>
                        <a:t>-4</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r>
              <a:tr h="181121">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2.208</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-6.1e-3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-4.5e-3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5.7e-2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-4.1e-4</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-4.7e-2</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7.4e-5</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2.8e-2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-9.2e-6</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-7.3e-3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-2.7e-7</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-9.3e-4</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r>
              <a:tr h="181121">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2.513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-6.9e-3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-1.6e-3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1.2e-2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-9.0e-5</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-3.7e-2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1.2e-5</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3.1e-2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-7.2e-6</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-8.0e-3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-3.7e-7</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-9.2e-4</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r>
              <a:tr h="181121">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2.777</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-6.9e-3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-2.1e-3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-2.3e-2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1.3e-4</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-2.4e-2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-8.6e-6</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3.3e-2</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-3.2e-6</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-8.8e-3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-1.2e-6</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-9.3e-4</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r>
              <a:tr h="181121">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3.010</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-7.6e-3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3.4e-3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5.4e-3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-1.4e-6</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-1.7e-2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-1.2e-5</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3.5e-2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1.2e-6</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-9.5e-3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-1.9e-6</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-9.3e-4</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r>
              <a:tr h="181121">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3.226</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-8.4e-3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2.1e-3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3.6e-2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8.9e-5</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-9.9e-3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-7.5e-6</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3.6e-2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3.4e-7</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-1.0e-2</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-1.9e-6</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-9.3e-4</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r>
              <a:tr h="181121">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3.432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-9.1e-3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3.1e-3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4.1e-2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2.6e-4</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-3.6e-3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1.7e-5</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3.8e-2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-3.8e-6</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-1.1e-2</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-1.6e-6</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-9.2e-4</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r>
              <a:tr h="181121">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3.533</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-9.5e-3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-1.7e-3</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2.6e-2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7.3e-5</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-3.6e-4</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-1.6e-5</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3.8e-2</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a:effectLst/>
                          <a:latin typeface="Times New Roman" panose="02020603050405020304" pitchFamily="18" charset="0"/>
                          <a:cs typeface="Times New Roman" panose="02020603050405020304" pitchFamily="18" charset="0"/>
                        </a:rPr>
                        <a:t>-5.5e-7</a:t>
                      </a:r>
                      <a:endParaRPr lang="en-US" sz="110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-1.1e-2</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-1.8e-6</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1100" dirty="0">
                          <a:effectLst/>
                          <a:latin typeface="Times New Roman" panose="02020603050405020304" pitchFamily="18" charset="0"/>
                          <a:cs typeface="Times New Roman" panose="02020603050405020304" pitchFamily="18" charset="0"/>
                        </a:rPr>
                        <a:t>-9.0e-4</a:t>
                      </a:r>
                      <a:endParaRPr lang="en-US" sz="1100" dirty="0">
                        <a:effectLst/>
                        <a:latin typeface="Times New Roman" panose="02020603050405020304" pitchFamily="18" charset="0"/>
                        <a:ea typeface="Calibri"/>
                        <a:cs typeface="Times New Roman" panose="02020603050405020304" pitchFamily="18" charset="0"/>
                      </a:endParaRPr>
                    </a:p>
                  </a:txBody>
                  <a:tcPr marL="51435" marR="51435" marT="0" marB="0"/>
                </a:tc>
              </a:tr>
            </a:tbl>
          </a:graphicData>
        </a:graphic>
      </p:graphicFrame>
      <p:sp>
        <p:nvSpPr>
          <p:cNvPr id="7" name="TextBox 6"/>
          <p:cNvSpPr txBox="1"/>
          <p:nvPr/>
        </p:nvSpPr>
        <p:spPr>
          <a:xfrm>
            <a:off x="0" y="2597426"/>
            <a:ext cx="5990167"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Errors in multipoles due to cooldown and Lorenz forces:</a:t>
            </a:r>
            <a:endParaRPr lang="en-US" sz="20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6728791" y="5853105"/>
            <a:ext cx="2415209" cy="1015663"/>
          </a:xfrm>
          <a:prstGeom prst="rect">
            <a:avLst/>
          </a:prstGeom>
          <a:noFill/>
        </p:spPr>
        <p:txBody>
          <a:bodyPr wrap="square" rtlCol="0">
            <a:spAutoFit/>
          </a:bodyPr>
          <a:lstStyle/>
          <a:p>
            <a:r>
              <a:rPr lang="en-US" sz="2000" dirty="0" smtClean="0">
                <a:solidFill>
                  <a:srgbClr val="FF0000"/>
                </a:solidFill>
                <a:latin typeface="Times New Roman" panose="02020603050405020304" pitchFamily="18" charset="0"/>
                <a:cs typeface="Times New Roman" panose="02020603050405020304" pitchFamily="18" charset="0"/>
              </a:rPr>
              <a:t>Max error due to cooldown and </a:t>
            </a:r>
            <a:r>
              <a:rPr lang="en-US" sz="2000" dirty="0">
                <a:solidFill>
                  <a:srgbClr val="FF0000"/>
                </a:solidFill>
                <a:latin typeface="Times New Roman" panose="02020603050405020304" pitchFamily="18" charset="0"/>
                <a:cs typeface="Times New Roman" panose="02020603050405020304" pitchFamily="18" charset="0"/>
              </a:rPr>
              <a:t>L</a:t>
            </a:r>
            <a:r>
              <a:rPr lang="en-US" sz="2000" dirty="0" smtClean="0">
                <a:solidFill>
                  <a:srgbClr val="FF0000"/>
                </a:solidFill>
                <a:latin typeface="Times New Roman" panose="02020603050405020304" pitchFamily="18" charset="0"/>
                <a:cs typeface="Times New Roman" panose="02020603050405020304" pitchFamily="18" charset="0"/>
              </a:rPr>
              <a:t>orenz forces in b</a:t>
            </a:r>
            <a:r>
              <a:rPr lang="en-US" sz="2000" baseline="-25000" dirty="0" smtClean="0">
                <a:solidFill>
                  <a:srgbClr val="FF0000"/>
                </a:solidFill>
                <a:latin typeface="Times New Roman" panose="02020603050405020304" pitchFamily="18" charset="0"/>
                <a:cs typeface="Times New Roman" panose="02020603050405020304" pitchFamily="18" charset="0"/>
              </a:rPr>
              <a:t>2</a:t>
            </a:r>
            <a:r>
              <a:rPr lang="en-US" sz="2000" dirty="0" smtClean="0">
                <a:solidFill>
                  <a:srgbClr val="FF0000"/>
                </a:solidFill>
                <a:latin typeface="Times New Roman" panose="02020603050405020304" pitchFamily="18" charset="0"/>
                <a:cs typeface="Times New Roman" panose="02020603050405020304" pitchFamily="18" charset="0"/>
              </a:rPr>
              <a:t> ~0.1 units</a:t>
            </a:r>
            <a:endParaRPr 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6802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2514" y="1812034"/>
            <a:ext cx="8229600" cy="3808607"/>
          </a:xfrm>
        </p:spPr>
      </p:pic>
      <p:sp>
        <p:nvSpPr>
          <p:cNvPr id="10" name="Title 1"/>
          <p:cNvSpPr>
            <a:spLocks noGrp="1"/>
          </p:cNvSpPr>
          <p:nvPr>
            <p:ph type="title"/>
          </p:nvPr>
        </p:nvSpPr>
        <p:spPr>
          <a:xfrm>
            <a:off x="179917" y="0"/>
            <a:ext cx="8506883" cy="1047750"/>
          </a:xfrm>
        </p:spPr>
        <p:txBody>
          <a:bodyPr/>
          <a:lstStyle/>
          <a:p>
            <a:r>
              <a:rPr lang="en-US" sz="3200" dirty="0" smtClean="0">
                <a:solidFill>
                  <a:srgbClr val="800000"/>
                </a:solidFill>
              </a:rPr>
              <a:t>3-D FEA to simulate deflections from axial forces on end windings</a:t>
            </a:r>
            <a:endParaRPr lang="en-US" sz="3200" dirty="0">
              <a:solidFill>
                <a:srgbClr val="800000"/>
              </a:solidFill>
            </a:endParaRPr>
          </a:p>
        </p:txBody>
      </p:sp>
      <p:sp>
        <p:nvSpPr>
          <p:cNvPr id="2" name="TextBox 1"/>
          <p:cNvSpPr txBox="1"/>
          <p:nvPr/>
        </p:nvSpPr>
        <p:spPr>
          <a:xfrm>
            <a:off x="3291417" y="1047750"/>
            <a:ext cx="5778500" cy="461665"/>
          </a:xfrm>
          <a:prstGeom prst="rect">
            <a:avLst/>
          </a:prstGeom>
          <a:noFill/>
        </p:spPr>
        <p:txBody>
          <a:bodyPr wrap="square" rtlCol="0">
            <a:spAutoFit/>
          </a:bodyPr>
          <a:lstStyle/>
          <a:p>
            <a:r>
              <a:rPr lang="en-US" sz="2400" dirty="0" smtClean="0">
                <a:solidFill>
                  <a:srgbClr val="0000FF"/>
                </a:solidFill>
              </a:rPr>
              <a:t>Presentation this afternoon by James Gerity</a:t>
            </a:r>
            <a:endParaRPr lang="en-US" sz="2400" dirty="0">
              <a:solidFill>
                <a:srgbClr val="0000FF"/>
              </a:solidFill>
            </a:endParaRPr>
          </a:p>
        </p:txBody>
      </p:sp>
      <p:sp>
        <p:nvSpPr>
          <p:cNvPr id="5" name="TextBox 4"/>
          <p:cNvSpPr txBox="1"/>
          <p:nvPr/>
        </p:nvSpPr>
        <p:spPr>
          <a:xfrm>
            <a:off x="0" y="5340941"/>
            <a:ext cx="7937500" cy="1754327"/>
          </a:xfrm>
          <a:prstGeom prst="rect">
            <a:avLst/>
          </a:prstGeom>
          <a:noFill/>
        </p:spPr>
        <p:txBody>
          <a:bodyPr wrap="square" rtlCol="0">
            <a:spAutoFit/>
          </a:bodyPr>
          <a:lstStyle/>
          <a:p>
            <a:r>
              <a:rPr lang="en-US" dirty="0" smtClean="0"/>
              <a:t>The end windings are supported in a nest of G-11 forms, bolted to the </a:t>
            </a:r>
          </a:p>
          <a:p>
            <a:r>
              <a:rPr lang="en-US" dirty="0" smtClean="0"/>
              <a:t>SS bars and beam tube and vacuum-impregnated with filled epoxy.  </a:t>
            </a:r>
          </a:p>
          <a:p>
            <a:r>
              <a:rPr lang="en-US" i="1" dirty="0" smtClean="0"/>
              <a:t>Only the end region is impregnated.  </a:t>
            </a:r>
          </a:p>
          <a:p>
            <a:r>
              <a:rPr lang="en-US" dirty="0" smtClean="0"/>
              <a:t>Deflections due to Lorentz forces on ends</a:t>
            </a:r>
            <a:r>
              <a:rPr lang="en-US" dirty="0"/>
              <a:t> </a:t>
            </a:r>
            <a:r>
              <a:rPr lang="en-US" dirty="0" smtClean="0"/>
              <a:t>are shown.  G-11 support matrix is suppressed in this image for clarity.</a:t>
            </a:r>
          </a:p>
          <a:p>
            <a:r>
              <a:rPr lang="en-US" dirty="0" smtClean="0"/>
              <a:t>Maximum displacement ~ 4 µm</a:t>
            </a:r>
            <a:endParaRPr lang="en-US" dirty="0"/>
          </a:p>
        </p:txBody>
      </p:sp>
    </p:spTree>
    <p:extLst>
      <p:ext uri="{BB962C8B-B14F-4D97-AF65-F5344CB8AC3E}">
        <p14:creationId xmlns:p14="http://schemas.microsoft.com/office/powerpoint/2010/main" val="2882395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84801" y="578790"/>
            <a:ext cx="4450556" cy="2266950"/>
          </a:xfrm>
          <a:prstGeom prst="rect">
            <a:avLst/>
          </a:prstGeom>
          <a:noFill/>
          <a:ln>
            <a:noFill/>
          </a:ln>
        </p:spPr>
      </p:pic>
      <p:sp>
        <p:nvSpPr>
          <p:cNvPr id="9" name="AutoShape 6" descr="imap://dior@.phyacc.tamu.edu:993/fetch%3EUID%3E/Sent%3E2548?part=1.2.2&amp;filename=gegafadj.png"/>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8" descr="imap://dior@.phyacc.tamu.edu:993/fetch%3EUID%3E/Sent%3E2548?part=1.2.2&amp;filename=gegafadj.png"/>
          <p:cNvSpPr>
            <a:spLocks noChangeAspect="1" noChangeArrowheads="1"/>
          </p:cNvSpPr>
          <p:nvPr/>
        </p:nvSpPr>
        <p:spPr bwMode="auto">
          <a:xfrm>
            <a:off x="230981" y="79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descr="C:\Users\Akhdiyor\Desktop\gegafadj.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1254728"/>
            <a:ext cx="5189699" cy="34140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0" y="7938"/>
            <a:ext cx="9126943" cy="769441"/>
          </a:xfrm>
          <a:prstGeom prst="rect">
            <a:avLst/>
          </a:prstGeom>
          <a:noFill/>
        </p:spPr>
        <p:txBody>
          <a:bodyPr wrap="square" rtlCol="0">
            <a:spAutoFit/>
          </a:bodyPr>
          <a:lstStyle/>
          <a:p>
            <a:pPr algn="ctr"/>
            <a:r>
              <a:rPr lang="en-US" sz="2200" dirty="0" smtClean="0">
                <a:latin typeface="Times New Roman" panose="02020603050405020304" pitchFamily="18" charset="0"/>
                <a:cs typeface="Times New Roman" panose="02020603050405020304" pitchFamily="18" charset="0"/>
              </a:rPr>
              <a:t>2.5d thermal model of MEIC dipole and cooling scheme: 2d heat transfer in solids +1d in the cooling channels </a:t>
            </a:r>
            <a:endParaRPr lang="en-US" sz="22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75998" y="3876504"/>
            <a:ext cx="3770886" cy="369332"/>
          </a:xfrm>
          <a:prstGeom prst="rect">
            <a:avLst/>
          </a:prstGeom>
          <a:noFill/>
        </p:spPr>
        <p:txBody>
          <a:bodyPr wrap="square" rtlCol="0">
            <a:spAutoFit/>
          </a:bodyPr>
          <a:lstStyle/>
          <a:p>
            <a:r>
              <a:rPr lang="en-US" dirty="0" smtClean="0"/>
              <a:t>Assumed heat density, total 0.15 W/m</a:t>
            </a:r>
            <a:endParaRPr lang="en-US" dirty="0"/>
          </a:p>
        </p:txBody>
      </p:sp>
      <p:grpSp>
        <p:nvGrpSpPr>
          <p:cNvPr id="18" name="Group 17"/>
          <p:cNvGrpSpPr/>
          <p:nvPr/>
        </p:nvGrpSpPr>
        <p:grpSpPr>
          <a:xfrm>
            <a:off x="5012143" y="866698"/>
            <a:ext cx="4114800" cy="3358277"/>
            <a:chOff x="6682857" y="380978"/>
            <a:chExt cx="5486400" cy="3358277"/>
          </a:xfrm>
        </p:grpSpPr>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6682857" y="380978"/>
              <a:ext cx="5486400" cy="2988945"/>
            </a:xfrm>
            <a:prstGeom prst="rect">
              <a:avLst/>
            </a:prstGeom>
            <a:noFill/>
            <a:ln>
              <a:noFill/>
            </a:ln>
          </p:spPr>
        </p:pic>
        <p:sp>
          <p:nvSpPr>
            <p:cNvPr id="15" name="Rectangle 14"/>
            <p:cNvSpPr/>
            <p:nvPr/>
          </p:nvSpPr>
          <p:spPr>
            <a:xfrm>
              <a:off x="8911988" y="408047"/>
              <a:ext cx="736979" cy="3331208"/>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919601" y="1885720"/>
              <a:ext cx="5100123" cy="923330"/>
            </a:xfrm>
            <a:prstGeom prst="rect">
              <a:avLst/>
            </a:prstGeom>
            <a:noFill/>
          </p:spPr>
          <p:txBody>
            <a:bodyPr wrap="square" rtlCol="0">
              <a:spAutoFit/>
            </a:bodyPr>
            <a:lstStyle/>
            <a:p>
              <a:r>
                <a:rPr lang="en-US" dirty="0" smtClean="0"/>
                <a:t>Isolated Region used in 2-D thermal, </a:t>
              </a:r>
            </a:p>
            <a:p>
              <a:r>
                <a:rPr lang="en-US" dirty="0" err="1" smtClean="0"/>
                <a:t>T</a:t>
              </a:r>
              <a:r>
                <a:rPr lang="en-US" baseline="-25000" dirty="0" err="1" smtClean="0"/>
                <a:t>ij</a:t>
              </a:r>
              <a:r>
                <a:rPr lang="en-US" dirty="0" smtClean="0"/>
                <a:t> </a:t>
              </a:r>
              <a:r>
                <a:rPr lang="en-US" dirty="0" err="1" smtClean="0"/>
                <a:t>LHe</a:t>
              </a:r>
              <a:r>
                <a:rPr lang="en-US" dirty="0" smtClean="0"/>
                <a:t> temperatures at far end of the cooling channel </a:t>
              </a:r>
              <a:endParaRPr lang="en-US" dirty="0"/>
            </a:p>
          </p:txBody>
        </p:sp>
      </p:grpSp>
      <p:sp>
        <p:nvSpPr>
          <p:cNvPr id="3" name="TextBox 2"/>
          <p:cNvSpPr txBox="1"/>
          <p:nvPr/>
        </p:nvSpPr>
        <p:spPr>
          <a:xfrm>
            <a:off x="8393373" y="3812469"/>
            <a:ext cx="733571" cy="646331"/>
          </a:xfrm>
          <a:prstGeom prst="rect">
            <a:avLst/>
          </a:prstGeom>
          <a:noFill/>
        </p:spPr>
        <p:txBody>
          <a:bodyPr wrap="square" rtlCol="0">
            <a:spAutoFit/>
          </a:bodyPr>
          <a:lstStyle/>
          <a:p>
            <a:r>
              <a:rPr lang="en-US" dirty="0" smtClean="0"/>
              <a:t>Far side </a:t>
            </a:r>
            <a:endParaRPr lang="en-US" dirty="0"/>
          </a:p>
        </p:txBody>
      </p:sp>
      <p:sp>
        <p:nvSpPr>
          <p:cNvPr id="14" name="TextBox 13"/>
          <p:cNvSpPr txBox="1"/>
          <p:nvPr/>
        </p:nvSpPr>
        <p:spPr>
          <a:xfrm>
            <a:off x="5325355" y="3829568"/>
            <a:ext cx="846845" cy="646331"/>
          </a:xfrm>
          <a:prstGeom prst="rect">
            <a:avLst/>
          </a:prstGeom>
          <a:noFill/>
        </p:spPr>
        <p:txBody>
          <a:bodyPr wrap="square" rtlCol="0">
            <a:spAutoFit/>
          </a:bodyPr>
          <a:lstStyle/>
          <a:p>
            <a:r>
              <a:rPr lang="en-US" dirty="0" smtClean="0"/>
              <a:t>Near side </a:t>
            </a:r>
            <a:endParaRPr lang="en-US" dirty="0"/>
          </a:p>
        </p:txBody>
      </p:sp>
      <mc:AlternateContent xmlns:mc="http://schemas.openxmlformats.org/markup-compatibility/2006" xmlns:a14="http://schemas.microsoft.com/office/drawing/2010/main">
        <mc:Choice Requires="a14">
          <p:sp>
            <p:nvSpPr>
              <p:cNvPr id="2" name="Rectangle 1"/>
              <p:cNvSpPr/>
              <p:nvPr/>
            </p:nvSpPr>
            <p:spPr>
              <a:xfrm>
                <a:off x="1205004" y="5347054"/>
                <a:ext cx="529338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rPr>
                        <m:t>𝑓</m:t>
                      </m:r>
                      <m:r>
                        <a:rPr lang="en-US" i="1" smtClean="0">
                          <a:latin typeface="Cambria Math"/>
                        </a:rPr>
                        <m:t>=</m:t>
                      </m:r>
                      <m:r>
                        <a:rPr lang="en-US" i="1" smtClean="0">
                          <a:latin typeface="Cambria Math"/>
                        </a:rPr>
                        <m:t>𝑐𝑜𝑛𝑠</m:t>
                      </m:r>
                      <m:r>
                        <a:rPr lang="en-US" i="1" smtClean="0">
                          <a:latin typeface="Cambria Math"/>
                        </a:rPr>
                        <m:t>∙</m:t>
                      </m:r>
                      <m:sSup>
                        <m:sSupPr>
                          <m:ctrlPr>
                            <a:rPr lang="en-US" i="1">
                              <a:latin typeface="Cambria Math"/>
                            </a:rPr>
                          </m:ctrlPr>
                        </m:sSupPr>
                        <m:e>
                          <m:d>
                            <m:dPr>
                              <m:begChr m:val="["/>
                              <m:endChr m:val="]"/>
                              <m:ctrlPr>
                                <a:rPr lang="en-US" i="1">
                                  <a:latin typeface="Cambria Math"/>
                                </a:rPr>
                              </m:ctrlPr>
                            </m:dPr>
                            <m:e>
                              <m:f>
                                <m:fPr>
                                  <m:ctrlPr>
                                    <a:rPr lang="en-US" i="1">
                                      <a:latin typeface="Cambria Math"/>
                                    </a:rPr>
                                  </m:ctrlPr>
                                </m:fPr>
                                <m:num>
                                  <m:r>
                                    <a:rPr lang="en-US" i="1">
                                      <a:latin typeface="Cambria Math"/>
                                    </a:rPr>
                                    <m:t>𝑇</m:t>
                                  </m:r>
                                </m:num>
                                <m:den>
                                  <m:f>
                                    <m:fPr>
                                      <m:ctrlPr>
                                        <a:rPr lang="en-US" i="1">
                                          <a:latin typeface="Cambria Math"/>
                                        </a:rPr>
                                      </m:ctrlPr>
                                    </m:fPr>
                                    <m:num>
                                      <m:r>
                                        <a:rPr lang="en-US" i="1">
                                          <a:latin typeface="Cambria Math"/>
                                        </a:rPr>
                                        <m:t>𝑇𝑏</m:t>
                                      </m:r>
                                      <m:r>
                                        <a:rPr lang="en-US" i="1">
                                          <a:latin typeface="Cambria Math"/>
                                        </a:rPr>
                                        <m:t>+</m:t>
                                      </m:r>
                                      <m:r>
                                        <a:rPr lang="en-US" i="1">
                                          <a:latin typeface="Cambria Math"/>
                                        </a:rPr>
                                        <m:t>𝑇𝑒</m:t>
                                      </m:r>
                                    </m:num>
                                    <m:den>
                                      <m:r>
                                        <a:rPr lang="en-US" i="1">
                                          <a:latin typeface="Cambria Math"/>
                                        </a:rPr>
                                        <m:t>2</m:t>
                                      </m:r>
                                    </m:den>
                                  </m:f>
                                </m:den>
                              </m:f>
                            </m:e>
                          </m:d>
                        </m:e>
                        <m:sup>
                          <m:r>
                            <a:rPr lang="en-US" i="1">
                              <a:latin typeface="Cambria Math"/>
                            </a:rPr>
                            <m:t>−0.716</m:t>
                          </m:r>
                        </m:sup>
                      </m:sSup>
                      <m:r>
                        <a:rPr lang="en-US" i="1">
                          <a:latin typeface="Cambria Math"/>
                        </a:rPr>
                        <m:t>(</m:t>
                      </m:r>
                      <m:r>
                        <a:rPr lang="en-US" i="1">
                          <a:latin typeface="Cambria Math"/>
                        </a:rPr>
                        <m:t>𝑇</m:t>
                      </m:r>
                      <m:r>
                        <a:rPr lang="en-US" i="1">
                          <a:latin typeface="Cambria Math"/>
                        </a:rPr>
                        <m:t>−(</m:t>
                      </m:r>
                      <m:sSub>
                        <m:sSubPr>
                          <m:ctrlPr>
                            <a:rPr lang="en-US" i="1" smtClean="0">
                              <a:latin typeface="Cambria Math"/>
                            </a:rPr>
                          </m:ctrlPr>
                        </m:sSubPr>
                        <m:e>
                          <m:r>
                            <a:rPr lang="en-US" b="0" i="1" smtClean="0">
                              <a:latin typeface="Cambria Math"/>
                            </a:rPr>
                            <m:t>𝑇</m:t>
                          </m:r>
                        </m:e>
                        <m:sub>
                          <m:r>
                            <a:rPr lang="en-US" b="0" i="1" smtClean="0">
                              <a:latin typeface="Cambria Math"/>
                            </a:rPr>
                            <m:t>𝑏</m:t>
                          </m:r>
                        </m:sub>
                      </m:sSub>
                      <m:r>
                        <a:rPr lang="en-US" i="1">
                          <a:latin typeface="Cambria Math"/>
                        </a:rPr>
                        <m:t>+</m:t>
                      </m:r>
                      <m:sSub>
                        <m:sSubPr>
                          <m:ctrlPr>
                            <a:rPr lang="en-US" i="1">
                              <a:latin typeface="Cambria Math"/>
                            </a:rPr>
                          </m:ctrlPr>
                        </m:sSubPr>
                        <m:e>
                          <m:r>
                            <a:rPr lang="en-US" i="1">
                              <a:latin typeface="Cambria Math"/>
                            </a:rPr>
                            <m:t>𝑇</m:t>
                          </m:r>
                        </m:e>
                        <m:sub>
                          <m:r>
                            <a:rPr lang="en-US" b="0" i="1" smtClean="0">
                              <a:latin typeface="Cambria Math"/>
                            </a:rPr>
                            <m:t>𝑒</m:t>
                          </m:r>
                        </m:sub>
                      </m:sSub>
                      <m:r>
                        <a:rPr lang="en-US" i="1">
                          <a:latin typeface="Cambria Math"/>
                        </a:rPr>
                        <m:t>)/2)</m:t>
                      </m:r>
                    </m:oMath>
                  </m:oMathPara>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1205004" y="5347054"/>
                <a:ext cx="5293386" cy="369332"/>
              </a:xfrm>
              <a:prstGeom prst="rect">
                <a:avLst/>
              </a:prstGeom>
              <a:blipFill rotWithShape="1">
                <a:blip r:embed="rId6"/>
                <a:stretch>
                  <a:fillRect/>
                </a:stretch>
              </a:blipFill>
            </p:spPr>
            <p:txBody>
              <a:bodyPr/>
              <a:lstStyle/>
              <a:p>
                <a:r>
                  <a:rPr lang="en-US">
                    <a:noFill/>
                  </a:rPr>
                  <a:t> </a:t>
                </a:r>
              </a:p>
            </p:txBody>
          </p:sp>
        </mc:Fallback>
      </mc:AlternateContent>
      <p:sp>
        <p:nvSpPr>
          <p:cNvPr id="5" name="TextBox 4"/>
          <p:cNvSpPr txBox="1"/>
          <p:nvPr/>
        </p:nvSpPr>
        <p:spPr>
          <a:xfrm>
            <a:off x="0" y="4692266"/>
            <a:ext cx="9126943" cy="646331"/>
          </a:xfrm>
          <a:prstGeom prst="rect">
            <a:avLst/>
          </a:prstGeom>
          <a:noFill/>
        </p:spPr>
        <p:txBody>
          <a:bodyPr wrap="square" rtlCol="0">
            <a:spAutoFit/>
          </a:bodyPr>
          <a:lstStyle/>
          <a:p>
            <a:r>
              <a:rPr lang="en-US" dirty="0" smtClean="0"/>
              <a:t>Average Heat flux from tube to </a:t>
            </a:r>
            <a:r>
              <a:rPr lang="en-US" dirty="0" err="1" smtClean="0"/>
              <a:t>LHe</a:t>
            </a:r>
            <a:r>
              <a:rPr lang="en-US" dirty="0" smtClean="0"/>
              <a:t> used in 2-D thermal model, T- tube temperature, T</a:t>
            </a:r>
            <a:r>
              <a:rPr lang="en-US" baseline="-25000" dirty="0" smtClean="0"/>
              <a:t>b</a:t>
            </a:r>
            <a:r>
              <a:rPr lang="en-US" dirty="0" smtClean="0"/>
              <a:t>, </a:t>
            </a:r>
            <a:r>
              <a:rPr lang="en-US" dirty="0" err="1" smtClean="0"/>
              <a:t>T</a:t>
            </a:r>
            <a:r>
              <a:rPr lang="en-US" baseline="-25000" dirty="0" err="1" smtClean="0"/>
              <a:t>e</a:t>
            </a:r>
            <a:r>
              <a:rPr lang="en-US" dirty="0" smtClean="0"/>
              <a:t> – </a:t>
            </a:r>
            <a:r>
              <a:rPr lang="en-US" dirty="0" err="1" smtClean="0"/>
              <a:t>Lhe</a:t>
            </a:r>
            <a:r>
              <a:rPr lang="en-US" dirty="0" smtClean="0"/>
              <a:t> temperatures at Near and far side of the tube</a:t>
            </a:r>
            <a:endParaRPr lang="en-US" dirty="0"/>
          </a:p>
        </p:txBody>
      </p:sp>
      <p:sp>
        <p:nvSpPr>
          <p:cNvPr id="6" name="TextBox 5"/>
          <p:cNvSpPr txBox="1"/>
          <p:nvPr/>
        </p:nvSpPr>
        <p:spPr>
          <a:xfrm>
            <a:off x="1" y="578791"/>
            <a:ext cx="1361660" cy="923330"/>
          </a:xfrm>
          <a:prstGeom prst="rect">
            <a:avLst/>
          </a:prstGeom>
          <a:noFill/>
        </p:spPr>
        <p:txBody>
          <a:bodyPr wrap="square" rtlCol="0">
            <a:spAutoFit/>
          </a:bodyPr>
          <a:lstStyle/>
          <a:p>
            <a:r>
              <a:rPr lang="en-US" dirty="0" smtClean="0"/>
              <a:t>Cooling channel numbering</a:t>
            </a:r>
            <a:endParaRPr lang="en-US" dirty="0"/>
          </a:p>
        </p:txBody>
      </p:sp>
      <mc:AlternateContent xmlns:mc="http://schemas.openxmlformats.org/markup-compatibility/2006" xmlns:a14="http://schemas.microsoft.com/office/drawing/2010/main">
        <mc:Choice Requires="a14">
          <p:sp>
            <p:nvSpPr>
              <p:cNvPr id="19" name="Rectangle 18"/>
              <p:cNvSpPr/>
              <p:nvPr/>
            </p:nvSpPr>
            <p:spPr>
              <a:xfrm>
                <a:off x="1944070" y="5850493"/>
                <a:ext cx="269128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𝑄</m:t>
                      </m:r>
                      <m:r>
                        <a:rPr lang="en-US" i="1">
                          <a:latin typeface="Cambria Math"/>
                        </a:rPr>
                        <m:t>=</m:t>
                      </m:r>
                      <m:nary>
                        <m:naryPr>
                          <m:chr m:val="∮"/>
                          <m:limLoc m:val="undOvr"/>
                          <m:subHide m:val="on"/>
                          <m:supHide m:val="on"/>
                          <m:ctrlPr>
                            <a:rPr lang="en-US" i="1">
                              <a:latin typeface="Cambria Math"/>
                            </a:rPr>
                          </m:ctrlPr>
                        </m:naryPr>
                        <m:sub/>
                        <m:sup/>
                        <m:e>
                          <m:r>
                            <a:rPr lang="en-US" i="1">
                              <a:latin typeface="Cambria Math"/>
                            </a:rPr>
                            <m:t>𝑓𝑑𝑠</m:t>
                          </m:r>
                        </m:e>
                      </m:nary>
                      <m:r>
                        <a:rPr lang="en-US" i="1">
                          <a:latin typeface="Cambria Math"/>
                        </a:rPr>
                        <m:t>∙</m:t>
                      </m:r>
                      <m:f>
                        <m:fPr>
                          <m:ctrlPr>
                            <a:rPr lang="en-US" i="1">
                              <a:latin typeface="Cambria Math"/>
                            </a:rPr>
                          </m:ctrlPr>
                        </m:fPr>
                        <m:num>
                          <m:r>
                            <a:rPr lang="en-US" i="1">
                              <a:latin typeface="Cambria Math"/>
                            </a:rPr>
                            <m:t>𝐿</m:t>
                          </m:r>
                        </m:num>
                        <m:den>
                          <m:r>
                            <a:rPr lang="en-US" i="1">
                              <a:latin typeface="Cambria Math"/>
                            </a:rPr>
                            <m:t>𝑣</m:t>
                          </m:r>
                        </m:den>
                      </m:f>
                      <m:r>
                        <a:rPr lang="en-US" i="1">
                          <a:latin typeface="Cambria Math"/>
                        </a:rPr>
                        <m:t>∙</m:t>
                      </m:r>
                      <m:f>
                        <m:fPr>
                          <m:ctrlPr>
                            <a:rPr lang="en-US" i="1">
                              <a:latin typeface="Cambria Math"/>
                            </a:rPr>
                          </m:ctrlPr>
                        </m:fPr>
                        <m:num>
                          <m:r>
                            <a:rPr lang="en-US" i="1">
                              <a:latin typeface="Cambria Math"/>
                            </a:rPr>
                            <m:t>1</m:t>
                          </m:r>
                        </m:num>
                        <m:den>
                          <m:r>
                            <a:rPr lang="en-US" i="1">
                              <a:latin typeface="Cambria Math"/>
                            </a:rPr>
                            <m:t>𝜋</m:t>
                          </m:r>
                          <m:sSup>
                            <m:sSupPr>
                              <m:ctrlPr>
                                <a:rPr lang="en-US" i="1">
                                  <a:latin typeface="Cambria Math"/>
                                </a:rPr>
                              </m:ctrlPr>
                            </m:sSupPr>
                            <m:e>
                              <m:r>
                                <a:rPr lang="en-US" i="1">
                                  <a:latin typeface="Cambria Math"/>
                                </a:rPr>
                                <m:t>𝑟</m:t>
                              </m:r>
                            </m:e>
                            <m:sup>
                              <m:r>
                                <a:rPr lang="en-US" i="1">
                                  <a:latin typeface="Cambria Math"/>
                                </a:rPr>
                                <m:t>2</m:t>
                              </m:r>
                            </m:sup>
                          </m:sSup>
                        </m:den>
                      </m:f>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1944070" y="5850493"/>
                <a:ext cx="2691287" cy="369332"/>
              </a:xfrm>
              <a:prstGeom prst="rect">
                <a:avLst/>
              </a:prstGeom>
              <a:blipFill rotWithShape="1">
                <a:blip r:embed="rId7"/>
                <a:stretch>
                  <a:fillRect/>
                </a:stretch>
              </a:blipFill>
            </p:spPr>
            <p:txBody>
              <a:bodyPr/>
              <a:lstStyle/>
              <a:p>
                <a:r>
                  <a:rPr lang="en-US">
                    <a:noFill/>
                  </a:rPr>
                  <a:t> </a:t>
                </a:r>
              </a:p>
            </p:txBody>
          </p:sp>
        </mc:Fallback>
      </mc:AlternateContent>
      <p:sp>
        <p:nvSpPr>
          <p:cNvPr id="20" name="TextBox 19"/>
          <p:cNvSpPr txBox="1"/>
          <p:nvPr/>
        </p:nvSpPr>
        <p:spPr>
          <a:xfrm>
            <a:off x="47232" y="5773678"/>
            <a:ext cx="2315544" cy="646331"/>
          </a:xfrm>
          <a:prstGeom prst="rect">
            <a:avLst/>
          </a:prstGeom>
          <a:noFill/>
        </p:spPr>
        <p:txBody>
          <a:bodyPr wrap="square" rtlCol="0">
            <a:spAutoFit/>
          </a:bodyPr>
          <a:lstStyle/>
          <a:p>
            <a:r>
              <a:rPr lang="en-US" dirty="0" smtClean="0"/>
              <a:t>Total heat taken by </a:t>
            </a:r>
            <a:r>
              <a:rPr lang="en-US" dirty="0" err="1" smtClean="0"/>
              <a:t>Lhe</a:t>
            </a:r>
            <a:r>
              <a:rPr lang="en-US" dirty="0" smtClean="0"/>
              <a:t> over half turn</a:t>
            </a:r>
            <a:endParaRPr lang="en-US" dirty="0"/>
          </a:p>
        </p:txBody>
      </p:sp>
      <mc:AlternateContent xmlns:mc="http://schemas.openxmlformats.org/markup-compatibility/2006" xmlns:a14="http://schemas.microsoft.com/office/drawing/2010/main">
        <mc:Choice Requires="a14">
          <p:sp>
            <p:nvSpPr>
              <p:cNvPr id="7" name="Rectangle 6"/>
              <p:cNvSpPr/>
              <p:nvPr/>
            </p:nvSpPr>
            <p:spPr>
              <a:xfrm>
                <a:off x="6504654" y="6035159"/>
                <a:ext cx="262990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b="0" i="1" smtClean="0">
                              <a:latin typeface="Cambria Math"/>
                            </a:rPr>
                            <m:t>𝑇</m:t>
                          </m:r>
                        </m:e>
                        <m:sub>
                          <m:r>
                            <a:rPr lang="en-US" b="0" i="1" smtClean="0">
                              <a:latin typeface="Cambria Math"/>
                            </a:rPr>
                            <m:t>𝑒</m:t>
                          </m:r>
                        </m:sub>
                      </m:sSub>
                      <m:r>
                        <a:rPr lang="en-US" i="1">
                          <a:latin typeface="Cambria Math"/>
                        </a:rPr>
                        <m:t>=</m:t>
                      </m:r>
                      <m:sSup>
                        <m:sSupPr>
                          <m:ctrlPr>
                            <a:rPr lang="en-US" i="1">
                              <a:latin typeface="Cambria Math"/>
                            </a:rPr>
                          </m:ctrlPr>
                        </m:sSupPr>
                        <m:e>
                          <m:r>
                            <a:rPr lang="en-US" i="1">
                              <a:latin typeface="Cambria Math"/>
                            </a:rPr>
                            <m:t>h</m:t>
                          </m:r>
                        </m:e>
                        <m:sup>
                          <m:r>
                            <a:rPr lang="en-US" i="1">
                              <a:latin typeface="Cambria Math"/>
                            </a:rPr>
                            <m:t>−1</m:t>
                          </m:r>
                        </m:sup>
                      </m:sSup>
                      <m:r>
                        <a:rPr lang="en-US" i="1">
                          <a:latin typeface="Cambria Math"/>
                        </a:rPr>
                        <m:t>(</m:t>
                      </m:r>
                      <m:r>
                        <a:rPr lang="en-US" b="0" i="1" smtClean="0">
                          <a:latin typeface="Cambria Math"/>
                        </a:rPr>
                        <m:t>𝑄</m:t>
                      </m:r>
                      <m:r>
                        <a:rPr lang="en-US" i="1">
                          <a:latin typeface="Cambria Math"/>
                        </a:rPr>
                        <m:t>+</m:t>
                      </m:r>
                      <m:r>
                        <a:rPr lang="en-US" i="1">
                          <a:latin typeface="Cambria Math"/>
                        </a:rPr>
                        <m:t>h</m:t>
                      </m:r>
                      <m:d>
                        <m:dPr>
                          <m:ctrlPr>
                            <a:rPr lang="en-US" i="1">
                              <a:latin typeface="Cambria Math"/>
                            </a:rPr>
                          </m:ctrlPr>
                        </m:dPr>
                        <m:e>
                          <m:sSub>
                            <m:sSubPr>
                              <m:ctrlPr>
                                <a:rPr lang="en-US" i="1">
                                  <a:latin typeface="Cambria Math"/>
                                </a:rPr>
                              </m:ctrlPr>
                            </m:sSubPr>
                            <m:e>
                              <m:r>
                                <a:rPr lang="en-US" i="1">
                                  <a:latin typeface="Cambria Math"/>
                                </a:rPr>
                                <m:t>𝑇</m:t>
                              </m:r>
                            </m:e>
                            <m:sub>
                              <m:r>
                                <a:rPr lang="en-US" b="0" i="1" smtClean="0">
                                  <a:latin typeface="Cambria Math"/>
                                </a:rPr>
                                <m:t>𝑏</m:t>
                              </m:r>
                            </m:sub>
                          </m:sSub>
                        </m:e>
                      </m:d>
                      <m:r>
                        <a:rPr lang="en-US" i="1">
                          <a:latin typeface="Cambria Math"/>
                        </a:rPr>
                        <m:t>)</m:t>
                      </m:r>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6504654" y="6035159"/>
                <a:ext cx="2629909" cy="369332"/>
              </a:xfrm>
              <a:prstGeom prst="rect">
                <a:avLst/>
              </a:prstGeom>
              <a:blipFill rotWithShape="1">
                <a:blip r:embed="rId8"/>
                <a:stretch>
                  <a:fillRect/>
                </a:stretch>
              </a:blipFill>
            </p:spPr>
            <p:txBody>
              <a:bodyPr/>
              <a:lstStyle/>
              <a:p>
                <a:r>
                  <a:rPr lang="en-US">
                    <a:noFill/>
                  </a:rPr>
                  <a:t> </a:t>
                </a:r>
              </a:p>
            </p:txBody>
          </p:sp>
        </mc:Fallback>
      </mc:AlternateContent>
      <p:sp>
        <p:nvSpPr>
          <p:cNvPr id="8" name="TextBox 7"/>
          <p:cNvSpPr txBox="1"/>
          <p:nvPr/>
        </p:nvSpPr>
        <p:spPr>
          <a:xfrm>
            <a:off x="4847043" y="5847318"/>
            <a:ext cx="1945249" cy="646331"/>
          </a:xfrm>
          <a:prstGeom prst="rect">
            <a:avLst/>
          </a:prstGeom>
          <a:noFill/>
        </p:spPr>
        <p:txBody>
          <a:bodyPr wrap="square" rtlCol="0">
            <a:spAutoFit/>
          </a:bodyPr>
          <a:lstStyle/>
          <a:p>
            <a:r>
              <a:rPr lang="en-US" dirty="0" smtClean="0"/>
              <a:t>h is enthalpy of </a:t>
            </a:r>
            <a:r>
              <a:rPr lang="en-US" dirty="0" err="1" smtClean="0"/>
              <a:t>LHe</a:t>
            </a:r>
            <a:endParaRPr lang="en-US" dirty="0"/>
          </a:p>
        </p:txBody>
      </p:sp>
    </p:spTree>
    <p:extLst>
      <p:ext uri="{BB962C8B-B14F-4D97-AF65-F5344CB8AC3E}">
        <p14:creationId xmlns:p14="http://schemas.microsoft.com/office/powerpoint/2010/main" val="2837880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25500"/>
          </a:xfrm>
        </p:spPr>
        <p:txBody>
          <a:bodyPr/>
          <a:lstStyle/>
          <a:p>
            <a:r>
              <a:rPr lang="en-US" sz="3200" dirty="0" smtClean="0">
                <a:solidFill>
                  <a:srgbClr val="800000"/>
                </a:solidFill>
              </a:rPr>
              <a:t>CIC development for the MEIC dipole</a:t>
            </a:r>
            <a:endParaRPr lang="en-US" sz="3200" dirty="0">
              <a:solidFill>
                <a:srgbClr val="800000"/>
              </a:solidFill>
            </a:endParaRPr>
          </a:p>
        </p:txBody>
      </p:sp>
      <p:grpSp>
        <p:nvGrpSpPr>
          <p:cNvPr id="5" name="Group 4"/>
          <p:cNvGrpSpPr/>
          <p:nvPr/>
        </p:nvGrpSpPr>
        <p:grpSpPr>
          <a:xfrm>
            <a:off x="3236878" y="3570312"/>
            <a:ext cx="2865529" cy="2271885"/>
            <a:chOff x="2409286" y="-1568493"/>
            <a:chExt cx="2249170" cy="1783715"/>
          </a:xfrm>
        </p:grpSpPr>
        <p:pic>
          <p:nvPicPr>
            <p:cNvPr id="16" name="Picture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2121" y="-907294"/>
              <a:ext cx="1398542" cy="1048717"/>
            </a:xfrm>
            <a:prstGeom prst="rect">
              <a:avLst/>
            </a:prstGeom>
          </p:spPr>
        </p:pic>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9915" y="-833495"/>
              <a:ext cx="1398541" cy="1048717"/>
            </a:xfrm>
            <a:prstGeom prst="rect">
              <a:avLst/>
            </a:prstGeom>
          </p:spPr>
        </p:pic>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09286" y="-1407899"/>
              <a:ext cx="1398540" cy="1048717"/>
            </a:xfrm>
            <a:prstGeom prst="rect">
              <a:avLst/>
            </a:prstGeom>
          </p:spPr>
        </p:pic>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7504" y="-1568493"/>
              <a:ext cx="1398541" cy="1048717"/>
            </a:xfrm>
            <a:prstGeom prst="rect">
              <a:avLst/>
            </a:prstGeom>
          </p:spPr>
        </p:pic>
      </p:grpSp>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3064442" y="1113366"/>
            <a:ext cx="3571308" cy="2068266"/>
          </a:xfrm>
          <a:prstGeom prst="rect">
            <a:avLst/>
          </a:prstGeom>
          <a:noFill/>
          <a:ln>
            <a:noFill/>
          </a:ln>
          <a:extLst>
            <a:ext uri="{53640926-AAD7-44D8-BBD7-CCE9431645EC}">
              <a14:shadowObscured xmlns:a14="http://schemas.microsoft.com/office/drawing/2010/main"/>
            </a:ext>
          </a:extLst>
        </p:spPr>
      </p:pic>
      <p:pic>
        <p:nvPicPr>
          <p:cNvPr id="11" name="Picture 1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bwMode="auto">
          <a:xfrm>
            <a:off x="349740" y="3661833"/>
            <a:ext cx="2460029" cy="2772791"/>
          </a:xfrm>
          <a:prstGeom prst="rect">
            <a:avLst/>
          </a:prstGeom>
          <a:noFill/>
          <a:ln>
            <a:noFill/>
          </a:ln>
          <a:extLst>
            <a:ext uri="{53640926-AAD7-44D8-BBD7-CCE9431645EC}">
              <a14:shadowObscured xmlns:a14="http://schemas.microsoft.com/office/drawing/2010/main"/>
            </a:ext>
          </a:extLst>
        </p:spPr>
      </p:pic>
      <p:pic>
        <p:nvPicPr>
          <p:cNvPr id="8" name="Picture 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bwMode="auto">
          <a:xfrm>
            <a:off x="112180" y="1113367"/>
            <a:ext cx="2671237" cy="2157424"/>
          </a:xfrm>
          <a:prstGeom prst="rect">
            <a:avLst/>
          </a:prstGeom>
          <a:noFill/>
          <a:ln>
            <a:noFill/>
          </a:ln>
          <a:extLst>
            <a:ext uri="{53640926-AAD7-44D8-BBD7-CCE9431645EC}">
              <a14:shadowObscured xmlns:a14="http://schemas.microsoft.com/office/drawing/2010/main"/>
            </a:ext>
          </a:extLst>
        </p:spPr>
      </p:pic>
      <p:sp>
        <p:nvSpPr>
          <p:cNvPr id="20" name="Rectangle 19"/>
          <p:cNvSpPr/>
          <p:nvPr/>
        </p:nvSpPr>
        <p:spPr>
          <a:xfrm>
            <a:off x="961806" y="3127258"/>
            <a:ext cx="6520611" cy="369332"/>
          </a:xfrm>
          <a:prstGeom prst="rect">
            <a:avLst/>
          </a:prstGeom>
        </p:spPr>
        <p:txBody>
          <a:bodyPr wrap="square">
            <a:spAutoFit/>
          </a:bodyPr>
          <a:lstStyle/>
          <a:p>
            <a:r>
              <a:rPr lang="en-US" b="1" dirty="0" smtClean="0">
                <a:latin typeface="Times New Roman"/>
                <a:ea typeface="Cambria"/>
              </a:rPr>
              <a:t>15 NbTi/Cu wires are cabled </a:t>
            </a:r>
            <a:r>
              <a:rPr lang="en-US" b="1" dirty="0">
                <a:latin typeface="Times New Roman"/>
                <a:ea typeface="Cambria"/>
              </a:rPr>
              <a:t>onto </a:t>
            </a:r>
            <a:r>
              <a:rPr lang="en-US" b="1" dirty="0" smtClean="0">
                <a:latin typeface="Times New Roman"/>
                <a:ea typeface="Cambria"/>
              </a:rPr>
              <a:t>a perforated </a:t>
            </a:r>
            <a:r>
              <a:rPr lang="en-US" b="1" dirty="0">
                <a:latin typeface="Times New Roman"/>
                <a:ea typeface="Cambria"/>
              </a:rPr>
              <a:t>spring </a:t>
            </a:r>
            <a:r>
              <a:rPr lang="en-US" b="1" dirty="0" smtClean="0">
                <a:latin typeface="Times New Roman"/>
                <a:ea typeface="Cambria"/>
              </a:rPr>
              <a:t>tube.</a:t>
            </a:r>
            <a:endParaRPr lang="en-US" dirty="0"/>
          </a:p>
        </p:txBody>
      </p:sp>
      <p:sp>
        <p:nvSpPr>
          <p:cNvPr id="22" name="TextBox 21"/>
          <p:cNvSpPr txBox="1"/>
          <p:nvPr/>
        </p:nvSpPr>
        <p:spPr>
          <a:xfrm>
            <a:off x="2772858" y="5801316"/>
            <a:ext cx="6360583" cy="646331"/>
          </a:xfrm>
          <a:prstGeom prst="rect">
            <a:avLst/>
          </a:prstGeom>
          <a:solidFill>
            <a:schemeClr val="bg1"/>
          </a:solidFill>
        </p:spPr>
        <p:txBody>
          <a:bodyPr wrap="square" rtlCol="0">
            <a:spAutoFit/>
          </a:bodyPr>
          <a:lstStyle/>
          <a:p>
            <a:r>
              <a:rPr lang="en-US" dirty="0" smtClean="0"/>
              <a:t>The cable is inserted in a sheath tube, and the sheath is drawn onto the cable to just compress the wires against the spring tube. </a:t>
            </a:r>
            <a:endParaRPr lang="en-US" dirty="0"/>
          </a:p>
        </p:txBody>
      </p:sp>
      <p:pic>
        <p:nvPicPr>
          <p:cNvPr id="27" name="Picture 26"/>
          <p:cNvPicPr>
            <a:picLocks noChangeAspect="1"/>
          </p:cNvPicPr>
          <p:nvPr/>
        </p:nvPicPr>
        <p:blipFill rotWithShape="1">
          <a:blip r:embed="rId9" cstate="screen">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rcRect/>
          <a:stretch/>
        </p:blipFill>
        <p:spPr bwMode="auto">
          <a:xfrm>
            <a:off x="6246495" y="3661833"/>
            <a:ext cx="2706902" cy="19344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3271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38" y="0"/>
            <a:ext cx="9115461" cy="783168"/>
          </a:xfrm>
        </p:spPr>
        <p:txBody>
          <a:bodyPr/>
          <a:lstStyle/>
          <a:p>
            <a:pPr algn="l"/>
            <a:r>
              <a:rPr lang="en-US" smtClean="0">
                <a:solidFill>
                  <a:srgbClr val="800000"/>
                </a:solidFill>
              </a:rPr>
              <a:t>Superferric </a:t>
            </a:r>
            <a:r>
              <a:rPr lang="en-US" dirty="0" smtClean="0">
                <a:solidFill>
                  <a:srgbClr val="800000"/>
                </a:solidFill>
              </a:rPr>
              <a:t>Dipoles: How we build them</a:t>
            </a:r>
            <a:endParaRPr lang="en-US" dirty="0">
              <a:solidFill>
                <a:srgbClr val="800000"/>
              </a:solidFill>
            </a:endParaRPr>
          </a:p>
        </p:txBody>
      </p:sp>
      <p:sp>
        <p:nvSpPr>
          <p:cNvPr id="7" name="TextBox 6"/>
          <p:cNvSpPr txBox="1"/>
          <p:nvPr/>
        </p:nvSpPr>
        <p:spPr>
          <a:xfrm>
            <a:off x="5194505" y="5738693"/>
            <a:ext cx="3947584" cy="923330"/>
          </a:xfrm>
          <a:prstGeom prst="rect">
            <a:avLst/>
          </a:prstGeom>
          <a:noFill/>
        </p:spPr>
        <p:txBody>
          <a:bodyPr wrap="square" rtlCol="0">
            <a:spAutoFit/>
          </a:bodyPr>
          <a:lstStyle/>
          <a:p>
            <a:r>
              <a:rPr lang="en-US" dirty="0" smtClean="0"/>
              <a:t>3.	Insert the SS beam tube, seal the ends, and epoxy impregnate the gap between segments and beam tube.</a:t>
            </a:r>
            <a:endParaRPr lang="en-US" dirty="0"/>
          </a:p>
        </p:txBody>
      </p:sp>
      <p:grpSp>
        <p:nvGrpSpPr>
          <p:cNvPr id="18" name="Group 17"/>
          <p:cNvGrpSpPr/>
          <p:nvPr/>
        </p:nvGrpSpPr>
        <p:grpSpPr>
          <a:xfrm>
            <a:off x="7024379" y="1037159"/>
            <a:ext cx="2117710" cy="4856291"/>
            <a:chOff x="7024379" y="740835"/>
            <a:chExt cx="2117710" cy="4856291"/>
          </a:xfrm>
        </p:grpSpPr>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24379" y="740835"/>
              <a:ext cx="2117710" cy="4856291"/>
            </a:xfrm>
            <a:prstGeom prst="rect">
              <a:avLst/>
            </a:prstGeom>
          </p:spPr>
        </p:pic>
        <p:sp>
          <p:nvSpPr>
            <p:cNvPr id="14" name="Magnetic Disk 13"/>
            <p:cNvSpPr/>
            <p:nvPr/>
          </p:nvSpPr>
          <p:spPr>
            <a:xfrm>
              <a:off x="7429499" y="4942417"/>
              <a:ext cx="455083" cy="499952"/>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10254" y="783168"/>
            <a:ext cx="3598335" cy="2925814"/>
          </a:xfrm>
          <a:prstGeom prst="rect">
            <a:avLst/>
          </a:prstGeom>
        </p:spPr>
      </p:pic>
      <p:sp>
        <p:nvSpPr>
          <p:cNvPr id="4" name="TextBox 3"/>
          <p:cNvSpPr txBox="1"/>
          <p:nvPr/>
        </p:nvSpPr>
        <p:spPr>
          <a:xfrm>
            <a:off x="3460749" y="3742088"/>
            <a:ext cx="4558195" cy="1754327"/>
          </a:xfrm>
          <a:prstGeom prst="rect">
            <a:avLst/>
          </a:prstGeom>
          <a:noFill/>
        </p:spPr>
        <p:txBody>
          <a:bodyPr wrap="square" rtlCol="0">
            <a:spAutoFit/>
          </a:bodyPr>
          <a:lstStyle/>
          <a:p>
            <a:pPr marL="342900" indent="-342900">
              <a:buAutoNum type="arabicPeriod"/>
            </a:pPr>
            <a:r>
              <a:rPr lang="en-US" dirty="0" smtClean="0"/>
              <a:t>Fabricate inner form segments from 4”-thick G-11 fiber-reinforced epoxy slabs.</a:t>
            </a:r>
          </a:p>
          <a:p>
            <a:pPr marL="342900" indent="-342900">
              <a:buAutoNum type="arabicPeriod"/>
            </a:pPr>
            <a:r>
              <a:rPr lang="en-US" dirty="0" smtClean="0"/>
              <a:t>Assemble stack of segments for dipole body, using the CIC channels for alignment.</a:t>
            </a:r>
          </a:p>
          <a:p>
            <a:pPr marL="342900" indent="-342900">
              <a:buAutoNum type="arabicPeriod"/>
            </a:pPr>
            <a:r>
              <a:rPr lang="en-US" i="1" dirty="0" smtClean="0">
                <a:solidFill>
                  <a:srgbClr val="0000FF"/>
                </a:solidFill>
              </a:rPr>
              <a:t>Improvement:</a:t>
            </a:r>
            <a:r>
              <a:rPr lang="en-US" dirty="0" smtClean="0"/>
              <a:t> Channels for cables are split equally on the facing segments.</a:t>
            </a:r>
            <a:endParaRPr lang="en-US" i="1" dirty="0">
              <a:solidFill>
                <a:srgbClr val="0000FF"/>
              </a:solidFill>
            </a:endParaRPr>
          </a:p>
        </p:txBody>
      </p:sp>
      <p:sp>
        <p:nvSpPr>
          <p:cNvPr id="21" name="TextBox 20"/>
          <p:cNvSpPr txBox="1"/>
          <p:nvPr/>
        </p:nvSpPr>
        <p:spPr>
          <a:xfrm>
            <a:off x="28538" y="3577160"/>
            <a:ext cx="3538045" cy="2862323"/>
          </a:xfrm>
          <a:prstGeom prst="rect">
            <a:avLst/>
          </a:prstGeom>
          <a:noFill/>
        </p:spPr>
        <p:txBody>
          <a:bodyPr wrap="square" rtlCol="0">
            <a:spAutoFit/>
          </a:bodyPr>
          <a:lstStyle/>
          <a:p>
            <a:r>
              <a:rPr lang="en-US" b="1" i="1" dirty="0" smtClean="0">
                <a:solidFill>
                  <a:srgbClr val="0000FF"/>
                </a:solidFill>
              </a:rPr>
              <a:t>Strategy: </a:t>
            </a:r>
            <a:endParaRPr lang="en-US" dirty="0" smtClean="0">
              <a:solidFill>
                <a:srgbClr val="0000FF"/>
              </a:solidFill>
            </a:endParaRPr>
          </a:p>
          <a:p>
            <a:pPr marL="285750" indent="-285750">
              <a:buFont typeface="Arial"/>
              <a:buChar char="•"/>
            </a:pPr>
            <a:r>
              <a:rPr lang="en-US" dirty="0" smtClean="0"/>
              <a:t>All cables are positioned sandwiched between layers of precision-machined structure.</a:t>
            </a:r>
          </a:p>
          <a:p>
            <a:pPr marL="285750" indent="-285750">
              <a:buFont typeface="Arial"/>
              <a:buChar char="•"/>
            </a:pPr>
            <a:r>
              <a:rPr lang="en-US" dirty="0" smtClean="0"/>
              <a:t>Ends are formed to the side of the dipole, then popped into place in the structure layer.</a:t>
            </a:r>
          </a:p>
          <a:p>
            <a:pPr marL="285750" indent="-285750">
              <a:buFont typeface="Arial"/>
              <a:buChar char="•"/>
            </a:pPr>
            <a:r>
              <a:rPr lang="en-US" dirty="0" smtClean="0"/>
              <a:t>Overall coil assembly is preloaded within steel flux return, all windings immobilized.</a:t>
            </a:r>
            <a:endParaRPr lang="en-US" dirty="0"/>
          </a:p>
        </p:txBody>
      </p:sp>
      <p:pic>
        <p:nvPicPr>
          <p:cNvPr id="22" name="winding sequenc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0500" y="739785"/>
            <a:ext cx="3882175" cy="2911632"/>
          </a:xfrm>
          <a:prstGeom prst="rect">
            <a:avLst/>
          </a:prstGeom>
        </p:spPr>
      </p:pic>
    </p:spTree>
    <p:extLst>
      <p:ext uri="{BB962C8B-B14F-4D97-AF65-F5344CB8AC3E}">
        <p14:creationId xmlns:p14="http://schemas.microsoft.com/office/powerpoint/2010/main" val="23231004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
                                        </p:tgtEl>
                                      </p:cBhvr>
                                    </p:cmd>
                                  </p:childTnLst>
                                </p:cTn>
                              </p:par>
                            </p:childTnLst>
                          </p:cTn>
                        </p:par>
                      </p:childTnLst>
                    </p:cTn>
                  </p:par>
                </p:childTnLst>
              </p:cTn>
              <p:nextCondLst>
                <p:cond evt="onClick" delay="0">
                  <p:tgtEl>
                    <p:spTgt spid="22"/>
                  </p:tgtEl>
                </p:cond>
              </p:nextCondLst>
            </p:seq>
            <p:video>
              <p:cMediaNode vol="80000">
                <p:cTn id="7" fill="hold" display="0">
                  <p:stCondLst>
                    <p:cond delay="indefinite"/>
                  </p:stCondLst>
                </p:cTn>
                <p:tgtEl>
                  <p:spTgt spid="2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nimation bender 2 revised_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947582" y="95247"/>
            <a:ext cx="5228167" cy="3921125"/>
          </a:xfrm>
          <a:prstGeom prst="rect">
            <a:avLst/>
          </a:prstGeom>
        </p:spPr>
      </p:pic>
      <p:sp>
        <p:nvSpPr>
          <p:cNvPr id="9" name="TextBox 8"/>
          <p:cNvSpPr txBox="1"/>
          <p:nvPr/>
        </p:nvSpPr>
        <p:spPr>
          <a:xfrm>
            <a:off x="296333" y="642753"/>
            <a:ext cx="4127500" cy="369332"/>
          </a:xfrm>
          <a:prstGeom prst="rect">
            <a:avLst/>
          </a:prstGeom>
          <a:noFill/>
        </p:spPr>
        <p:txBody>
          <a:bodyPr wrap="square" rtlCol="0">
            <a:spAutoFit/>
          </a:bodyPr>
          <a:lstStyle/>
          <a:p>
            <a:r>
              <a:rPr lang="en-US" dirty="0" smtClean="0"/>
              <a:t>All ends are formed with 2” radius bends.</a:t>
            </a:r>
            <a:endParaRPr lang="en-US" dirty="0"/>
          </a:p>
        </p:txBody>
      </p:sp>
      <p:sp>
        <p:nvSpPr>
          <p:cNvPr id="10" name="TextBox 9"/>
          <p:cNvSpPr txBox="1"/>
          <p:nvPr/>
        </p:nvSpPr>
        <p:spPr>
          <a:xfrm>
            <a:off x="74083" y="3524270"/>
            <a:ext cx="4878917" cy="369332"/>
          </a:xfrm>
          <a:prstGeom prst="rect">
            <a:avLst/>
          </a:prstGeom>
          <a:noFill/>
        </p:spPr>
        <p:txBody>
          <a:bodyPr wrap="square" rtlCol="0">
            <a:spAutoFit/>
          </a:bodyPr>
          <a:lstStyle/>
          <a:p>
            <a:r>
              <a:rPr lang="en-US" dirty="0" smtClean="0"/>
              <a:t>1.	Bend a U with the correct horizontal spacing.</a:t>
            </a:r>
            <a:endParaRPr lang="en-US" dirty="0"/>
          </a:p>
        </p:txBody>
      </p:sp>
      <p:sp>
        <p:nvSpPr>
          <p:cNvPr id="11" name="TextBox 10"/>
          <p:cNvSpPr txBox="1"/>
          <p:nvPr/>
        </p:nvSpPr>
        <p:spPr>
          <a:xfrm>
            <a:off x="4762500" y="2929632"/>
            <a:ext cx="4381500" cy="646331"/>
          </a:xfrm>
          <a:prstGeom prst="rect">
            <a:avLst/>
          </a:prstGeom>
          <a:noFill/>
        </p:spPr>
        <p:txBody>
          <a:bodyPr wrap="square" rtlCol="0">
            <a:spAutoFit/>
          </a:bodyPr>
          <a:lstStyle/>
          <a:p>
            <a:pPr marL="342900" indent="-342900">
              <a:buFont typeface="+mj-lt"/>
              <a:buAutoNum type="arabicPeriod" startAt="2"/>
            </a:pPr>
            <a:r>
              <a:rPr lang="en-US" dirty="0" smtClean="0"/>
              <a:t>Bend the U to form a 90° ear, with offset for </a:t>
            </a:r>
            <a:r>
              <a:rPr lang="en-US" dirty="0"/>
              <a:t>layer-</a:t>
            </a:r>
            <a:r>
              <a:rPr lang="en-US" dirty="0" smtClean="0"/>
              <a:t>layer transitions.</a:t>
            </a:r>
            <a:endParaRPr lang="en-US" dirty="0"/>
          </a:p>
        </p:txBody>
      </p:sp>
      <p:pic>
        <p:nvPicPr>
          <p:cNvPr id="14" name="Picture 13"/>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bwMode="auto">
          <a:xfrm>
            <a:off x="6646333" y="3505787"/>
            <a:ext cx="2497667" cy="2516139"/>
          </a:xfrm>
          <a:prstGeom prst="rect">
            <a:avLst/>
          </a:prstGeom>
          <a:noFill/>
          <a:ln>
            <a:noFill/>
          </a:ln>
          <a:extLst>
            <a:ext uri="{53640926-AAD7-44D8-BBD7-CCE9431645EC}">
              <a14:shadowObscured xmlns:a14="http://schemas.microsoft.com/office/drawing/2010/main"/>
            </a:ext>
          </a:extLst>
        </p:spPr>
      </p:pic>
      <p:pic>
        <p:nvPicPr>
          <p:cNvPr id="16" name="dog bone.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1486958" y="4029602"/>
            <a:ext cx="3164418" cy="2373313"/>
          </a:xfrm>
          <a:prstGeom prst="rect">
            <a:avLst/>
          </a:prstGeom>
        </p:spPr>
      </p:pic>
      <p:sp>
        <p:nvSpPr>
          <p:cNvPr id="13" name="TextBox 12"/>
          <p:cNvSpPr txBox="1"/>
          <p:nvPr/>
        </p:nvSpPr>
        <p:spPr>
          <a:xfrm>
            <a:off x="0" y="5788333"/>
            <a:ext cx="2624667" cy="646331"/>
          </a:xfrm>
          <a:prstGeom prst="rect">
            <a:avLst/>
          </a:prstGeom>
          <a:noFill/>
        </p:spPr>
        <p:txBody>
          <a:bodyPr wrap="square" rtlCol="0">
            <a:spAutoFit/>
          </a:bodyPr>
          <a:lstStyle/>
          <a:p>
            <a:r>
              <a:rPr lang="en-US" dirty="0" smtClean="0"/>
              <a:t>‘Odd-man’ turns require forming a ‘dog-bone’ end.</a:t>
            </a:r>
            <a:endParaRPr lang="en-US" dirty="0"/>
          </a:p>
        </p:txBody>
      </p:sp>
      <p:pic>
        <p:nvPicPr>
          <p:cNvPr id="17" name="animation first bender revised.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141111" y="105834"/>
            <a:ext cx="4533271" cy="3399954"/>
          </a:xfrm>
          <a:prstGeom prst="rect">
            <a:avLst/>
          </a:prstGeom>
        </p:spPr>
      </p:pic>
      <p:sp>
        <p:nvSpPr>
          <p:cNvPr id="8" name="TextBox 7"/>
          <p:cNvSpPr txBox="1"/>
          <p:nvPr/>
        </p:nvSpPr>
        <p:spPr>
          <a:xfrm>
            <a:off x="0" y="0"/>
            <a:ext cx="9144000" cy="584776"/>
          </a:xfrm>
          <a:prstGeom prst="rect">
            <a:avLst/>
          </a:prstGeom>
          <a:noFill/>
        </p:spPr>
        <p:txBody>
          <a:bodyPr wrap="square" rtlCol="0">
            <a:spAutoFit/>
          </a:bodyPr>
          <a:lstStyle/>
          <a:p>
            <a:r>
              <a:rPr lang="en-US" sz="3200" b="1" dirty="0" smtClean="0">
                <a:solidFill>
                  <a:srgbClr val="800000"/>
                </a:solidFill>
              </a:rPr>
              <a:t>Forming the flared ends requires production tooling</a:t>
            </a:r>
            <a:endParaRPr lang="en-US" sz="3200" b="1" dirty="0">
              <a:solidFill>
                <a:srgbClr val="800000"/>
              </a:solidFill>
            </a:endParaRPr>
          </a:p>
        </p:txBody>
      </p:sp>
      <p:sp>
        <p:nvSpPr>
          <p:cNvPr id="15" name="TextBox 14"/>
          <p:cNvSpPr txBox="1"/>
          <p:nvPr/>
        </p:nvSpPr>
        <p:spPr>
          <a:xfrm>
            <a:off x="4529666" y="6169322"/>
            <a:ext cx="4614333" cy="646331"/>
          </a:xfrm>
          <a:prstGeom prst="rect">
            <a:avLst/>
          </a:prstGeom>
          <a:solidFill>
            <a:schemeClr val="tx1"/>
          </a:solidFill>
        </p:spPr>
        <p:txBody>
          <a:bodyPr wrap="square" rtlCol="0">
            <a:spAutoFit/>
          </a:bodyPr>
          <a:lstStyle/>
          <a:p>
            <a:r>
              <a:rPr lang="en-US" dirty="0" smtClean="0">
                <a:solidFill>
                  <a:schemeClr val="bg1"/>
                </a:solidFill>
              </a:rPr>
              <a:t>We have validated that bends preserve internal structure, do not damage NbTi wires.</a:t>
            </a:r>
            <a:endParaRPr lang="en-US" dirty="0">
              <a:solidFill>
                <a:schemeClr val="bg1"/>
              </a:solidFill>
            </a:endParaRPr>
          </a:p>
        </p:txBody>
      </p:sp>
    </p:spTree>
    <p:extLst>
      <p:ext uri="{BB962C8B-B14F-4D97-AF65-F5344CB8AC3E}">
        <p14:creationId xmlns:p14="http://schemas.microsoft.com/office/powerpoint/2010/main" val="38985098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
                                        </p:tgtEl>
                                      </p:cBhvr>
                                    </p:cmd>
                                  </p:childTnLst>
                                </p:cTn>
                              </p:par>
                            </p:childTnLst>
                          </p:cTn>
                        </p:par>
                      </p:childTnLst>
                    </p:cTn>
                  </p:par>
                </p:childTnLst>
              </p:cTn>
              <p:nextCondLst>
                <p:cond evt="onClick" delay="0">
                  <p:tgtEl>
                    <p:spTgt spid="16"/>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video>
              <p:cMediaNode vol="80000">
                <p:cTn id="13" fill="hold" display="0">
                  <p:stCondLst>
                    <p:cond delay="indefinite"/>
                  </p:stCondLst>
                </p:cTn>
                <p:tgtEl>
                  <p:spTgt spid="17"/>
                </p:tgtEl>
              </p:cMediaNode>
            </p:video>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8"/>
                                        </p:tgtEl>
                                      </p:cBhvr>
                                    </p:cmd>
                                  </p:childTnLst>
                                </p:cTn>
                              </p:par>
                            </p:childTnLst>
                          </p:cTn>
                        </p:par>
                      </p:childTnLst>
                    </p:cTn>
                  </p:par>
                </p:childTnLst>
              </p:cTn>
              <p:nextCondLst>
                <p:cond evt="onClick" delay="0">
                  <p:tgtEl>
                    <p:spTgt spid="18"/>
                  </p:tgtEl>
                </p:cond>
              </p:nextCondLst>
            </p:seq>
            <p:video>
              <p:cMediaNode vol="80000">
                <p:cTn id="19" fill="hold" display="0">
                  <p:stCondLst>
                    <p:cond delay="indefinite"/>
                  </p:stCondLst>
                </p:cTn>
                <p:tgtEl>
                  <p:spTgt spid="1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48750" cy="592659"/>
          </a:xfrm>
        </p:spPr>
        <p:txBody>
          <a:bodyPr/>
          <a:lstStyle/>
          <a:p>
            <a:r>
              <a:rPr lang="en-US" dirty="0" smtClean="0">
                <a:solidFill>
                  <a:srgbClr val="800000"/>
                </a:solidFill>
              </a:rPr>
              <a:t>Impregnated assembly ready for layer 1</a:t>
            </a:r>
            <a:endParaRPr lang="en-US" dirty="0">
              <a:solidFill>
                <a:srgbClr val="800000"/>
              </a:solidFill>
            </a:endParaRPr>
          </a:p>
        </p:txBody>
      </p:sp>
      <p:pic>
        <p:nvPicPr>
          <p:cNvPr id="4" name="Picture 3"/>
          <p:cNvPicPr>
            <a:picLocks noChangeAspect="1"/>
          </p:cNvPicPr>
          <p:nvPr/>
        </p:nvPicPr>
        <p:blipFill>
          <a:blip r:embed="rId2"/>
          <a:stretch>
            <a:fillRect/>
          </a:stretch>
        </p:blipFill>
        <p:spPr>
          <a:xfrm>
            <a:off x="0" y="850900"/>
            <a:ext cx="9144000" cy="5133573"/>
          </a:xfrm>
          <a:prstGeom prst="rect">
            <a:avLst/>
          </a:prstGeom>
        </p:spPr>
      </p:pic>
    </p:spTree>
    <p:extLst>
      <p:ext uri="{BB962C8B-B14F-4D97-AF65-F5344CB8AC3E}">
        <p14:creationId xmlns:p14="http://schemas.microsoft.com/office/powerpoint/2010/main" val="2326242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00000"/>
                </a:solidFill>
              </a:rPr>
              <a:t>Agenda</a:t>
            </a:r>
            <a:endParaRPr lang="en-US" dirty="0">
              <a:solidFill>
                <a:srgbClr val="800000"/>
              </a:solidFill>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1791238949"/>
              </p:ext>
            </p:extLst>
          </p:nvPr>
        </p:nvGraphicFramePr>
        <p:xfrm>
          <a:off x="793750" y="867827"/>
          <a:ext cx="7556500" cy="5524500"/>
        </p:xfrm>
        <a:graphic>
          <a:graphicData uri="http://schemas.openxmlformats.org/presentationml/2006/ole">
            <mc:AlternateContent xmlns:mc="http://schemas.openxmlformats.org/markup-compatibility/2006">
              <mc:Choice xmlns:v="urn:schemas-microsoft-com:vml" Requires="v">
                <p:oleObj spid="_x0000_s2068" name="Document" r:id="rId4" imgW="7556500" imgH="5524500" progId="Word.Document.12">
                  <p:embed/>
                </p:oleObj>
              </mc:Choice>
              <mc:Fallback>
                <p:oleObj name="Document" r:id="rId4" imgW="7556500" imgH="5524500" progId="Word.Document.12">
                  <p:embed/>
                  <p:pic>
                    <p:nvPicPr>
                      <p:cNvPr id="0" name=""/>
                      <p:cNvPicPr/>
                      <p:nvPr/>
                    </p:nvPicPr>
                    <p:blipFill>
                      <a:blip r:embed="rId5"/>
                      <a:stretch>
                        <a:fillRect/>
                      </a:stretch>
                    </p:blipFill>
                    <p:spPr>
                      <a:xfrm>
                        <a:off x="793750" y="867827"/>
                        <a:ext cx="7556500" cy="5524500"/>
                      </a:xfrm>
                      <a:prstGeom prst="rect">
                        <a:avLst/>
                      </a:prstGeom>
                    </p:spPr>
                  </p:pic>
                </p:oleObj>
              </mc:Fallback>
            </mc:AlternateContent>
          </a:graphicData>
        </a:graphic>
      </p:graphicFrame>
    </p:spTree>
    <p:extLst>
      <p:ext uri="{BB962C8B-B14F-4D97-AF65-F5344CB8AC3E}">
        <p14:creationId xmlns:p14="http://schemas.microsoft.com/office/powerpoint/2010/main" val="3021515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92659"/>
          </a:xfrm>
        </p:spPr>
        <p:txBody>
          <a:bodyPr/>
          <a:lstStyle/>
          <a:p>
            <a:r>
              <a:rPr lang="en-US" dirty="0" smtClean="0">
                <a:solidFill>
                  <a:srgbClr val="800000"/>
                </a:solidFill>
              </a:rPr>
              <a:t>Layer 1 complete</a:t>
            </a:r>
            <a:endParaRPr lang="en-US" dirty="0">
              <a:solidFill>
                <a:srgbClr val="800000"/>
              </a:solidFill>
            </a:endParaRPr>
          </a:p>
        </p:txBody>
      </p:sp>
      <p:pic>
        <p:nvPicPr>
          <p:cNvPr id="3" name="Picture 2"/>
          <p:cNvPicPr>
            <a:picLocks noChangeAspect="1"/>
          </p:cNvPicPr>
          <p:nvPr/>
        </p:nvPicPr>
        <p:blipFill rotWithShape="1">
          <a:blip r:embed="rId2"/>
          <a:srcRect l="17246" t="9178" r="9143"/>
          <a:stretch/>
        </p:blipFill>
        <p:spPr>
          <a:xfrm>
            <a:off x="349249" y="846667"/>
            <a:ext cx="8456296" cy="5857474"/>
          </a:xfrm>
          <a:prstGeom prst="rect">
            <a:avLst/>
          </a:prstGeom>
        </p:spPr>
      </p:pic>
    </p:spTree>
    <p:extLst>
      <p:ext uri="{BB962C8B-B14F-4D97-AF65-F5344CB8AC3E}">
        <p14:creationId xmlns:p14="http://schemas.microsoft.com/office/powerpoint/2010/main" val="1565425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92659"/>
          </a:xfrm>
        </p:spPr>
        <p:txBody>
          <a:bodyPr/>
          <a:lstStyle/>
          <a:p>
            <a:r>
              <a:rPr lang="en-US" sz="3400" dirty="0" smtClean="0">
                <a:solidFill>
                  <a:srgbClr val="800000"/>
                </a:solidFill>
              </a:rPr>
              <a:t>Caps/forms in place – ready to wind layer 2</a:t>
            </a:r>
            <a:endParaRPr lang="en-US" sz="3400" dirty="0">
              <a:solidFill>
                <a:srgbClr val="800000"/>
              </a:solidFill>
            </a:endParaRPr>
          </a:p>
        </p:txBody>
      </p:sp>
      <p:pic>
        <p:nvPicPr>
          <p:cNvPr id="3" name="Picture 2"/>
          <p:cNvPicPr>
            <a:picLocks noChangeAspect="1"/>
          </p:cNvPicPr>
          <p:nvPr/>
        </p:nvPicPr>
        <p:blipFill>
          <a:blip r:embed="rId2"/>
          <a:stretch>
            <a:fillRect/>
          </a:stretch>
        </p:blipFill>
        <p:spPr>
          <a:xfrm>
            <a:off x="0" y="838200"/>
            <a:ext cx="9144000" cy="5159177"/>
          </a:xfrm>
          <a:prstGeom prst="rect">
            <a:avLst/>
          </a:prstGeom>
        </p:spPr>
      </p:pic>
    </p:spTree>
    <p:extLst>
      <p:ext uri="{BB962C8B-B14F-4D97-AF65-F5344CB8AC3E}">
        <p14:creationId xmlns:p14="http://schemas.microsoft.com/office/powerpoint/2010/main" val="2356368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592659"/>
          </a:xfrm>
        </p:spPr>
        <p:txBody>
          <a:bodyPr/>
          <a:lstStyle/>
          <a:p>
            <a:r>
              <a:rPr lang="en-US" dirty="0" smtClean="0">
                <a:solidFill>
                  <a:srgbClr val="800000"/>
                </a:solidFill>
              </a:rPr>
              <a:t>Layer 2 complete</a:t>
            </a:r>
            <a:endParaRPr lang="en-US" dirty="0">
              <a:solidFill>
                <a:srgbClr val="800000"/>
              </a:solidFill>
            </a:endParaRPr>
          </a:p>
        </p:txBody>
      </p:sp>
      <p:pic>
        <p:nvPicPr>
          <p:cNvPr id="5" name="Picture 4"/>
          <p:cNvPicPr>
            <a:picLocks noChangeAspect="1"/>
          </p:cNvPicPr>
          <p:nvPr/>
        </p:nvPicPr>
        <p:blipFill rotWithShape="1">
          <a:blip r:embed="rId2"/>
          <a:srcRect l="11481"/>
          <a:stretch/>
        </p:blipFill>
        <p:spPr>
          <a:xfrm>
            <a:off x="92887" y="501650"/>
            <a:ext cx="8837329" cy="5604933"/>
          </a:xfrm>
          <a:prstGeom prst="rect">
            <a:avLst/>
          </a:prstGeom>
        </p:spPr>
      </p:pic>
    </p:spTree>
    <p:extLst>
      <p:ext uri="{BB962C8B-B14F-4D97-AF65-F5344CB8AC3E}">
        <p14:creationId xmlns:p14="http://schemas.microsoft.com/office/powerpoint/2010/main" val="4291380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592659"/>
          </a:xfrm>
        </p:spPr>
        <p:txBody>
          <a:bodyPr/>
          <a:lstStyle/>
          <a:p>
            <a:r>
              <a:rPr lang="en-US" sz="3400" dirty="0" smtClean="0">
                <a:solidFill>
                  <a:srgbClr val="800000"/>
                </a:solidFill>
              </a:rPr>
              <a:t>Caps/forms in place – ready to wind layer 3</a:t>
            </a:r>
            <a:endParaRPr lang="en-US" sz="3400" dirty="0">
              <a:solidFill>
                <a:srgbClr val="800000"/>
              </a:solidFill>
            </a:endParaRPr>
          </a:p>
        </p:txBody>
      </p:sp>
      <p:pic>
        <p:nvPicPr>
          <p:cNvPr id="5" name="Picture 4"/>
          <p:cNvPicPr>
            <a:picLocks noChangeAspect="1"/>
          </p:cNvPicPr>
          <p:nvPr/>
        </p:nvPicPr>
        <p:blipFill rotWithShape="1">
          <a:blip r:embed="rId2"/>
          <a:srcRect l="12037" r="7176"/>
          <a:stretch/>
        </p:blipFill>
        <p:spPr>
          <a:xfrm>
            <a:off x="550334" y="879814"/>
            <a:ext cx="8453974" cy="5993916"/>
          </a:xfrm>
          <a:prstGeom prst="rect">
            <a:avLst/>
          </a:prstGeom>
        </p:spPr>
      </p:pic>
    </p:spTree>
    <p:extLst>
      <p:ext uri="{BB962C8B-B14F-4D97-AF65-F5344CB8AC3E}">
        <p14:creationId xmlns:p14="http://schemas.microsoft.com/office/powerpoint/2010/main" val="2800200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592659"/>
          </a:xfrm>
        </p:spPr>
        <p:txBody>
          <a:bodyPr/>
          <a:lstStyle/>
          <a:p>
            <a:r>
              <a:rPr lang="en-US" dirty="0" smtClean="0">
                <a:solidFill>
                  <a:srgbClr val="800000"/>
                </a:solidFill>
              </a:rPr>
              <a:t>Layer 3 complete</a:t>
            </a:r>
            <a:endParaRPr lang="en-US" dirty="0">
              <a:solidFill>
                <a:srgbClr val="800000"/>
              </a:solidFill>
            </a:endParaRPr>
          </a:p>
        </p:txBody>
      </p:sp>
      <p:pic>
        <p:nvPicPr>
          <p:cNvPr id="6" name="Picture 5"/>
          <p:cNvPicPr>
            <a:picLocks noChangeAspect="1"/>
          </p:cNvPicPr>
          <p:nvPr/>
        </p:nvPicPr>
        <p:blipFill rotWithShape="1">
          <a:blip r:embed="rId2"/>
          <a:srcRect l="6829" r="5000"/>
          <a:stretch/>
        </p:blipFill>
        <p:spPr>
          <a:xfrm>
            <a:off x="161387" y="751409"/>
            <a:ext cx="8715908" cy="5662091"/>
          </a:xfrm>
          <a:prstGeom prst="rect">
            <a:avLst/>
          </a:prstGeom>
        </p:spPr>
      </p:pic>
    </p:spTree>
    <p:extLst>
      <p:ext uri="{BB962C8B-B14F-4D97-AF65-F5344CB8AC3E}">
        <p14:creationId xmlns:p14="http://schemas.microsoft.com/office/powerpoint/2010/main" val="1095807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clrChange>
              <a:clrFrom>
                <a:srgbClr val="FFFFFF"/>
              </a:clrFrom>
              <a:clrTo>
                <a:srgbClr val="FFFFFF">
                  <a:alpha val="0"/>
                </a:srgbClr>
              </a:clrTo>
            </a:clrChange>
          </a:blip>
          <a:srcRect l="6366"/>
          <a:stretch/>
        </p:blipFill>
        <p:spPr>
          <a:xfrm>
            <a:off x="232834" y="639090"/>
            <a:ext cx="8911166" cy="5728266"/>
          </a:xfrm>
          <a:prstGeom prst="rect">
            <a:avLst/>
          </a:prstGeom>
        </p:spPr>
      </p:pic>
      <p:sp>
        <p:nvSpPr>
          <p:cNvPr id="2" name="Title 1"/>
          <p:cNvSpPr>
            <a:spLocks noGrp="1"/>
          </p:cNvSpPr>
          <p:nvPr>
            <p:ph type="title"/>
          </p:nvPr>
        </p:nvSpPr>
        <p:spPr>
          <a:xfrm>
            <a:off x="457200" y="0"/>
            <a:ext cx="8229600" cy="592659"/>
          </a:xfrm>
        </p:spPr>
        <p:txBody>
          <a:bodyPr/>
          <a:lstStyle/>
          <a:p>
            <a:r>
              <a:rPr lang="en-US" dirty="0" smtClean="0">
                <a:solidFill>
                  <a:srgbClr val="800000"/>
                </a:solidFill>
              </a:rPr>
              <a:t>Final caps in place – preload and QC</a:t>
            </a:r>
            <a:endParaRPr lang="en-US" dirty="0">
              <a:solidFill>
                <a:srgbClr val="800000"/>
              </a:solidFill>
            </a:endParaRPr>
          </a:p>
        </p:txBody>
      </p:sp>
      <p:pic>
        <p:nvPicPr>
          <p:cNvPr id="4" name="Picture 3"/>
          <p:cNvPicPr>
            <a:picLocks noChangeAspect="1"/>
          </p:cNvPicPr>
          <p:nvPr/>
        </p:nvPicPr>
        <p:blipFill rotWithShape="1">
          <a:blip r:embed="rId3"/>
          <a:srcRect l="34259" r="36342"/>
          <a:stretch/>
        </p:blipFill>
        <p:spPr>
          <a:xfrm>
            <a:off x="7080251" y="2977721"/>
            <a:ext cx="1895220" cy="3880279"/>
          </a:xfrm>
          <a:prstGeom prst="rect">
            <a:avLst/>
          </a:prstGeom>
        </p:spPr>
      </p:pic>
      <p:sp>
        <p:nvSpPr>
          <p:cNvPr id="6" name="TextBox 5"/>
          <p:cNvSpPr txBox="1"/>
          <p:nvPr/>
        </p:nvSpPr>
        <p:spPr>
          <a:xfrm>
            <a:off x="3153833" y="5223248"/>
            <a:ext cx="3841751" cy="1200329"/>
          </a:xfrm>
          <a:prstGeom prst="rect">
            <a:avLst/>
          </a:prstGeom>
          <a:noFill/>
        </p:spPr>
        <p:txBody>
          <a:bodyPr wrap="square" rtlCol="0">
            <a:spAutoFit/>
          </a:bodyPr>
          <a:lstStyle/>
          <a:p>
            <a:r>
              <a:rPr lang="en-US" dirty="0" smtClean="0"/>
              <a:t>Apply flat plates to top/bottom surfaces, clamp sides and top/bottom, </a:t>
            </a:r>
            <a:r>
              <a:rPr lang="en-US" dirty="0" err="1" smtClean="0"/>
              <a:t>dilatometry</a:t>
            </a:r>
            <a:r>
              <a:rPr lang="en-US" dirty="0" smtClean="0"/>
              <a:t> of x/y cable positions through open slots in G-11 structure.</a:t>
            </a:r>
            <a:endParaRPr lang="en-US" dirty="0"/>
          </a:p>
        </p:txBody>
      </p:sp>
    </p:spTree>
    <p:extLst>
      <p:ext uri="{BB962C8B-B14F-4D97-AF65-F5344CB8AC3E}">
        <p14:creationId xmlns:p14="http://schemas.microsoft.com/office/powerpoint/2010/main" val="3541447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92659"/>
          </a:xfrm>
        </p:spPr>
        <p:txBody>
          <a:bodyPr/>
          <a:lstStyle/>
          <a:p>
            <a:r>
              <a:rPr lang="en-US" dirty="0" smtClean="0"/>
              <a:t>Superconducting Wire Spec</a:t>
            </a:r>
            <a:endParaRPr lang="en-US" dirty="0"/>
          </a:p>
        </p:txBody>
      </p:sp>
      <p:sp>
        <p:nvSpPr>
          <p:cNvPr id="4" name="Rectangle 3"/>
          <p:cNvSpPr/>
          <p:nvPr/>
        </p:nvSpPr>
        <p:spPr>
          <a:xfrm>
            <a:off x="2285999" y="1437428"/>
            <a:ext cx="5217583" cy="4801315"/>
          </a:xfrm>
          <a:prstGeom prst="rect">
            <a:avLst/>
          </a:prstGeom>
        </p:spPr>
        <p:txBody>
          <a:bodyPr wrap="square">
            <a:spAutoFit/>
          </a:bodyPr>
          <a:lstStyle/>
          <a:p>
            <a:r>
              <a:rPr lang="en-US" dirty="0"/>
              <a:t>Option 1</a:t>
            </a:r>
            <a:r>
              <a:rPr lang="en-US" dirty="0" smtClean="0"/>
              <a:t>)	- </a:t>
            </a:r>
            <a:r>
              <a:rPr lang="en-US" dirty="0" err="1" smtClean="0"/>
              <a:t>Supercon</a:t>
            </a:r>
            <a:endParaRPr lang="en-US" dirty="0"/>
          </a:p>
          <a:p>
            <a:r>
              <a:rPr lang="en-US" dirty="0"/>
              <a:t>SC-VSF-SSCI-1.20mm</a:t>
            </a:r>
          </a:p>
          <a:p>
            <a:r>
              <a:rPr lang="en-US" dirty="0"/>
              <a:t>1.20mm diameter bare</a:t>
            </a:r>
          </a:p>
          <a:p>
            <a:r>
              <a:rPr lang="en-US" dirty="0" smtClean="0"/>
              <a:t>7,240 </a:t>
            </a:r>
            <a:r>
              <a:rPr lang="en-US" dirty="0"/>
              <a:t>filaments NbTi @ 9 micron nominal diameter</a:t>
            </a:r>
          </a:p>
          <a:p>
            <a:r>
              <a:rPr lang="en-US" dirty="0" err="1"/>
              <a:t>Cu:SC</a:t>
            </a:r>
            <a:r>
              <a:rPr lang="en-US" dirty="0"/>
              <a:t> = 1.5:1</a:t>
            </a:r>
          </a:p>
          <a:p>
            <a:r>
              <a:rPr lang="hu-HU" dirty="0"/>
              <a:t>Ic ( 5T, 4.2K): </a:t>
            </a:r>
            <a:r>
              <a:rPr lang="hu-HU" dirty="0" smtClean="0"/>
              <a:t>950 A </a:t>
            </a:r>
            <a:r>
              <a:rPr lang="hu-HU" dirty="0"/>
              <a:t>minimum</a:t>
            </a:r>
          </a:p>
          <a:p>
            <a:r>
              <a:rPr lang="en-US" dirty="0"/>
              <a:t>Quantity: 4 </a:t>
            </a:r>
            <a:r>
              <a:rPr lang="en-US" dirty="0" smtClean="0"/>
              <a:t>km</a:t>
            </a:r>
            <a:endParaRPr lang="en-US" dirty="0"/>
          </a:p>
          <a:p>
            <a:r>
              <a:rPr lang="ro-RO" dirty="0"/>
              <a:t>Unit Price: $</a:t>
            </a:r>
            <a:r>
              <a:rPr lang="ro-RO" dirty="0" smtClean="0"/>
              <a:t>3,780.00 </a:t>
            </a:r>
            <a:r>
              <a:rPr lang="ro-RO" dirty="0"/>
              <a:t>/ k</a:t>
            </a:r>
            <a:r>
              <a:rPr lang="ro-RO" dirty="0" smtClean="0"/>
              <a:t>m</a:t>
            </a:r>
          </a:p>
          <a:p>
            <a:r>
              <a:rPr lang="ro-RO" dirty="0" smtClean="0"/>
              <a:t> </a:t>
            </a:r>
          </a:p>
          <a:p>
            <a:r>
              <a:rPr lang="ro-RO" dirty="0" smtClean="0"/>
              <a:t>Option 2) - Supercon</a:t>
            </a:r>
          </a:p>
          <a:p>
            <a:r>
              <a:rPr lang="ro-RO" dirty="0" smtClean="0"/>
              <a:t>SC-VSF-678-1.20mm</a:t>
            </a:r>
          </a:p>
          <a:p>
            <a:r>
              <a:rPr lang="ro-RO" dirty="0" smtClean="0"/>
              <a:t>1.20 mm diameter bare</a:t>
            </a:r>
          </a:p>
          <a:p>
            <a:r>
              <a:rPr lang="ro-RO" dirty="0" smtClean="0"/>
              <a:t>678 filaments NbTi @ 33 micron nominal diameter</a:t>
            </a:r>
          </a:p>
          <a:p>
            <a:r>
              <a:rPr lang="ro-RO" dirty="0" smtClean="0"/>
              <a:t>Cu:SC = 0.9:1</a:t>
            </a:r>
          </a:p>
          <a:p>
            <a:r>
              <a:rPr lang="hu-HU" dirty="0" smtClean="0"/>
              <a:t>Ic ( 5T, 4.2K): 1,500 A minimum</a:t>
            </a:r>
          </a:p>
          <a:p>
            <a:r>
              <a:rPr lang="en-US" dirty="0" smtClean="0"/>
              <a:t>Quantity: 4 km</a:t>
            </a:r>
          </a:p>
          <a:p>
            <a:r>
              <a:rPr lang="ro-RO" dirty="0" smtClean="0"/>
              <a:t>Unit Price: $3,865.00 / km</a:t>
            </a:r>
            <a:endParaRPr lang="en-US" dirty="0"/>
          </a:p>
        </p:txBody>
      </p:sp>
    </p:spTree>
    <p:extLst>
      <p:ext uri="{BB962C8B-B14F-4D97-AF65-F5344CB8AC3E}">
        <p14:creationId xmlns:p14="http://schemas.microsoft.com/office/powerpoint/2010/main" val="2003784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smtClean="0">
                <a:solidFill>
                  <a:srgbClr val="800000"/>
                </a:solidFill>
              </a:rPr>
              <a:t>Fabrication of G-11 piece-parts</a:t>
            </a:r>
            <a:endParaRPr lang="en-US" dirty="0">
              <a:solidFill>
                <a:srgbClr val="80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527302077"/>
              </p:ext>
            </p:extLst>
          </p:nvPr>
        </p:nvGraphicFramePr>
        <p:xfrm>
          <a:off x="1481665" y="762000"/>
          <a:ext cx="6106584" cy="6095980"/>
        </p:xfrm>
        <a:graphic>
          <a:graphicData uri="http://schemas.openxmlformats.org/drawingml/2006/table">
            <a:tbl>
              <a:tblPr/>
              <a:tblGrid>
                <a:gridCol w="754746"/>
                <a:gridCol w="754746"/>
                <a:gridCol w="445987"/>
                <a:gridCol w="1385988"/>
                <a:gridCol w="775330"/>
                <a:gridCol w="651826"/>
                <a:gridCol w="445987"/>
                <a:gridCol w="445987"/>
                <a:gridCol w="445987"/>
              </a:tblGrid>
              <a:tr h="112309">
                <a:tc>
                  <a:txBody>
                    <a:bodyPr/>
                    <a:lstStyle/>
                    <a:p>
                      <a:pPr algn="l" fontAlgn="b"/>
                      <a:r>
                        <a:rPr lang="en-US" sz="500" b="1" i="0" u="none" strike="noStrike">
                          <a:solidFill>
                            <a:srgbClr val="000000"/>
                          </a:solidFill>
                          <a:effectLst/>
                          <a:latin typeface="Calibri"/>
                        </a:rPr>
                        <a:t>quoted parts</a:t>
                      </a:r>
                    </a:p>
                  </a:txBody>
                  <a:tcPr marL="5418" marR="5418" marT="5418" marB="0" anchor="b">
                    <a:lnL>
                      <a:noFill/>
                    </a:lnL>
                    <a:lnR>
                      <a:noFill/>
                    </a:lnR>
                    <a:lnT>
                      <a:noFill/>
                    </a:lnT>
                    <a:lnB>
                      <a:noFill/>
                    </a:lnB>
                  </a:tcPr>
                </a:tc>
                <a:tc>
                  <a:txBody>
                    <a:bodyPr/>
                    <a:lstStyle/>
                    <a:p>
                      <a:pPr algn="l" fontAlgn="b"/>
                      <a:r>
                        <a:rPr lang="en-US" sz="500" b="1" i="0" u="none" strike="noStrike">
                          <a:solidFill>
                            <a:srgbClr val="000000"/>
                          </a:solidFill>
                          <a:effectLst/>
                          <a:latin typeface="Calibri"/>
                        </a:rPr>
                        <a:t>closely related parts</a:t>
                      </a:r>
                    </a:p>
                  </a:txBody>
                  <a:tcPr marL="5418" marR="5418" marT="5418" marB="0" anchor="b">
                    <a:lnL>
                      <a:noFill/>
                    </a:lnL>
                    <a:lnR>
                      <a:noFill/>
                    </a:lnR>
                    <a:lnT>
                      <a:noFill/>
                    </a:lnT>
                    <a:lnB>
                      <a:noFill/>
                    </a:lnB>
                  </a:tcPr>
                </a:tc>
                <a:tc>
                  <a:txBody>
                    <a:bodyPr/>
                    <a:lstStyle/>
                    <a:p>
                      <a:pPr algn="l" fontAlgn="b"/>
                      <a:endParaRPr lang="en-US" sz="500" b="1"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endParaRPr lang="en-US" sz="500" b="1"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1" i="0" u="none" strike="noStrike">
                          <a:solidFill>
                            <a:srgbClr val="000000"/>
                          </a:solidFill>
                          <a:effectLst/>
                          <a:latin typeface="Calibri"/>
                        </a:rPr>
                        <a:t>drawings to Precision</a:t>
                      </a:r>
                    </a:p>
                  </a:txBody>
                  <a:tcPr marL="5418" marR="5418" marT="5418" marB="0" anchor="b">
                    <a:lnL>
                      <a:noFill/>
                    </a:lnL>
                    <a:lnR>
                      <a:noFill/>
                    </a:lnR>
                    <a:lnT>
                      <a:noFill/>
                    </a:lnT>
                    <a:lnB>
                      <a:noFill/>
                    </a:lnB>
                  </a:tcPr>
                </a:tc>
                <a:tc>
                  <a:txBody>
                    <a:bodyPr/>
                    <a:lstStyle/>
                    <a:p>
                      <a:pPr algn="l" fontAlgn="b"/>
                      <a:r>
                        <a:rPr lang="en-US" sz="500" b="1" i="0" u="none" strike="noStrike">
                          <a:solidFill>
                            <a:srgbClr val="000000"/>
                          </a:solidFill>
                          <a:effectLst/>
                          <a:latin typeface="Calibri"/>
                        </a:rPr>
                        <a:t>priority for fab</a:t>
                      </a:r>
                    </a:p>
                  </a:txBody>
                  <a:tcPr marL="5418" marR="5418" marT="5418" marB="0" anchor="b">
                    <a:lnL>
                      <a:noFill/>
                    </a:lnL>
                    <a:lnR>
                      <a:noFill/>
                    </a:lnR>
                    <a:lnT>
                      <a:noFill/>
                    </a:lnT>
                    <a:lnB>
                      <a:noFill/>
                    </a:lnB>
                  </a:tcPr>
                </a:tc>
                <a:tc>
                  <a:txBody>
                    <a:bodyPr/>
                    <a:lstStyle/>
                    <a:p>
                      <a:pPr algn="l" fontAlgn="b"/>
                      <a:r>
                        <a:rPr lang="en-US" sz="500" b="1" i="0" u="none" strike="noStrike">
                          <a:solidFill>
                            <a:srgbClr val="000000"/>
                          </a:solidFill>
                          <a:effectLst/>
                          <a:latin typeface="Calibri"/>
                        </a:rPr>
                        <a:t>Price</a:t>
                      </a:r>
                    </a:p>
                  </a:txBody>
                  <a:tcPr marL="5418" marR="5418" marT="5418" marB="0" anchor="b">
                    <a:lnL>
                      <a:noFill/>
                    </a:lnL>
                    <a:lnR>
                      <a:noFill/>
                    </a:lnR>
                    <a:lnT>
                      <a:noFill/>
                    </a:lnT>
                    <a:lnB>
                      <a:noFill/>
                    </a:lnB>
                  </a:tcPr>
                </a:tc>
                <a:tc>
                  <a:txBody>
                    <a:bodyPr/>
                    <a:lstStyle/>
                    <a:p>
                      <a:pPr algn="l" fontAlgn="b"/>
                      <a:endParaRPr lang="en-US" sz="500" b="1"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endParaRPr lang="en-US" sz="500" b="1" i="0" u="none" strike="noStrike">
                        <a:solidFill>
                          <a:srgbClr val="000000"/>
                        </a:solidFill>
                        <a:effectLst/>
                        <a:latin typeface="Calibri"/>
                      </a:endParaRPr>
                    </a:p>
                  </a:txBody>
                  <a:tcPr marL="5418" marR="5418" marT="5418" marB="0" anchor="b">
                    <a:lnL>
                      <a:noFill/>
                    </a:lnL>
                    <a:lnR>
                      <a:noFill/>
                    </a:lnR>
                    <a:lnT>
                      <a:noFill/>
                    </a:lnT>
                    <a:lnB>
                      <a:noFill/>
                    </a:lnB>
                  </a:tcPr>
                </a:tc>
              </a:tr>
              <a:tr h="112309">
                <a:tc>
                  <a:txBody>
                    <a:bodyPr/>
                    <a:lstStyle/>
                    <a:p>
                      <a:pPr algn="l" fontAlgn="b"/>
                      <a:r>
                        <a:rPr lang="en-US" sz="500" b="0" i="0" u="none" strike="noStrike">
                          <a:solidFill>
                            <a:srgbClr val="000000"/>
                          </a:solidFill>
                          <a:effectLst/>
                          <a:latin typeface="Calibri"/>
                        </a:rPr>
                        <a:t>HEAP-B-55-100-003</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Extension from body - 1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Zapf Dingbats"/>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255</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510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HEAP-B-55-100-032</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End extension - 2</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255</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510</a:t>
                      </a:r>
                    </a:p>
                  </a:txBody>
                  <a:tcPr marL="5418" marR="5418" marT="5418" marB="0" anchor="b">
                    <a:lnL>
                      <a:noFill/>
                    </a:lnL>
                    <a:lnR>
                      <a:noFill/>
                    </a:lnR>
                    <a:lnT>
                      <a:noFill/>
                    </a:lnT>
                    <a:lnB>
                      <a:noFill/>
                    </a:lnB>
                  </a:tcPr>
                </a:tc>
              </a:tr>
              <a:tr h="112309">
                <a:tc>
                  <a:txBody>
                    <a:bodyPr/>
                    <a:lstStyle/>
                    <a:p>
                      <a:pPr algn="l" fontAlgn="b"/>
                      <a:r>
                        <a:rPr lang="en-US" sz="500" b="0" i="0" u="none" strike="noStrike">
                          <a:solidFill>
                            <a:srgbClr val="000000"/>
                          </a:solidFill>
                          <a:effectLst/>
                          <a:latin typeface="Calibri"/>
                        </a:rPr>
                        <a:t>HEAP-B-55-100-005</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6</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Middle winding form - short</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3</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92</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552</a:t>
                      </a:r>
                    </a:p>
                  </a:txBody>
                  <a:tcPr marL="5418" marR="5418" marT="5418" marB="0" anchor="b">
                    <a:lnL>
                      <a:noFill/>
                    </a:lnL>
                    <a:lnR>
                      <a:noFill/>
                    </a:lnR>
                    <a:lnT>
                      <a:noFill/>
                    </a:lnT>
                    <a:lnB>
                      <a:noFill/>
                    </a:lnB>
                  </a:tcPr>
                </a:tc>
              </a:tr>
              <a:tr h="112309">
                <a:tc>
                  <a:txBody>
                    <a:bodyPr/>
                    <a:lstStyle/>
                    <a:p>
                      <a:pPr algn="l" fontAlgn="b"/>
                      <a:r>
                        <a:rPr lang="en-US" sz="500" b="0" i="0" u="none" strike="noStrike">
                          <a:solidFill>
                            <a:srgbClr val="000000"/>
                          </a:solidFill>
                          <a:effectLst/>
                          <a:latin typeface="Calibri"/>
                        </a:rPr>
                        <a:t>HEAP-B-55-100-006</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16</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Middle winding form - long</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3</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75</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1200</a:t>
                      </a:r>
                    </a:p>
                  </a:txBody>
                  <a:tcPr marL="5418" marR="5418" marT="5418" marB="0" anchor="b">
                    <a:lnL>
                      <a:noFill/>
                    </a:lnL>
                    <a:lnR>
                      <a:noFill/>
                    </a:lnR>
                    <a:lnT>
                      <a:noFill/>
                    </a:lnT>
                    <a:lnB>
                      <a:noFill/>
                    </a:lnB>
                  </a:tcPr>
                </a:tc>
              </a:tr>
              <a:tr h="112309">
                <a:tc>
                  <a:txBody>
                    <a:bodyPr/>
                    <a:lstStyle/>
                    <a:p>
                      <a:pPr algn="l" fontAlgn="b"/>
                      <a:r>
                        <a:rPr lang="en-US" sz="500" b="0" i="0" u="none" strike="noStrike">
                          <a:solidFill>
                            <a:srgbClr val="000000"/>
                          </a:solidFill>
                          <a:effectLst/>
                          <a:latin typeface="Calibri"/>
                        </a:rPr>
                        <a:t>HEAP-B-55-100-007</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16</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Outer winding form A - long</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4</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65</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1040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HEAP-B-55-100-038</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Outer winding form A - heater cut</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4</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65</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65</a:t>
                      </a:r>
                    </a:p>
                  </a:txBody>
                  <a:tcPr marL="5418" marR="5418" marT="5418" marB="0" anchor="b">
                    <a:lnL>
                      <a:noFill/>
                    </a:lnL>
                    <a:lnR>
                      <a:noFill/>
                    </a:lnR>
                    <a:lnT>
                      <a:noFill/>
                    </a:lnT>
                    <a:lnB>
                      <a:noFill/>
                    </a:lnB>
                  </a:tcPr>
                </a:tc>
              </a:tr>
              <a:tr h="112309">
                <a:tc>
                  <a:txBody>
                    <a:bodyPr/>
                    <a:lstStyle/>
                    <a:p>
                      <a:pPr algn="l" fontAlgn="b"/>
                      <a:r>
                        <a:rPr lang="en-US" sz="500" b="0" i="0" u="none" strike="noStrike">
                          <a:solidFill>
                            <a:srgbClr val="000000"/>
                          </a:solidFill>
                          <a:effectLst/>
                          <a:latin typeface="Calibri"/>
                        </a:rPr>
                        <a:t>HEAP-B-55-100-009</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16</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Cap B - long</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5</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50</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800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HEAP-B-55-100-008</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6</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Cap A</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5</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65</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390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HEAP-B-55-100-039</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Cap - heater cut</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5</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65</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65</a:t>
                      </a:r>
                    </a:p>
                  </a:txBody>
                  <a:tcPr marL="5418" marR="5418" marT="5418" marB="0" anchor="b">
                    <a:lnL>
                      <a:noFill/>
                    </a:lnL>
                    <a:lnR>
                      <a:noFill/>
                    </a:lnR>
                    <a:lnT>
                      <a:noFill/>
                    </a:lnT>
                    <a:lnB>
                      <a:noFill/>
                    </a:lnB>
                  </a:tcPr>
                </a:tc>
              </a:tr>
              <a:tr h="112309">
                <a:tc>
                  <a:txBody>
                    <a:bodyPr/>
                    <a:lstStyle/>
                    <a:p>
                      <a:pPr algn="l" fontAlgn="b"/>
                      <a:r>
                        <a:rPr lang="en-US" sz="500" b="0" i="0" u="none" strike="noStrike">
                          <a:solidFill>
                            <a:srgbClr val="000000"/>
                          </a:solidFill>
                          <a:effectLst/>
                          <a:latin typeface="Calibri"/>
                        </a:rPr>
                        <a:t>HEAP-B-55-100-012</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End form lead 1A</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270</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270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HEAP-B-55-100-015</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End form tail 1A</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270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270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HEAP-B-55-100-024</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End form tail 2A</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270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270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HEAP-B-55-100-021</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End form lead 2A</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270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270</a:t>
                      </a:r>
                    </a:p>
                  </a:txBody>
                  <a:tcPr marL="5418" marR="5418" marT="5418" marB="0" anchor="b">
                    <a:lnL>
                      <a:noFill/>
                    </a:lnL>
                    <a:lnR>
                      <a:noFill/>
                    </a:lnR>
                    <a:lnT>
                      <a:noFill/>
                    </a:lnT>
                    <a:lnB>
                      <a:noFill/>
                    </a:lnB>
                  </a:tcPr>
                </a:tc>
              </a:tr>
              <a:tr h="112309">
                <a:tc>
                  <a:txBody>
                    <a:bodyPr/>
                    <a:lstStyle/>
                    <a:p>
                      <a:pPr algn="l" fontAlgn="b"/>
                      <a:r>
                        <a:rPr lang="en-US" sz="500" b="0" i="0" u="none" strike="noStrike">
                          <a:solidFill>
                            <a:srgbClr val="000000"/>
                          </a:solidFill>
                          <a:effectLst/>
                          <a:latin typeface="Calibri"/>
                        </a:rPr>
                        <a:t>HEAP-B-55-100-013</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End form lead 1B</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3</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250</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250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HEAP-B-55-100-016</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End form tail 1B</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3</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250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250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HEAP-B-55-100-025</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End form tail 2B</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3</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250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250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HEAP-B-55-100-022</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End form lead 2B</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3</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250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250</a:t>
                      </a:r>
                    </a:p>
                  </a:txBody>
                  <a:tcPr marL="5418" marR="5418" marT="5418" marB="0" anchor="b">
                    <a:lnL>
                      <a:noFill/>
                    </a:lnL>
                    <a:lnR>
                      <a:noFill/>
                    </a:lnR>
                    <a:lnT>
                      <a:noFill/>
                    </a:lnT>
                    <a:lnB>
                      <a:noFill/>
                    </a:lnB>
                  </a:tcPr>
                </a:tc>
              </a:tr>
              <a:tr h="112309">
                <a:tc>
                  <a:txBody>
                    <a:bodyPr/>
                    <a:lstStyle/>
                    <a:p>
                      <a:pPr algn="l" fontAlgn="b"/>
                      <a:r>
                        <a:rPr lang="en-US" sz="500" b="0" i="0" u="none" strike="noStrike">
                          <a:solidFill>
                            <a:srgbClr val="000000"/>
                          </a:solidFill>
                          <a:effectLst/>
                          <a:latin typeface="Calibri"/>
                        </a:rPr>
                        <a:t>HEAP-B-55-100-014</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End form lead 1C REV B</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4</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230</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230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HEAP-B-55-100-017</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End form tail 1C REV-B</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4</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230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230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HEAP-B-55-100-027</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End form tail 2D REV B</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4</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230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230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HEAP-B-55-100-023</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End form lead 2C</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4</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230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230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HEAP-B-55-100-026</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End form tail 2C REV B</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4</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230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230</a:t>
                      </a:r>
                    </a:p>
                  </a:txBody>
                  <a:tcPr marL="5418" marR="5418" marT="5418" marB="0" anchor="b">
                    <a:lnL>
                      <a:noFill/>
                    </a:lnL>
                    <a:lnR>
                      <a:noFill/>
                    </a:lnR>
                    <a:lnT>
                      <a:noFill/>
                    </a:lnT>
                    <a:lnB>
                      <a:noFill/>
                    </a:lnB>
                  </a:tcPr>
                </a:tc>
              </a:tr>
              <a:tr h="112309">
                <a:tc>
                  <a:txBody>
                    <a:bodyPr/>
                    <a:lstStyle/>
                    <a:p>
                      <a:pPr algn="l" fontAlgn="b"/>
                      <a:r>
                        <a:rPr lang="en-US" sz="500" b="0" i="0" u="none" strike="noStrike">
                          <a:solidFill>
                            <a:srgbClr val="000000"/>
                          </a:solidFill>
                          <a:effectLst/>
                          <a:latin typeface="Calibri"/>
                        </a:rPr>
                        <a:t>HEAP-B-55-100-020</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5</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Central winding form</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430</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2150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HEAP-B-55-100-019</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Central winding form - heater cut</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430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430</a:t>
                      </a:r>
                    </a:p>
                  </a:txBody>
                  <a:tcPr marL="5418" marR="5418" marT="5418" marB="0" anchor="b">
                    <a:lnL>
                      <a:noFill/>
                    </a:lnL>
                    <a:lnR>
                      <a:noFill/>
                    </a:lnR>
                    <a:lnT>
                      <a:noFill/>
                    </a:lnT>
                    <a:lnB>
                      <a:noFill/>
                    </a:lnB>
                  </a:tcPr>
                </a:tc>
              </a:tr>
              <a:tr h="217326">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HEAP-B-55-100-058-REV B</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6</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Central winding form - shoulder cut</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430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2580</a:t>
                      </a:r>
                    </a:p>
                  </a:txBody>
                  <a:tcPr marL="5418" marR="5418" marT="5418" marB="0" anchor="b">
                    <a:lnL>
                      <a:noFill/>
                    </a:lnL>
                    <a:lnR>
                      <a:noFill/>
                    </a:lnR>
                    <a:lnT>
                      <a:noFill/>
                    </a:lnT>
                    <a:lnB>
                      <a:noFill/>
                    </a:lnB>
                  </a:tcPr>
                </a:tc>
              </a:tr>
              <a:tr h="112309">
                <a:tc>
                  <a:txBody>
                    <a:bodyPr/>
                    <a:lstStyle/>
                    <a:p>
                      <a:pPr algn="l" fontAlgn="b"/>
                      <a:r>
                        <a:rPr lang="en-US" sz="500" b="0" i="0" u="none" strike="noStrike">
                          <a:solidFill>
                            <a:srgbClr val="000000"/>
                          </a:solidFill>
                          <a:effectLst/>
                          <a:latin typeface="Calibri"/>
                        </a:rPr>
                        <a:t>HEAP-B-55-100-030</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Lead end flag 3 left</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4</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HEAP-B-55-100-033</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Lead end flag 1 left</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HEAP-B-55-100-034</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Lead end flag 2 left</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3</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HEAP-B-55-100-035</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Lead end flag 1 right</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HEAP-B-55-100-036</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Lead end flag 2 right</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3</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HEAP-B-55-100-037</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Lead end flag 3 right</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4</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HEAP-B-55-100-040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Lead end flag 4 left</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HEAP-B-55-100-041</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Lead end flag 5 left</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3</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HEAP-B-55-100-042</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Lead end flag 6 left</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4</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HEAP-B-55-100-043</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Lead end flag 4 right</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HEAP-B-55-100-044</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Lead end flag 5 right</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3</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HEAP-B-55-100-045</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Lead end flag 6 right</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4</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HEAP-B-55-100-046</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Tail end flag 1 left</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HEAP-B-55-100-047</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Tail end flag 2 left</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3</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HEAP-B-55-100-048</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Tail end flag 3 left</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4</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HEAP-B-55-100-049</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Tail end flag 1 right</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HEAP-B-55-100-050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Tail end flag 2 right</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3</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HEAP-B-55-100-051</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Tail end flag 3 right</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4</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HEAP-B-55-100-052</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Tail end flag 4 right</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HEAP-B-55-100-053</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Tail end flag 5 right</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3</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HEAP-B-55-100-054</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Tail end flag 6 right</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4</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HEAP-B-55-100-055</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Tail end flag 4 left</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2</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HEAP-B-55-100-056</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Tail end flag 5 left</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3</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HEAP-B-55-100-057</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Tail end flag 6 left</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4</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120</a:t>
                      </a:r>
                    </a:p>
                  </a:txBody>
                  <a:tcPr marL="5418" marR="5418" marT="5418" marB="0" anchor="b">
                    <a:lnL>
                      <a:noFill/>
                    </a:lnL>
                    <a:lnR>
                      <a:noFill/>
                    </a:lnR>
                    <a:lnT>
                      <a:noFill/>
                    </a:lnT>
                    <a:lnB>
                      <a:noFill/>
                    </a:lnB>
                  </a:tcPr>
                </a:tc>
              </a:tr>
              <a:tr h="112309">
                <a:tc>
                  <a:txBody>
                    <a:bodyPr/>
                    <a:lstStyle/>
                    <a:p>
                      <a:pPr algn="l" fontAlgn="b"/>
                      <a:r>
                        <a:rPr lang="en-US" sz="500" b="0" i="0" u="none" strike="noStrike">
                          <a:solidFill>
                            <a:srgbClr val="000000"/>
                          </a:solidFill>
                          <a:effectLst/>
                          <a:latin typeface="Calibri"/>
                        </a:rPr>
                        <a:t>HEAP-B-55-100-031</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Middle wind form A heater cut</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3</a:t>
                      </a: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145</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500" b="0" i="0" u="none" strike="noStrike">
                          <a:solidFill>
                            <a:srgbClr val="000000"/>
                          </a:solidFill>
                          <a:effectLst/>
                          <a:latin typeface="Calibri"/>
                        </a:rPr>
                        <a:t>145</a:t>
                      </a:r>
                    </a:p>
                  </a:txBody>
                  <a:tcPr marL="5418" marR="5418" marT="5418" marB="0" anchor="b">
                    <a:lnL>
                      <a:noFill/>
                    </a:lnL>
                    <a:lnR>
                      <a:noFill/>
                    </a:lnR>
                    <a:lnT>
                      <a:noFill/>
                    </a:lnT>
                    <a:lnB>
                      <a:noFill/>
                    </a:lnB>
                  </a:tcPr>
                </a:tc>
              </a:tr>
              <a:tr h="112309">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HEAP-B-55-100-059</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Tail end flag 7 left</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r>
              <a:tr h="150895">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HEAP-B-55-100-060</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r>
                        <a:rPr lang="en-US" sz="500" b="1" i="0" u="none" strike="noStrike">
                          <a:solidFill>
                            <a:srgbClr val="000000"/>
                          </a:solidFill>
                          <a:effectLst/>
                          <a:latin typeface="Calibri"/>
                        </a:rPr>
                        <a:t>Mockup winding assembly</a:t>
                      </a:r>
                    </a:p>
                  </a:txBody>
                  <a:tcPr marL="5418" marR="5418" marT="5418" marB="0" anchor="b">
                    <a:lnL>
                      <a:noFill/>
                    </a:lnL>
                    <a:lnR>
                      <a:noFill/>
                    </a:lnR>
                    <a:lnT>
                      <a:noFill/>
                    </a:lnT>
                    <a:lnB>
                      <a:noFill/>
                    </a:lnB>
                  </a:tcPr>
                </a:tc>
                <a:tc>
                  <a:txBody>
                    <a:bodyPr/>
                    <a:lstStyle/>
                    <a:p>
                      <a:pPr algn="l" fontAlgn="b"/>
                      <a:r>
                        <a:rPr lang="en-US" sz="500" b="0" i="0" u="none" strike="noStrike">
                          <a:solidFill>
                            <a:srgbClr val="000000"/>
                          </a:solidFill>
                          <a:effectLst/>
                          <a:latin typeface="Calibri"/>
                        </a:rPr>
                        <a:t>✓</a:t>
                      </a: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l" fontAlgn="b"/>
                      <a:endParaRPr lang="en-US" sz="500" b="0" i="0" u="none" strike="noStrike">
                        <a:solidFill>
                          <a:srgbClr val="000000"/>
                        </a:solidFill>
                        <a:effectLst/>
                        <a:latin typeface="Calibri"/>
                      </a:endParaRPr>
                    </a:p>
                  </a:txBody>
                  <a:tcPr marL="5418" marR="5418" marT="5418" marB="0" anchor="b">
                    <a:lnL>
                      <a:noFill/>
                    </a:lnL>
                    <a:lnR>
                      <a:noFill/>
                    </a:lnR>
                    <a:lnT>
                      <a:noFill/>
                    </a:lnT>
                    <a:lnB>
                      <a:noFill/>
                    </a:lnB>
                  </a:tcPr>
                </a:tc>
                <a:tc>
                  <a:txBody>
                    <a:bodyPr/>
                    <a:lstStyle/>
                    <a:p>
                      <a:pPr algn="r" fontAlgn="b"/>
                      <a:r>
                        <a:rPr lang="en-US" sz="700" b="1" i="0" u="none" strike="noStrike" dirty="0">
                          <a:solidFill>
                            <a:srgbClr val="0000FF"/>
                          </a:solidFill>
                          <a:effectLst/>
                          <a:latin typeface="Calibri"/>
                        </a:rPr>
                        <a:t>16547</a:t>
                      </a:r>
                    </a:p>
                  </a:txBody>
                  <a:tcPr marL="5418" marR="5418" marT="5418" marB="0" anchor="b">
                    <a:lnL>
                      <a:noFill/>
                    </a:lnL>
                    <a:lnR>
                      <a:noFill/>
                    </a:lnR>
                    <a:lnT>
                      <a:noFill/>
                    </a:lnT>
                    <a:lnB>
                      <a:noFill/>
                    </a:lnB>
                  </a:tcPr>
                </a:tc>
              </a:tr>
            </a:tbl>
          </a:graphicData>
        </a:graphic>
      </p:graphicFrame>
    </p:spTree>
    <p:extLst>
      <p:ext uri="{BB962C8B-B14F-4D97-AF65-F5344CB8AC3E}">
        <p14:creationId xmlns:p14="http://schemas.microsoft.com/office/powerpoint/2010/main" val="748901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069" t="23374"/>
          <a:stretch/>
        </p:blipFill>
        <p:spPr>
          <a:xfrm>
            <a:off x="920750" y="2053168"/>
            <a:ext cx="8223250" cy="3941232"/>
          </a:xfrm>
          <a:prstGeom prst="rect">
            <a:avLst/>
          </a:prstGeom>
        </p:spPr>
      </p:pic>
      <p:sp>
        <p:nvSpPr>
          <p:cNvPr id="5" name="Title 4"/>
          <p:cNvSpPr>
            <a:spLocks noGrp="1"/>
          </p:cNvSpPr>
          <p:nvPr>
            <p:ph type="title"/>
          </p:nvPr>
        </p:nvSpPr>
        <p:spPr>
          <a:xfrm>
            <a:off x="457200" y="0"/>
            <a:ext cx="8229600" cy="592659"/>
          </a:xfrm>
        </p:spPr>
        <p:txBody>
          <a:bodyPr/>
          <a:lstStyle/>
          <a:p>
            <a:r>
              <a:rPr lang="en-US" dirty="0" smtClean="0">
                <a:solidFill>
                  <a:srgbClr val="800000"/>
                </a:solidFill>
              </a:rPr>
              <a:t>QC of G-11 window-frame assembly</a:t>
            </a:r>
            <a:endParaRPr lang="en-US" dirty="0">
              <a:solidFill>
                <a:srgbClr val="800000"/>
              </a:solidFill>
            </a:endParaRPr>
          </a:p>
        </p:txBody>
      </p:sp>
    </p:spTree>
    <p:extLst>
      <p:ext uri="{BB962C8B-B14F-4D97-AF65-F5344CB8AC3E}">
        <p14:creationId xmlns:p14="http://schemas.microsoft.com/office/powerpoint/2010/main" val="1626337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059332" cy="592659"/>
          </a:xfrm>
        </p:spPr>
        <p:txBody>
          <a:bodyPr/>
          <a:lstStyle/>
          <a:p>
            <a:r>
              <a:rPr lang="en-US" dirty="0" smtClean="0">
                <a:solidFill>
                  <a:srgbClr val="800000"/>
                </a:solidFill>
              </a:rPr>
              <a:t>Central winding form – no QC channels</a:t>
            </a:r>
            <a:endParaRPr lang="en-US" dirty="0">
              <a:solidFill>
                <a:srgbClr val="800000"/>
              </a:solidFill>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0371" t="23889" r="26389" b="9259"/>
          <a:stretch/>
        </p:blipFill>
        <p:spPr>
          <a:xfrm>
            <a:off x="460156" y="592660"/>
            <a:ext cx="7983538" cy="6265340"/>
          </a:xfrm>
          <a:prstGeom prst="rect">
            <a:avLst/>
          </a:prstGeom>
        </p:spPr>
      </p:pic>
    </p:spTree>
    <p:extLst>
      <p:ext uri="{BB962C8B-B14F-4D97-AF65-F5344CB8AC3E}">
        <p14:creationId xmlns:p14="http://schemas.microsoft.com/office/powerpoint/2010/main" val="2674284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09"/>
            <a:ext cx="8229600" cy="673107"/>
          </a:xfrm>
        </p:spPr>
        <p:txBody>
          <a:bodyPr/>
          <a:lstStyle/>
          <a:p>
            <a:r>
              <a:rPr lang="en-US" dirty="0" smtClean="0">
                <a:solidFill>
                  <a:srgbClr val="800000"/>
                </a:solidFill>
              </a:rPr>
              <a:t>Overview of Task 2</a:t>
            </a:r>
            <a:endParaRPr lang="en-US" dirty="0">
              <a:solidFill>
                <a:srgbClr val="800000"/>
              </a:solidFill>
            </a:endParaRPr>
          </a:p>
        </p:txBody>
      </p:sp>
      <p:sp>
        <p:nvSpPr>
          <p:cNvPr id="3" name="Content Placeholder 2"/>
          <p:cNvSpPr>
            <a:spLocks noGrp="1"/>
          </p:cNvSpPr>
          <p:nvPr>
            <p:ph idx="1"/>
          </p:nvPr>
        </p:nvSpPr>
        <p:spPr>
          <a:xfrm>
            <a:off x="457200" y="719412"/>
            <a:ext cx="8337550" cy="4835245"/>
          </a:xfrm>
        </p:spPr>
        <p:txBody>
          <a:bodyPr>
            <a:normAutofit lnSpcReduction="10000"/>
          </a:bodyPr>
          <a:lstStyle/>
          <a:p>
            <a:pPr marL="0" indent="0">
              <a:buNone/>
            </a:pPr>
            <a:r>
              <a:rPr lang="en-US" u="sng" dirty="0" smtClean="0">
                <a:solidFill>
                  <a:srgbClr val="0000FF"/>
                </a:solidFill>
              </a:rPr>
              <a:t>Objectives of Task 2:</a:t>
            </a:r>
          </a:p>
          <a:p>
            <a:r>
              <a:rPr lang="en-US" dirty="0" smtClean="0"/>
              <a:t>Build a ~1.2 m mockup winding using the structural elements, CIC cable, and winding tooling appropriate for an actual MEIC dipole.</a:t>
            </a:r>
          </a:p>
          <a:p>
            <a:r>
              <a:rPr lang="en-US" dirty="0" smtClean="0"/>
              <a:t>Evaluate the precision for locating each turn in the body of the winding.</a:t>
            </a:r>
          </a:p>
          <a:p>
            <a:r>
              <a:rPr lang="en-US" dirty="0" smtClean="0"/>
              <a:t>Evaluate the procedures for forming the flared ends on each turn.</a:t>
            </a:r>
          </a:p>
          <a:p>
            <a:r>
              <a:rPr lang="en-US" dirty="0" smtClean="0"/>
              <a:t>Evaluate the alternatives for the spring tube in the CIC cable, measure critical current in extracted strands from the formed ends.</a:t>
            </a:r>
          </a:p>
          <a:p>
            <a:endParaRPr lang="en-US" dirty="0"/>
          </a:p>
          <a:p>
            <a:pPr marL="0" indent="0">
              <a:buNone/>
            </a:pPr>
            <a:r>
              <a:rPr lang="en-US" u="sng" dirty="0" smtClean="0">
                <a:solidFill>
                  <a:srgbClr val="0000FF"/>
                </a:solidFill>
              </a:rPr>
              <a:t>Modifications in the objectives during the project:</a:t>
            </a:r>
          </a:p>
          <a:p>
            <a:r>
              <a:rPr lang="en-US" dirty="0" smtClean="0"/>
              <a:t>Cost for procuring strand with properties specified for MEIC was not provided in the contract.  In consultation with MEIC management, we opted to build the mockup winding with empty tube having the material and thickness for actual CIC, drawn to the finish dimension for the CIC.</a:t>
            </a:r>
          </a:p>
          <a:p>
            <a:r>
              <a:rPr lang="en-US" dirty="0" smtClean="0"/>
              <a:t>Cost for fabrication of the G-11 structural elements was higher than foreseen. MEIC management authorized us to shorten the length of the mockup winding.  We managed to find cost savings that enabled us to stay with the 1.2 m body length.</a:t>
            </a:r>
            <a:endParaRPr lang="en-US" dirty="0"/>
          </a:p>
        </p:txBody>
      </p:sp>
    </p:spTree>
    <p:extLst>
      <p:ext uri="{BB962C8B-B14F-4D97-AF65-F5344CB8AC3E}">
        <p14:creationId xmlns:p14="http://schemas.microsoft.com/office/powerpoint/2010/main" val="1854945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2094" t="26868" r="25309" b="14074"/>
          <a:stretch/>
        </p:blipFill>
        <p:spPr>
          <a:xfrm>
            <a:off x="207537" y="740833"/>
            <a:ext cx="8611920" cy="6043083"/>
          </a:xfrm>
        </p:spPr>
      </p:pic>
    </p:spTree>
    <p:extLst>
      <p:ext uri="{BB962C8B-B14F-4D97-AF65-F5344CB8AC3E}">
        <p14:creationId xmlns:p14="http://schemas.microsoft.com/office/powerpoint/2010/main" val="191306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5810" t="28334" r="22801" b="8333"/>
          <a:stretch/>
        </p:blipFill>
        <p:spPr>
          <a:xfrm>
            <a:off x="285367" y="592659"/>
            <a:ext cx="8054299" cy="6203986"/>
          </a:xfrm>
          <a:prstGeom prst="rect">
            <a:avLst/>
          </a:prstGeom>
        </p:spPr>
      </p:pic>
      <p:sp>
        <p:nvSpPr>
          <p:cNvPr id="9" name="Title 1"/>
          <p:cNvSpPr txBox="1">
            <a:spLocks/>
          </p:cNvSpPr>
          <p:nvPr/>
        </p:nvSpPr>
        <p:spPr>
          <a:xfrm>
            <a:off x="0" y="21159"/>
            <a:ext cx="9143999" cy="59265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smtClean="0">
                <a:solidFill>
                  <a:srgbClr val="800000"/>
                </a:solidFill>
              </a:rPr>
              <a:t>Central winding form – with QC channels</a:t>
            </a:r>
            <a:endParaRPr lang="en-US" dirty="0">
              <a:solidFill>
                <a:srgbClr val="800000"/>
              </a:solidFill>
            </a:endParaRPr>
          </a:p>
        </p:txBody>
      </p:sp>
    </p:spTree>
    <p:extLst>
      <p:ext uri="{BB962C8B-B14F-4D97-AF65-F5344CB8AC3E}">
        <p14:creationId xmlns:p14="http://schemas.microsoft.com/office/powerpoint/2010/main" val="1572524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67" y="0"/>
            <a:ext cx="8953499" cy="592659"/>
          </a:xfrm>
        </p:spPr>
        <p:txBody>
          <a:bodyPr/>
          <a:lstStyle/>
          <a:p>
            <a:r>
              <a:rPr lang="en-US" dirty="0" smtClean="0">
                <a:solidFill>
                  <a:srgbClr val="800000"/>
                </a:solidFill>
              </a:rPr>
              <a:t>Central winding form – heater channels</a:t>
            </a:r>
            <a:endParaRPr lang="en-US" dirty="0">
              <a:solidFill>
                <a:srgbClr val="800000"/>
              </a:solidFill>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4467" t="26296" r="31482" b="15186"/>
          <a:stretch/>
        </p:blipFill>
        <p:spPr>
          <a:xfrm>
            <a:off x="582084" y="772583"/>
            <a:ext cx="8545468" cy="5782375"/>
          </a:xfrm>
          <a:prstGeom prst="rect">
            <a:avLst/>
          </a:prstGeom>
        </p:spPr>
      </p:pic>
    </p:spTree>
    <p:extLst>
      <p:ext uri="{BB962C8B-B14F-4D97-AF65-F5344CB8AC3E}">
        <p14:creationId xmlns:p14="http://schemas.microsoft.com/office/powerpoint/2010/main" val="908616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92659"/>
          </a:xfrm>
        </p:spPr>
        <p:txBody>
          <a:bodyPr/>
          <a:lstStyle/>
          <a:p>
            <a:r>
              <a:rPr lang="en-US" dirty="0" smtClean="0">
                <a:solidFill>
                  <a:srgbClr val="800000"/>
                </a:solidFill>
              </a:rPr>
              <a:t>Quench Protection</a:t>
            </a:r>
            <a:endParaRPr lang="en-US" dirty="0">
              <a:solidFill>
                <a:srgbClr val="800000"/>
              </a:solidFill>
            </a:endParaRPr>
          </a:p>
        </p:txBody>
      </p:sp>
      <p:grpSp>
        <p:nvGrpSpPr>
          <p:cNvPr id="5" name="Group 4"/>
          <p:cNvGrpSpPr/>
          <p:nvPr/>
        </p:nvGrpSpPr>
        <p:grpSpPr>
          <a:xfrm>
            <a:off x="1473200" y="1860758"/>
            <a:ext cx="5943600" cy="2731135"/>
            <a:chOff x="0" y="0"/>
            <a:chExt cx="5943600" cy="2731135"/>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000500" cy="2344420"/>
            </a:xfrm>
            <a:prstGeom prst="rect">
              <a:avLst/>
            </a:prstGeom>
            <a:noFill/>
            <a:ln>
              <a:noFill/>
            </a:ln>
          </p:spPr>
        </p:pic>
        <p:pic>
          <p:nvPicPr>
            <p:cNvPr id="8" name="Picture 7"/>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657600" y="342900"/>
              <a:ext cx="2286000" cy="2388235"/>
            </a:xfrm>
            <a:prstGeom prst="rect">
              <a:avLst/>
            </a:prstGeom>
            <a:noFill/>
            <a:ln>
              <a:noFill/>
            </a:ln>
            <a:extLst>
              <a:ext uri="{53640926-AAD7-44D8-BBD7-CCE9431645EC}">
                <a14:shadowObscured xmlns:a14="http://schemas.microsoft.com/office/drawing/2010/main"/>
              </a:ext>
            </a:extLst>
          </p:spPr>
        </p:pic>
      </p:grpSp>
      <p:sp>
        <p:nvSpPr>
          <p:cNvPr id="9" name="TextBox 8"/>
          <p:cNvSpPr txBox="1"/>
          <p:nvPr/>
        </p:nvSpPr>
        <p:spPr>
          <a:xfrm>
            <a:off x="254000" y="783170"/>
            <a:ext cx="7852833" cy="923330"/>
          </a:xfrm>
          <a:prstGeom prst="rect">
            <a:avLst/>
          </a:prstGeom>
          <a:noFill/>
        </p:spPr>
        <p:txBody>
          <a:bodyPr wrap="square" rtlCol="0">
            <a:spAutoFit/>
          </a:bodyPr>
          <a:lstStyle/>
          <a:p>
            <a:r>
              <a:rPr lang="en-US" dirty="0" smtClean="0"/>
              <a:t>Quench heater foils are bonded in a 10 cm end segment of the G-11 structure on both ends of the dipole.  </a:t>
            </a:r>
          </a:p>
          <a:p>
            <a:r>
              <a:rPr lang="en-US" dirty="0" smtClean="0"/>
              <a:t>Every cable turn is driven normal in ~10 ms by a current pulse to the heater foils.</a:t>
            </a:r>
            <a:endParaRPr lang="en-US" dirty="0"/>
          </a:p>
        </p:txBody>
      </p:sp>
      <p:grpSp>
        <p:nvGrpSpPr>
          <p:cNvPr id="11" name="Group 10"/>
          <p:cNvGrpSpPr/>
          <p:nvPr/>
        </p:nvGrpSpPr>
        <p:grpSpPr>
          <a:xfrm>
            <a:off x="1164167" y="4402667"/>
            <a:ext cx="6114838" cy="1954526"/>
            <a:chOff x="0" y="228600"/>
            <a:chExt cx="5896610" cy="1765300"/>
          </a:xfrm>
        </p:grpSpPr>
        <p:graphicFrame>
          <p:nvGraphicFramePr>
            <p:cNvPr id="13" name="Chart 12"/>
            <p:cNvGraphicFramePr/>
            <p:nvPr/>
          </p:nvGraphicFramePr>
          <p:xfrm>
            <a:off x="2857500" y="228600"/>
            <a:ext cx="3039110" cy="17653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nvGraphicFramePr>
          <p:xfrm>
            <a:off x="0" y="241300"/>
            <a:ext cx="2810510" cy="1752600"/>
          </p:xfrm>
          <a:graphic>
            <a:graphicData uri="http://schemas.openxmlformats.org/drawingml/2006/chart">
              <c:chart xmlns:c="http://schemas.openxmlformats.org/drawingml/2006/chart" xmlns:r="http://schemas.openxmlformats.org/officeDocument/2006/relationships" r:id="rId5"/>
            </a:graphicData>
          </a:graphic>
        </p:graphicFrame>
      </p:grpSp>
      <p:sp>
        <p:nvSpPr>
          <p:cNvPr id="3" name="TextBox 2"/>
          <p:cNvSpPr txBox="1"/>
          <p:nvPr/>
        </p:nvSpPr>
        <p:spPr>
          <a:xfrm>
            <a:off x="5048250" y="539744"/>
            <a:ext cx="4011083" cy="369332"/>
          </a:xfrm>
          <a:prstGeom prst="rect">
            <a:avLst/>
          </a:prstGeom>
          <a:noFill/>
        </p:spPr>
        <p:txBody>
          <a:bodyPr wrap="square" rtlCol="0">
            <a:spAutoFit/>
          </a:bodyPr>
          <a:lstStyle/>
          <a:p>
            <a:r>
              <a:rPr lang="en-US" dirty="0" smtClean="0">
                <a:solidFill>
                  <a:srgbClr val="0000FF"/>
                </a:solidFill>
              </a:rPr>
              <a:t>Talk this afternoon by Daniel Chavez</a:t>
            </a:r>
            <a:endParaRPr lang="en-US" dirty="0">
              <a:solidFill>
                <a:srgbClr val="0000FF"/>
              </a:solidFill>
            </a:endParaRPr>
          </a:p>
        </p:txBody>
      </p:sp>
    </p:spTree>
    <p:extLst>
      <p:ext uri="{BB962C8B-B14F-4D97-AF65-F5344CB8AC3E}">
        <p14:creationId xmlns:p14="http://schemas.microsoft.com/office/powerpoint/2010/main" val="510449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583" y="0"/>
            <a:ext cx="8699500" cy="1026583"/>
          </a:xfrm>
        </p:spPr>
        <p:txBody>
          <a:bodyPr/>
          <a:lstStyle/>
          <a:p>
            <a:r>
              <a:rPr lang="en-US" dirty="0" smtClean="0">
                <a:solidFill>
                  <a:srgbClr val="800000"/>
                </a:solidFill>
              </a:rPr>
              <a:t>Provision for differential contraction, preload against Lorentz forces in body </a:t>
            </a:r>
            <a:endParaRPr lang="en-US" dirty="0">
              <a:solidFill>
                <a:srgbClr val="800000"/>
              </a:solidFill>
            </a:endParaRPr>
          </a:p>
        </p:txBody>
      </p:sp>
      <p:pic>
        <p:nvPicPr>
          <p:cNvPr id="7" name="Picture 6"/>
          <p:cNvPicPr>
            <a:picLocks noChangeAspect="1"/>
          </p:cNvPicPr>
          <p:nvPr/>
        </p:nvPicPr>
        <p:blipFill>
          <a:blip r:embed="rId2"/>
          <a:stretch>
            <a:fillRect/>
          </a:stretch>
        </p:blipFill>
        <p:spPr>
          <a:xfrm>
            <a:off x="6212416" y="2875402"/>
            <a:ext cx="2931584" cy="1952354"/>
          </a:xfrm>
          <a:prstGeom prst="rect">
            <a:avLst/>
          </a:prstGeom>
        </p:spPr>
      </p:pic>
      <p:grpSp>
        <p:nvGrpSpPr>
          <p:cNvPr id="13" name="Group 12"/>
          <p:cNvGrpSpPr/>
          <p:nvPr/>
        </p:nvGrpSpPr>
        <p:grpSpPr>
          <a:xfrm>
            <a:off x="3828471" y="1287119"/>
            <a:ext cx="2931583" cy="1952353"/>
            <a:chOff x="6212416" y="984471"/>
            <a:chExt cx="2931583" cy="1952353"/>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212416" y="984471"/>
              <a:ext cx="2931583" cy="1952353"/>
            </a:xfrm>
            <a:prstGeom prst="rect">
              <a:avLst/>
            </a:prstGeom>
          </p:spPr>
        </p:pic>
        <p:sp>
          <p:nvSpPr>
            <p:cNvPr id="8" name="TextBox 7"/>
            <p:cNvSpPr txBox="1"/>
            <p:nvPr/>
          </p:nvSpPr>
          <p:spPr>
            <a:xfrm>
              <a:off x="6371166" y="984471"/>
              <a:ext cx="2772833" cy="369332"/>
            </a:xfrm>
            <a:prstGeom prst="rect">
              <a:avLst/>
            </a:prstGeom>
            <a:noFill/>
          </p:spPr>
          <p:txBody>
            <a:bodyPr wrap="square" rtlCol="0">
              <a:spAutoFit/>
            </a:bodyPr>
            <a:lstStyle/>
            <a:p>
              <a:r>
                <a:rPr lang="en-US" dirty="0" smtClean="0"/>
                <a:t>Horizontal contraction</a:t>
              </a:r>
              <a:endParaRPr lang="en-US" dirty="0"/>
            </a:p>
          </p:txBody>
        </p:sp>
      </p:grpSp>
      <p:graphicFrame>
        <p:nvGraphicFramePr>
          <p:cNvPr id="10" name="Chart 9"/>
          <p:cNvGraphicFramePr>
            <a:graphicFrameLocks/>
          </p:cNvGraphicFramePr>
          <p:nvPr>
            <p:extLst>
              <p:ext uri="{D42A27DB-BD31-4B8C-83A1-F6EECF244321}">
                <p14:modId xmlns:p14="http://schemas.microsoft.com/office/powerpoint/2010/main" val="3598507291"/>
              </p:ext>
            </p:extLst>
          </p:nvPr>
        </p:nvGraphicFramePr>
        <p:xfrm>
          <a:off x="3828472" y="4357255"/>
          <a:ext cx="5315527" cy="2500745"/>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p:cNvSpPr txBox="1"/>
          <p:nvPr/>
        </p:nvSpPr>
        <p:spPr>
          <a:xfrm>
            <a:off x="2" y="5288340"/>
            <a:ext cx="4254498" cy="1569660"/>
          </a:xfrm>
          <a:prstGeom prst="rect">
            <a:avLst/>
          </a:prstGeom>
          <a:noFill/>
        </p:spPr>
        <p:txBody>
          <a:bodyPr wrap="square" rtlCol="0">
            <a:spAutoFit/>
          </a:bodyPr>
          <a:lstStyle/>
          <a:p>
            <a:pPr marL="285750" indent="-285750">
              <a:buFont typeface="Arial"/>
              <a:buChar char="•"/>
            </a:pPr>
            <a:r>
              <a:rPr lang="en-US" sz="1600" dirty="0" smtClean="0"/>
              <a:t>Orient G-11 with fabric perpendicular to beam tube axis – small contraction.</a:t>
            </a:r>
          </a:p>
          <a:p>
            <a:pPr marL="285750" indent="-285750">
              <a:buFont typeface="Arial"/>
              <a:buChar char="•"/>
            </a:pPr>
            <a:r>
              <a:rPr lang="en-US" sz="1600" dirty="0" smtClean="0"/>
              <a:t>Locate Ti U-channels to compensate differential contraction – warm-cold ~+.002”</a:t>
            </a:r>
          </a:p>
          <a:p>
            <a:pPr marL="285750" indent="-285750">
              <a:buFont typeface="Arial"/>
              <a:buChar char="•"/>
            </a:pPr>
            <a:r>
              <a:rPr lang="en-US" sz="1600" dirty="0" smtClean="0"/>
              <a:t>Locate SS/mica paper slip plane between G-11 and steel flux return.</a:t>
            </a:r>
            <a:endParaRPr lang="en-US" sz="1600" dirty="0"/>
          </a:p>
        </p:txBody>
      </p:sp>
      <p:pic>
        <p:nvPicPr>
          <p:cNvPr id="12" name="Picture 11"/>
          <p:cNvPicPr>
            <a:picLocks noChangeAspect="1"/>
          </p:cNvPicPr>
          <p:nvPr/>
        </p:nvPicPr>
        <p:blipFill rotWithShape="1">
          <a:blip r:embed="rId6"/>
          <a:srcRect l="52159"/>
          <a:stretch/>
        </p:blipFill>
        <p:spPr>
          <a:xfrm>
            <a:off x="84666" y="1287119"/>
            <a:ext cx="3743805" cy="4067914"/>
          </a:xfrm>
          <a:prstGeom prst="rect">
            <a:avLst/>
          </a:prstGeom>
        </p:spPr>
      </p:pic>
      <p:sp>
        <p:nvSpPr>
          <p:cNvPr id="3" name="TextBox 2"/>
          <p:cNvSpPr txBox="1"/>
          <p:nvPr/>
        </p:nvSpPr>
        <p:spPr>
          <a:xfrm>
            <a:off x="1693334" y="4138086"/>
            <a:ext cx="455084" cy="369332"/>
          </a:xfrm>
          <a:prstGeom prst="rect">
            <a:avLst/>
          </a:prstGeom>
          <a:noFill/>
        </p:spPr>
        <p:txBody>
          <a:bodyPr wrap="square" rtlCol="0">
            <a:spAutoFit/>
          </a:bodyPr>
          <a:lstStyle/>
          <a:p>
            <a:r>
              <a:rPr lang="en-US" dirty="0" smtClean="0"/>
              <a:t>Ti</a:t>
            </a:r>
            <a:endParaRPr lang="en-US" dirty="0"/>
          </a:p>
        </p:txBody>
      </p:sp>
      <p:sp>
        <p:nvSpPr>
          <p:cNvPr id="14" name="TextBox 13"/>
          <p:cNvSpPr txBox="1"/>
          <p:nvPr/>
        </p:nvSpPr>
        <p:spPr>
          <a:xfrm>
            <a:off x="543983" y="3956174"/>
            <a:ext cx="683683" cy="369332"/>
          </a:xfrm>
          <a:prstGeom prst="rect">
            <a:avLst/>
          </a:prstGeom>
          <a:noFill/>
        </p:spPr>
        <p:txBody>
          <a:bodyPr wrap="square" rtlCol="0">
            <a:spAutoFit/>
          </a:bodyPr>
          <a:lstStyle/>
          <a:p>
            <a:r>
              <a:rPr lang="en-US" dirty="0" smtClean="0"/>
              <a:t>G-11</a:t>
            </a:r>
            <a:endParaRPr lang="en-US" dirty="0"/>
          </a:p>
        </p:txBody>
      </p:sp>
      <p:sp>
        <p:nvSpPr>
          <p:cNvPr id="15" name="TextBox 14"/>
          <p:cNvSpPr txBox="1"/>
          <p:nvPr/>
        </p:nvSpPr>
        <p:spPr>
          <a:xfrm>
            <a:off x="-31747" y="4411579"/>
            <a:ext cx="1297517" cy="369332"/>
          </a:xfrm>
          <a:prstGeom prst="rect">
            <a:avLst/>
          </a:prstGeom>
          <a:noFill/>
        </p:spPr>
        <p:txBody>
          <a:bodyPr wrap="square" rtlCol="0">
            <a:spAutoFit/>
          </a:bodyPr>
          <a:lstStyle/>
          <a:p>
            <a:r>
              <a:rPr lang="en-US" dirty="0" smtClean="0"/>
              <a:t>316 SS</a:t>
            </a:r>
            <a:endParaRPr lang="en-US" dirty="0"/>
          </a:p>
        </p:txBody>
      </p:sp>
      <p:cxnSp>
        <p:nvCxnSpPr>
          <p:cNvPr id="16" name="Straight Arrow Connector 15"/>
          <p:cNvCxnSpPr/>
          <p:nvPr/>
        </p:nvCxnSpPr>
        <p:spPr>
          <a:xfrm flipV="1">
            <a:off x="668866" y="4445000"/>
            <a:ext cx="283634" cy="1512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668866" y="4445000"/>
            <a:ext cx="2961217" cy="1512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264583" y="3956174"/>
            <a:ext cx="404283" cy="6400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422399" y="2506070"/>
            <a:ext cx="1138768" cy="369332"/>
          </a:xfrm>
          <a:prstGeom prst="rect">
            <a:avLst/>
          </a:prstGeom>
          <a:noFill/>
        </p:spPr>
        <p:txBody>
          <a:bodyPr wrap="square" rtlCol="0">
            <a:spAutoFit/>
          </a:bodyPr>
          <a:lstStyle/>
          <a:p>
            <a:r>
              <a:rPr lang="en-US" dirty="0" smtClean="0"/>
              <a:t>Steel</a:t>
            </a:r>
            <a:endParaRPr lang="en-US" dirty="0"/>
          </a:p>
        </p:txBody>
      </p:sp>
    </p:spTree>
    <p:extLst>
      <p:ext uri="{BB962C8B-B14F-4D97-AF65-F5344CB8AC3E}">
        <p14:creationId xmlns:p14="http://schemas.microsoft.com/office/powerpoint/2010/main" val="8677111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dirty="0" smtClean="0">
                <a:solidFill>
                  <a:srgbClr val="800000"/>
                </a:solidFill>
              </a:rPr>
              <a:t>CIC Winding limits temperature rise in event of heat from beam losses</a:t>
            </a:r>
            <a:endParaRPr lang="en-US" dirty="0">
              <a:solidFill>
                <a:srgbClr val="800000"/>
              </a:solidFill>
            </a:endParaRPr>
          </a:p>
        </p:txBody>
      </p:sp>
      <p:grpSp>
        <p:nvGrpSpPr>
          <p:cNvPr id="4" name="Group 3"/>
          <p:cNvGrpSpPr/>
          <p:nvPr/>
        </p:nvGrpSpPr>
        <p:grpSpPr>
          <a:xfrm>
            <a:off x="603251" y="1070333"/>
            <a:ext cx="7873999" cy="2048510"/>
            <a:chOff x="-996949" y="0"/>
            <a:chExt cx="7873999" cy="2054823"/>
          </a:xfrm>
        </p:grpSpPr>
        <p:grpSp>
          <p:nvGrpSpPr>
            <p:cNvPr id="5" name="Group 4"/>
            <p:cNvGrpSpPr/>
            <p:nvPr/>
          </p:nvGrpSpPr>
          <p:grpSpPr>
            <a:xfrm>
              <a:off x="-996949" y="22860"/>
              <a:ext cx="7873999" cy="2031963"/>
              <a:chOff x="-996949" y="137160"/>
              <a:chExt cx="7873999" cy="2031963"/>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419100" y="546100"/>
                <a:ext cx="5096510" cy="1159510"/>
              </a:xfrm>
              <a:prstGeom prst="rect">
                <a:avLst/>
              </a:prstGeom>
              <a:noFill/>
              <a:ln>
                <a:noFill/>
              </a:ln>
              <a:extLst>
                <a:ext uri="{53640926-AAD7-44D8-BBD7-CCE9431645EC}">
                  <a14:shadowObscured xmlns:a14="http://schemas.microsoft.com/office/drawing/2010/main"/>
                </a:ext>
              </a:extLst>
            </p:spPr>
          </p:pic>
          <p:sp>
            <p:nvSpPr>
              <p:cNvPr id="8" name="Text Box 211"/>
              <p:cNvSpPr txBox="1"/>
              <p:nvPr/>
            </p:nvSpPr>
            <p:spPr>
              <a:xfrm>
                <a:off x="-996949" y="1801706"/>
                <a:ext cx="7873999" cy="367417"/>
              </a:xfrm>
              <a:prstGeom prst="rect">
                <a:avLst/>
              </a:prstGeom>
              <a:solidFill>
                <a:prstClr val="white"/>
              </a:solidFill>
              <a:ln>
                <a:noFill/>
              </a:ln>
              <a:effectLst/>
              <a:extLst>
                <a:ext uri="{C572A759-6A51-4108-AA02-DFA0A04FC94B}">
                  <ma14:wrappingTextBoxFlag xmlns:ma14="http://schemas.microsoft.com/office/mac/drawingml/2011/main" xmlns=""/>
                </a:ext>
              </a:extLst>
            </p:spPr>
            <p:txBody>
              <a:bodyPr rot="0" spcFirstLastPara="0" vert="horz" wrap="square" lIns="0" tIns="0" rIns="0" bIns="0" numCol="1" spcCol="0" rtlCol="0" fromWordArt="0" anchor="t" anchorCtr="0" forceAA="0" compatLnSpc="1">
                <a:prstTxWarp prst="textNoShape">
                  <a:avLst/>
                </a:prstTxWarp>
                <a:noAutofit/>
              </a:bodyPr>
              <a:lstStyle/>
              <a:p>
                <a:pPr marL="0" marR="0" algn="just">
                  <a:spcBef>
                    <a:spcPts val="0"/>
                  </a:spcBef>
                  <a:spcAft>
                    <a:spcPts val="1000"/>
                  </a:spcAft>
                </a:pPr>
                <a:r>
                  <a:rPr lang="en-US" sz="1400" dirty="0" smtClean="0">
                    <a:effectLst/>
                    <a:latin typeface="Times New Roman"/>
                    <a:ea typeface="Cambria"/>
                  </a:rPr>
                  <a:t>Simulated </a:t>
                </a:r>
                <a:r>
                  <a:rPr lang="en-US" sz="1400" dirty="0">
                    <a:effectLst/>
                    <a:latin typeface="Times New Roman"/>
                    <a:ea typeface="Cambria"/>
                  </a:rPr>
                  <a:t>temperature distribution in the presence of </a:t>
                </a:r>
                <a:r>
                  <a:rPr lang="en-US" sz="1400" dirty="0" smtClean="0">
                    <a:effectLst/>
                    <a:latin typeface="Times New Roman"/>
                    <a:ea typeface="Cambria"/>
                  </a:rPr>
                  <a:t>0.5 </a:t>
                </a:r>
                <a:r>
                  <a:rPr lang="en-US" sz="1400" dirty="0">
                    <a:effectLst/>
                    <a:latin typeface="Times New Roman"/>
                    <a:ea typeface="Cambria"/>
                  </a:rPr>
                  <a:t>W heat deposition in </a:t>
                </a:r>
                <a:r>
                  <a:rPr lang="en-US" sz="1400" dirty="0" smtClean="0">
                    <a:latin typeface="Times New Roman"/>
                    <a:ea typeface="Cambria"/>
                  </a:rPr>
                  <a:t>a 4 m MEIC</a:t>
                </a:r>
                <a:r>
                  <a:rPr lang="en-US" sz="1400" dirty="0" smtClean="0">
                    <a:effectLst/>
                    <a:latin typeface="Times New Roman"/>
                    <a:ea typeface="Cambria"/>
                  </a:rPr>
                  <a:t> </a:t>
                </a:r>
                <a:r>
                  <a:rPr lang="en-US" sz="1400" dirty="0">
                    <a:effectLst/>
                    <a:latin typeface="Times New Roman"/>
                    <a:ea typeface="Cambria"/>
                  </a:rPr>
                  <a:t>dipole winding. </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b="-16585"/>
              <a:stretch/>
            </p:blipFill>
            <p:spPr bwMode="auto">
              <a:xfrm>
                <a:off x="419100" y="1649730"/>
                <a:ext cx="5110480" cy="208280"/>
              </a:xfrm>
              <a:prstGeom prst="rect">
                <a:avLst/>
              </a:prstGeom>
              <a:noFill/>
              <a:ln>
                <a:noFill/>
              </a:ln>
              <a:extLst>
                <a:ext uri="{53640926-AAD7-44D8-BBD7-CCE9431645EC}">
                  <a14:shadowObscured xmlns:a14="http://schemas.microsoft.com/office/drawing/2010/main"/>
                </a:ext>
              </a:extLst>
            </p:spPr>
          </p:pic>
          <p:pic>
            <p:nvPicPr>
              <p:cNvPr id="10" name="Picture 9"/>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134610" y="137160"/>
                <a:ext cx="237490" cy="1554480"/>
              </a:xfrm>
              <a:prstGeom prst="rect">
                <a:avLst/>
              </a:prstGeom>
              <a:noFill/>
              <a:ln>
                <a:noFill/>
              </a:ln>
              <a:extLst>
                <a:ext uri="{53640926-AAD7-44D8-BBD7-CCE9431645EC}">
                  <a14:shadowObscured xmlns:a14="http://schemas.microsoft.com/office/drawing/2010/main"/>
                </a:ext>
              </a:extLst>
            </p:spPr>
          </p:pic>
        </p:grpSp>
        <p:sp>
          <p:nvSpPr>
            <p:cNvPr id="6" name="Text Box 216"/>
            <p:cNvSpPr txBox="1"/>
            <p:nvPr/>
          </p:nvSpPr>
          <p:spPr>
            <a:xfrm>
              <a:off x="5257800" y="0"/>
              <a:ext cx="457200" cy="160020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indent="0" algn="just">
                <a:spcBef>
                  <a:spcPts val="600"/>
                </a:spcBef>
                <a:spcAft>
                  <a:spcPts val="0"/>
                </a:spcAft>
              </a:pPr>
              <a:r>
                <a:rPr lang="en-US" sz="900">
                  <a:effectLst/>
                  <a:latin typeface="Times New Roman"/>
                  <a:ea typeface="Times New Roman"/>
                </a:rPr>
                <a:t>4.5 K</a:t>
              </a:r>
              <a:endParaRPr lang="en-US" sz="1200">
                <a:effectLst/>
                <a:latin typeface="Times New Roman"/>
                <a:ea typeface="Times New Roman"/>
              </a:endParaRPr>
            </a:p>
            <a:p>
              <a:pPr marL="0" marR="0" indent="0" algn="just">
                <a:spcBef>
                  <a:spcPts val="600"/>
                </a:spcBef>
                <a:spcAft>
                  <a:spcPts val="0"/>
                </a:spcAft>
              </a:pPr>
              <a:r>
                <a:rPr lang="en-US" sz="900">
                  <a:effectLst/>
                  <a:latin typeface="Times New Roman"/>
                  <a:ea typeface="Times New Roman"/>
                </a:rPr>
                <a:t> </a:t>
              </a:r>
              <a:endParaRPr lang="en-US" sz="1200">
                <a:effectLst/>
                <a:latin typeface="Times New Roman"/>
                <a:ea typeface="Times New Roman"/>
              </a:endParaRPr>
            </a:p>
            <a:p>
              <a:pPr marL="0" marR="0" indent="0" algn="just">
                <a:spcBef>
                  <a:spcPts val="600"/>
                </a:spcBef>
                <a:spcAft>
                  <a:spcPts val="0"/>
                </a:spcAft>
              </a:pPr>
              <a:r>
                <a:rPr lang="en-US" sz="900">
                  <a:effectLst/>
                  <a:latin typeface="Times New Roman"/>
                  <a:ea typeface="Times New Roman"/>
                </a:rPr>
                <a:t>4.4</a:t>
              </a:r>
              <a:endParaRPr lang="en-US" sz="1200">
                <a:effectLst/>
                <a:latin typeface="Times New Roman"/>
                <a:ea typeface="Times New Roman"/>
              </a:endParaRPr>
            </a:p>
            <a:p>
              <a:pPr marL="0" marR="0" indent="0" algn="just">
                <a:spcBef>
                  <a:spcPts val="600"/>
                </a:spcBef>
                <a:spcAft>
                  <a:spcPts val="0"/>
                </a:spcAft>
              </a:pPr>
              <a:r>
                <a:rPr lang="en-US" sz="900">
                  <a:effectLst/>
                  <a:latin typeface="Times New Roman"/>
                  <a:ea typeface="Times New Roman"/>
                </a:rPr>
                <a:t> </a:t>
              </a:r>
              <a:endParaRPr lang="en-US" sz="1200">
                <a:effectLst/>
                <a:latin typeface="Times New Roman"/>
                <a:ea typeface="Times New Roman"/>
              </a:endParaRPr>
            </a:p>
            <a:p>
              <a:pPr marL="0" marR="0" indent="0" algn="just">
                <a:spcBef>
                  <a:spcPts val="600"/>
                </a:spcBef>
                <a:spcAft>
                  <a:spcPts val="0"/>
                </a:spcAft>
              </a:pPr>
              <a:r>
                <a:rPr lang="en-US" sz="900">
                  <a:effectLst/>
                  <a:latin typeface="Times New Roman"/>
                  <a:ea typeface="Times New Roman"/>
                </a:rPr>
                <a:t>4.3</a:t>
              </a:r>
              <a:endParaRPr lang="en-US" sz="1200">
                <a:effectLst/>
                <a:latin typeface="Times New Roman"/>
                <a:ea typeface="Times New Roman"/>
              </a:endParaRPr>
            </a:p>
            <a:p>
              <a:pPr marL="0" marR="0" indent="0" algn="just">
                <a:spcBef>
                  <a:spcPts val="600"/>
                </a:spcBef>
                <a:spcAft>
                  <a:spcPts val="0"/>
                </a:spcAft>
              </a:pPr>
              <a:r>
                <a:rPr lang="en-US" sz="900">
                  <a:effectLst/>
                  <a:latin typeface="Times New Roman"/>
                  <a:ea typeface="Times New Roman"/>
                </a:rPr>
                <a:t> </a:t>
              </a:r>
              <a:endParaRPr lang="en-US" sz="1200">
                <a:effectLst/>
                <a:latin typeface="Times New Roman"/>
                <a:ea typeface="Times New Roman"/>
              </a:endParaRPr>
            </a:p>
            <a:p>
              <a:pPr marL="0" marR="0" indent="0" algn="just">
                <a:spcBef>
                  <a:spcPts val="600"/>
                </a:spcBef>
                <a:spcAft>
                  <a:spcPts val="0"/>
                </a:spcAft>
              </a:pPr>
              <a:r>
                <a:rPr lang="en-US" sz="900">
                  <a:effectLst/>
                  <a:latin typeface="Times New Roman"/>
                  <a:ea typeface="Times New Roman"/>
                </a:rPr>
                <a:t>4.2</a:t>
              </a:r>
              <a:endParaRPr lang="en-US" sz="1200">
                <a:effectLst/>
                <a:latin typeface="Times New Roman"/>
                <a:ea typeface="Times New Roman"/>
              </a:endParaRPr>
            </a:p>
            <a:p>
              <a:pPr marL="0" marR="0" indent="0" algn="just">
                <a:spcBef>
                  <a:spcPts val="600"/>
                </a:spcBef>
                <a:spcAft>
                  <a:spcPts val="0"/>
                </a:spcAft>
              </a:pPr>
              <a:r>
                <a:rPr lang="en-US" sz="900">
                  <a:effectLst/>
                  <a:latin typeface="Times New Roman"/>
                  <a:ea typeface="Times New Roman"/>
                </a:rPr>
                <a:t> </a:t>
              </a:r>
              <a:endParaRPr lang="en-US" sz="1200">
                <a:effectLst/>
                <a:latin typeface="Times New Roman"/>
                <a:ea typeface="Times New Roman"/>
              </a:endParaRPr>
            </a:p>
          </p:txBody>
        </p:sp>
      </p:grpSp>
      <p:pic>
        <p:nvPicPr>
          <p:cNvPr id="11" name="Picture 10"/>
          <p:cNvPicPr>
            <a:picLocks noChangeAspect="1"/>
          </p:cNvPicPr>
          <p:nvPr/>
        </p:nvPicPr>
        <p:blipFill>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603251" y="4084577"/>
            <a:ext cx="4062624" cy="2180754"/>
          </a:xfrm>
          <a:prstGeom prst="rect">
            <a:avLst/>
          </a:prstGeom>
        </p:spPr>
      </p:pic>
      <p:pic>
        <p:nvPicPr>
          <p:cNvPr id="12" name="Picture 11"/>
          <p:cNvPicPr>
            <a:picLocks noChangeAspect="1"/>
          </p:cNvPicPr>
          <p:nvPr/>
        </p:nvPicPr>
        <p:blipFill>
          <a:blip r:embed="rId7" cstate="screen">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tretch>
            <a:fillRect/>
          </a:stretch>
        </p:blipFill>
        <p:spPr>
          <a:xfrm>
            <a:off x="4811111" y="4051058"/>
            <a:ext cx="4093778" cy="2197477"/>
          </a:xfrm>
          <a:prstGeom prst="rect">
            <a:avLst/>
          </a:prstGeom>
        </p:spPr>
      </p:pic>
      <p:sp>
        <p:nvSpPr>
          <p:cNvPr id="13" name="Title 1"/>
          <p:cNvSpPr txBox="1">
            <a:spLocks/>
          </p:cNvSpPr>
          <p:nvPr/>
        </p:nvSpPr>
        <p:spPr>
          <a:xfrm>
            <a:off x="0" y="3024475"/>
            <a:ext cx="9144000" cy="1016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smtClean="0">
                <a:solidFill>
                  <a:srgbClr val="800000"/>
                </a:solidFill>
              </a:rPr>
              <a:t>CIC Structure controls Lorentz stress to prevent coil motion, training, error fields</a:t>
            </a:r>
            <a:endParaRPr lang="en-US" dirty="0">
              <a:solidFill>
                <a:srgbClr val="800000"/>
              </a:solidFill>
            </a:endParaRPr>
          </a:p>
        </p:txBody>
      </p:sp>
      <p:sp>
        <p:nvSpPr>
          <p:cNvPr id="15" name="TextBox 14"/>
          <p:cNvSpPr txBox="1"/>
          <p:nvPr/>
        </p:nvSpPr>
        <p:spPr>
          <a:xfrm>
            <a:off x="5916082" y="4306902"/>
            <a:ext cx="3227917" cy="646331"/>
          </a:xfrm>
          <a:prstGeom prst="rect">
            <a:avLst/>
          </a:prstGeom>
          <a:noFill/>
        </p:spPr>
        <p:txBody>
          <a:bodyPr wrap="square" rtlCol="0">
            <a:spAutoFit/>
          </a:bodyPr>
          <a:lstStyle/>
          <a:p>
            <a:r>
              <a:rPr lang="en-US" dirty="0" smtClean="0"/>
              <a:t>Y displacement (RT – 3 T)    </a:t>
            </a:r>
            <a:r>
              <a:rPr lang="en-US" sz="1200" dirty="0"/>
              <a:t>.001”</a:t>
            </a:r>
          </a:p>
          <a:p>
            <a:endParaRPr lang="en-US" dirty="0"/>
          </a:p>
        </p:txBody>
      </p:sp>
      <p:sp>
        <p:nvSpPr>
          <p:cNvPr id="16" name="TextBox 15"/>
          <p:cNvSpPr txBox="1"/>
          <p:nvPr/>
        </p:nvSpPr>
        <p:spPr>
          <a:xfrm>
            <a:off x="1761067" y="4306902"/>
            <a:ext cx="3050044" cy="369332"/>
          </a:xfrm>
          <a:prstGeom prst="rect">
            <a:avLst/>
          </a:prstGeom>
          <a:noFill/>
        </p:spPr>
        <p:txBody>
          <a:bodyPr wrap="square" rtlCol="0">
            <a:spAutoFit/>
          </a:bodyPr>
          <a:lstStyle/>
          <a:p>
            <a:r>
              <a:rPr lang="en-US" dirty="0" smtClean="0"/>
              <a:t>X displacement (RT – 3 T)   </a:t>
            </a:r>
            <a:r>
              <a:rPr lang="en-US" sz="1200" dirty="0" smtClean="0"/>
              <a:t>.001”</a:t>
            </a:r>
            <a:endParaRPr lang="en-US" sz="1200" dirty="0"/>
          </a:p>
        </p:txBody>
      </p:sp>
      <p:sp>
        <p:nvSpPr>
          <p:cNvPr id="17" name="TextBox 16"/>
          <p:cNvSpPr txBox="1"/>
          <p:nvPr/>
        </p:nvSpPr>
        <p:spPr>
          <a:xfrm>
            <a:off x="3566583" y="6106585"/>
            <a:ext cx="2804584" cy="369332"/>
          </a:xfrm>
          <a:prstGeom prst="rect">
            <a:avLst/>
          </a:prstGeom>
          <a:noFill/>
        </p:spPr>
        <p:txBody>
          <a:bodyPr wrap="square" rtlCol="0">
            <a:spAutoFit/>
          </a:bodyPr>
          <a:lstStyle/>
          <a:p>
            <a:r>
              <a:rPr lang="en-US" dirty="0" smtClean="0"/>
              <a:t>Multipole effects &lt;0.2 units</a:t>
            </a:r>
            <a:endParaRPr lang="en-US" dirty="0"/>
          </a:p>
        </p:txBody>
      </p:sp>
    </p:spTree>
    <p:extLst>
      <p:ext uri="{BB962C8B-B14F-4D97-AF65-F5344CB8AC3E}">
        <p14:creationId xmlns:p14="http://schemas.microsoft.com/office/powerpoint/2010/main" val="3660000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92659"/>
          </a:xfrm>
        </p:spPr>
        <p:txBody>
          <a:bodyPr/>
          <a:lstStyle/>
          <a:p>
            <a:r>
              <a:rPr lang="en-US" dirty="0" smtClean="0">
                <a:solidFill>
                  <a:srgbClr val="800000"/>
                </a:solidFill>
              </a:rPr>
              <a:t>Present status</a:t>
            </a:r>
            <a:endParaRPr lang="en-US" dirty="0">
              <a:solidFill>
                <a:srgbClr val="800000"/>
              </a:solidFill>
            </a:endParaRPr>
          </a:p>
        </p:txBody>
      </p:sp>
      <p:sp>
        <p:nvSpPr>
          <p:cNvPr id="3" name="Content Placeholder 2"/>
          <p:cNvSpPr>
            <a:spLocks noGrp="1"/>
          </p:cNvSpPr>
          <p:nvPr>
            <p:ph idx="1"/>
          </p:nvPr>
        </p:nvSpPr>
        <p:spPr>
          <a:xfrm>
            <a:off x="0" y="1290918"/>
            <a:ext cx="9143999" cy="4835245"/>
          </a:xfrm>
        </p:spPr>
        <p:txBody>
          <a:bodyPr/>
          <a:lstStyle/>
          <a:p>
            <a:r>
              <a:rPr lang="en-US" dirty="0" smtClean="0"/>
              <a:t>We have improved the magnetic design so that all multipoles are &lt;1 unit over operating range.</a:t>
            </a:r>
          </a:p>
          <a:p>
            <a:r>
              <a:rPr lang="en-US" dirty="0" smtClean="0"/>
              <a:t>We have incorporated preload and differential contraction compensation so that preload is preserved over cool-down.</a:t>
            </a:r>
          </a:p>
          <a:p>
            <a:r>
              <a:rPr lang="en-US" dirty="0" smtClean="0"/>
              <a:t>We have completed and impregnated the structural beam, ready to wind layer 1.</a:t>
            </a:r>
          </a:p>
          <a:p>
            <a:r>
              <a:rPr lang="en-US" dirty="0" smtClean="0"/>
              <a:t>We have fabricated and assembled the two main motorized benders, and are programming their operations.</a:t>
            </a:r>
          </a:p>
          <a:p>
            <a:r>
              <a:rPr lang="en-US" dirty="0" smtClean="0"/>
              <a:t>We have prepared the winding supports for cable, tensioner, and winding assembly.</a:t>
            </a:r>
          </a:p>
          <a:p>
            <a:r>
              <a:rPr lang="en-US" dirty="0" smtClean="0"/>
              <a:t>We have formed sample cables with the several candidates for central core tube, tested </a:t>
            </a:r>
            <a:r>
              <a:rPr lang="en-US" dirty="0" err="1" smtClean="0"/>
              <a:t>I</a:t>
            </a:r>
            <a:r>
              <a:rPr lang="en-US" baseline="-25000" dirty="0" err="1" smtClean="0"/>
              <a:t>c</a:t>
            </a:r>
            <a:r>
              <a:rPr lang="en-US" dirty="0" smtClean="0"/>
              <a:t> on extracted strands, validated that there is no strain degradation.</a:t>
            </a:r>
            <a:endParaRPr lang="en-US" dirty="0"/>
          </a:p>
        </p:txBody>
      </p:sp>
    </p:spTree>
    <p:extLst>
      <p:ext uri="{BB962C8B-B14F-4D97-AF65-F5344CB8AC3E}">
        <p14:creationId xmlns:p14="http://schemas.microsoft.com/office/powerpoint/2010/main" val="1236952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288"/>
            <a:ext cx="8229600" cy="630774"/>
          </a:xfrm>
        </p:spPr>
        <p:txBody>
          <a:bodyPr/>
          <a:lstStyle/>
          <a:p>
            <a:r>
              <a:rPr lang="en-US" dirty="0" smtClean="0">
                <a:solidFill>
                  <a:srgbClr val="800000"/>
                </a:solidFill>
              </a:rPr>
              <a:t>Major activities to date</a:t>
            </a:r>
            <a:endParaRPr lang="en-US" dirty="0">
              <a:solidFill>
                <a:srgbClr val="800000"/>
              </a:solidFill>
            </a:endParaRPr>
          </a:p>
        </p:txBody>
      </p:sp>
      <p:sp>
        <p:nvSpPr>
          <p:cNvPr id="3" name="Content Placeholder 2"/>
          <p:cNvSpPr>
            <a:spLocks noGrp="1"/>
          </p:cNvSpPr>
          <p:nvPr>
            <p:ph idx="1"/>
          </p:nvPr>
        </p:nvSpPr>
        <p:spPr>
          <a:xfrm>
            <a:off x="127000" y="529175"/>
            <a:ext cx="8942917" cy="5894908"/>
          </a:xfrm>
        </p:spPr>
        <p:txBody>
          <a:bodyPr>
            <a:noAutofit/>
          </a:bodyPr>
          <a:lstStyle/>
          <a:p>
            <a:pPr marL="0" indent="0">
              <a:buNone/>
            </a:pPr>
            <a:r>
              <a:rPr lang="en-US" sz="1700" dirty="0" smtClean="0">
                <a:solidFill>
                  <a:srgbClr val="0000FF"/>
                </a:solidFill>
              </a:rPr>
              <a:t>Structural elements for winding</a:t>
            </a:r>
          </a:p>
          <a:p>
            <a:r>
              <a:rPr lang="en-US" sz="1700" dirty="0" smtClean="0"/>
              <a:t>Develop detailed fabrication print sets for all G-11 components.					</a:t>
            </a:r>
            <a:r>
              <a:rPr lang="en-US" sz="1700" dirty="0" smtClean="0">
                <a:solidFill>
                  <a:srgbClr val="00FF00"/>
                </a:solidFill>
                <a:latin typeface="Zapf Dingbats"/>
                <a:ea typeface="Zapf Dingbats"/>
                <a:cs typeface="Zapf Dingbats"/>
                <a:sym typeface="Zapf Dingbats"/>
              </a:rPr>
              <a:t>✓</a:t>
            </a:r>
            <a:endParaRPr lang="en-US" sz="1700" dirty="0" smtClean="0">
              <a:solidFill>
                <a:srgbClr val="00FF00"/>
              </a:solidFill>
            </a:endParaRPr>
          </a:p>
          <a:p>
            <a:r>
              <a:rPr lang="en-US" sz="1700" dirty="0" smtClean="0"/>
              <a:t>Contract fabrication of one body segment, QC fabricated part to qualify vendor.	</a:t>
            </a:r>
            <a:r>
              <a:rPr lang="en-US" sz="1700" dirty="0">
                <a:solidFill>
                  <a:srgbClr val="00FF00"/>
                </a:solidFill>
                <a:latin typeface="Zapf Dingbats"/>
                <a:ea typeface="Zapf Dingbats"/>
                <a:cs typeface="Zapf Dingbats"/>
                <a:sym typeface="Zapf Dingbats"/>
              </a:rPr>
              <a:t>✓</a:t>
            </a:r>
            <a:endParaRPr lang="en-US" sz="1700" dirty="0" smtClean="0"/>
          </a:p>
          <a:p>
            <a:r>
              <a:rPr lang="en-US" sz="1700" dirty="0" smtClean="0"/>
              <a:t>Contract for fabrication of all G-11 components, in 3 priority groups:</a:t>
            </a:r>
          </a:p>
          <a:p>
            <a:pPr lvl="1"/>
            <a:r>
              <a:rPr lang="en-US" sz="1600" dirty="0" smtClean="0"/>
              <a:t>Structural elements to be impregnated with beam tube and wind layer 1			</a:t>
            </a:r>
            <a:r>
              <a:rPr lang="en-US" sz="1600" dirty="0">
                <a:solidFill>
                  <a:srgbClr val="00FF00"/>
                </a:solidFill>
                <a:latin typeface="Zapf Dingbats"/>
                <a:ea typeface="Zapf Dingbats"/>
                <a:cs typeface="Zapf Dingbats"/>
                <a:sym typeface="Zapf Dingbats"/>
              </a:rPr>
              <a:t>✓</a:t>
            </a:r>
            <a:endParaRPr lang="en-US" sz="1600" dirty="0" smtClean="0"/>
          </a:p>
          <a:p>
            <a:pPr lvl="1"/>
            <a:r>
              <a:rPr lang="en-US" sz="1600" dirty="0" smtClean="0"/>
              <a:t>Structural elements needed to complete layer 2								</a:t>
            </a:r>
            <a:r>
              <a:rPr lang="en-US" sz="1600" dirty="0" smtClean="0">
                <a:solidFill>
                  <a:srgbClr val="FFCC66"/>
                </a:solidFill>
                <a:latin typeface="Wingdings"/>
                <a:ea typeface="Wingdings"/>
                <a:cs typeface="Wingdings"/>
                <a:sym typeface="Wingdings"/>
              </a:rPr>
              <a:t></a:t>
            </a:r>
            <a:endParaRPr lang="en-US" sz="1600" dirty="0" smtClean="0">
              <a:solidFill>
                <a:srgbClr val="FFCC66"/>
              </a:solidFill>
            </a:endParaRPr>
          </a:p>
          <a:p>
            <a:pPr lvl="1"/>
            <a:r>
              <a:rPr lang="en-US" sz="1600" dirty="0" smtClean="0"/>
              <a:t>Structural elements needed to complete layer 3								</a:t>
            </a:r>
            <a:r>
              <a:rPr lang="en-US" sz="1600" dirty="0">
                <a:solidFill>
                  <a:srgbClr val="FFCC66"/>
                </a:solidFill>
                <a:latin typeface="Wingdings"/>
                <a:ea typeface="Wingdings"/>
                <a:cs typeface="Wingdings"/>
                <a:sym typeface="Wingdings"/>
              </a:rPr>
              <a:t></a:t>
            </a:r>
            <a:endParaRPr lang="en-US" sz="1600" dirty="0" smtClean="0"/>
          </a:p>
          <a:p>
            <a:r>
              <a:rPr lang="en-US" sz="1700" dirty="0" smtClean="0"/>
              <a:t>Fabricate SS beam tube and flanking SS structural bars.						</a:t>
            </a:r>
            <a:r>
              <a:rPr lang="en-US" sz="1700" dirty="0">
                <a:solidFill>
                  <a:srgbClr val="00FF00"/>
                </a:solidFill>
                <a:latin typeface="Zapf Dingbats"/>
                <a:ea typeface="Zapf Dingbats"/>
                <a:cs typeface="Zapf Dingbats"/>
                <a:sym typeface="Zapf Dingbats"/>
              </a:rPr>
              <a:t>✓</a:t>
            </a:r>
            <a:endParaRPr lang="en-US" sz="1700" dirty="0" smtClean="0"/>
          </a:p>
          <a:p>
            <a:r>
              <a:rPr lang="en-US" sz="1700" dirty="0" smtClean="0"/>
              <a:t>Assemble priority 1 parts on beam tube and vacuum impregnate structural beam.	</a:t>
            </a:r>
            <a:r>
              <a:rPr lang="en-US" sz="1700" dirty="0">
                <a:solidFill>
                  <a:srgbClr val="00FF00"/>
                </a:solidFill>
                <a:latin typeface="Zapf Dingbats"/>
                <a:ea typeface="Zapf Dingbats"/>
                <a:cs typeface="Zapf Dingbats"/>
                <a:sym typeface="Zapf Dingbats"/>
              </a:rPr>
              <a:t>✓</a:t>
            </a:r>
            <a:endParaRPr lang="en-US" sz="1700" dirty="0" smtClean="0"/>
          </a:p>
          <a:p>
            <a:pPr marL="0" indent="0">
              <a:buNone/>
            </a:pPr>
            <a:r>
              <a:rPr lang="en-US" sz="1700" dirty="0" smtClean="0">
                <a:solidFill>
                  <a:srgbClr val="0000FF"/>
                </a:solidFill>
              </a:rPr>
              <a:t>Motorized bending tools</a:t>
            </a:r>
          </a:p>
          <a:p>
            <a:r>
              <a:rPr lang="en-US" sz="1700" dirty="0" smtClean="0"/>
              <a:t>Develop piece-part prints for bending tools:</a:t>
            </a:r>
          </a:p>
          <a:p>
            <a:pPr lvl="1"/>
            <a:r>
              <a:rPr lang="en-US" sz="1600" dirty="0" smtClean="0"/>
              <a:t>Main bender for 180° U-bends											</a:t>
            </a:r>
            <a:r>
              <a:rPr lang="en-US" sz="1600" dirty="0">
                <a:solidFill>
                  <a:srgbClr val="00FF00"/>
                </a:solidFill>
                <a:latin typeface="Zapf Dingbats"/>
                <a:ea typeface="Zapf Dingbats"/>
                <a:cs typeface="Zapf Dingbats"/>
                <a:sym typeface="Zapf Dingbats"/>
              </a:rPr>
              <a:t>✓</a:t>
            </a:r>
            <a:endParaRPr lang="en-US" sz="1600" dirty="0" smtClean="0"/>
          </a:p>
          <a:p>
            <a:pPr lvl="1"/>
            <a:r>
              <a:rPr lang="en-US" sz="1600" dirty="0" smtClean="0"/>
              <a:t>Compound bender for 90° flare bends with steps for transitions					</a:t>
            </a:r>
            <a:r>
              <a:rPr lang="en-US" sz="1600" dirty="0">
                <a:solidFill>
                  <a:srgbClr val="00FF00"/>
                </a:solidFill>
                <a:latin typeface="Zapf Dingbats"/>
                <a:ea typeface="Zapf Dingbats"/>
                <a:cs typeface="Zapf Dingbats"/>
                <a:sym typeface="Zapf Dingbats"/>
              </a:rPr>
              <a:t>✓</a:t>
            </a:r>
            <a:endParaRPr lang="en-US" sz="1600" dirty="0" smtClean="0"/>
          </a:p>
          <a:p>
            <a:pPr lvl="1"/>
            <a:r>
              <a:rPr lang="en-US" sz="1600" dirty="0" smtClean="0"/>
              <a:t>Special benders for dog-bone ends and for close bends						</a:t>
            </a:r>
            <a:r>
              <a:rPr lang="en-US" sz="1600" dirty="0">
                <a:solidFill>
                  <a:srgbClr val="FFCC66"/>
                </a:solidFill>
                <a:latin typeface="Wingdings"/>
                <a:ea typeface="Wingdings"/>
                <a:cs typeface="Wingdings"/>
                <a:sym typeface="Wingdings"/>
              </a:rPr>
              <a:t></a:t>
            </a:r>
            <a:endParaRPr lang="en-US" sz="1600" dirty="0" smtClean="0"/>
          </a:p>
          <a:p>
            <a:r>
              <a:rPr lang="en-US" sz="1700" dirty="0" smtClean="0"/>
              <a:t>Fabricate main bender and compound bender, integrate with motor/gearbox </a:t>
            </a:r>
            <a:r>
              <a:rPr lang="en-US" sz="1700" dirty="0" err="1" smtClean="0"/>
              <a:t>assys</a:t>
            </a:r>
            <a:r>
              <a:rPr lang="en-US" sz="1700" dirty="0">
                <a:solidFill>
                  <a:srgbClr val="00FF00"/>
                </a:solidFill>
                <a:latin typeface="Zapf Dingbats"/>
                <a:ea typeface="Zapf Dingbats"/>
                <a:cs typeface="Zapf Dingbats"/>
                <a:sym typeface="Zapf Dingbats"/>
              </a:rPr>
              <a:t>✓</a:t>
            </a:r>
            <a:endParaRPr lang="en-US" sz="1700" dirty="0" smtClean="0"/>
          </a:p>
          <a:p>
            <a:r>
              <a:rPr lang="en-US" sz="1700" dirty="0" smtClean="0"/>
              <a:t>Develop control programs for the required bends.							</a:t>
            </a:r>
            <a:r>
              <a:rPr lang="en-US" sz="1600" dirty="0">
                <a:solidFill>
                  <a:srgbClr val="FFCC66"/>
                </a:solidFill>
                <a:latin typeface="Wingdings"/>
                <a:ea typeface="Wingdings"/>
                <a:cs typeface="Wingdings"/>
                <a:sym typeface="Wingdings"/>
              </a:rPr>
              <a:t></a:t>
            </a:r>
            <a:endParaRPr lang="en-US" sz="1700" dirty="0" smtClean="0"/>
          </a:p>
          <a:p>
            <a:pPr marL="0" indent="0">
              <a:buNone/>
            </a:pPr>
            <a:r>
              <a:rPr lang="en-US" sz="1700" dirty="0" err="1" smtClean="0">
                <a:solidFill>
                  <a:srgbClr val="0000FF"/>
                </a:solidFill>
              </a:rPr>
              <a:t>CuNi</a:t>
            </a:r>
            <a:r>
              <a:rPr lang="en-US" sz="1700" dirty="0" smtClean="0">
                <a:solidFill>
                  <a:srgbClr val="0000FF"/>
                </a:solidFill>
              </a:rPr>
              <a:t> tube for dummy cable, draw to final cable diameter							</a:t>
            </a:r>
            <a:r>
              <a:rPr lang="en-US" sz="1700" dirty="0">
                <a:solidFill>
                  <a:srgbClr val="00FF00"/>
                </a:solidFill>
                <a:latin typeface="Zapf Dingbats"/>
                <a:ea typeface="Zapf Dingbats"/>
                <a:cs typeface="Zapf Dingbats"/>
                <a:sym typeface="Zapf Dingbats"/>
              </a:rPr>
              <a:t>✓</a:t>
            </a:r>
            <a:endParaRPr lang="en-US" sz="1700" dirty="0" smtClean="0">
              <a:solidFill>
                <a:srgbClr val="0000FF"/>
              </a:solidFill>
            </a:endParaRPr>
          </a:p>
          <a:p>
            <a:pPr marL="0" lvl="1" indent="0">
              <a:buNone/>
            </a:pPr>
            <a:r>
              <a:rPr lang="en-US" sz="1700" dirty="0">
                <a:solidFill>
                  <a:srgbClr val="0000FF"/>
                </a:solidFill>
              </a:rPr>
              <a:t>Form sample cables, form 180° U-bends, extract strands, test </a:t>
            </a:r>
            <a:r>
              <a:rPr lang="en-US" sz="1700" dirty="0" err="1">
                <a:solidFill>
                  <a:srgbClr val="0000FF"/>
                </a:solidFill>
              </a:rPr>
              <a:t>I</a:t>
            </a:r>
            <a:r>
              <a:rPr lang="en-US" sz="1700" baseline="-25000" dirty="0" err="1">
                <a:solidFill>
                  <a:srgbClr val="0000FF"/>
                </a:solidFill>
              </a:rPr>
              <a:t>c</a:t>
            </a:r>
            <a:r>
              <a:rPr lang="en-US" sz="1700" dirty="0" smtClean="0">
                <a:solidFill>
                  <a:srgbClr val="0000FF"/>
                </a:solidFill>
              </a:rPr>
              <a:t>.					</a:t>
            </a:r>
            <a:r>
              <a:rPr lang="en-US" sz="1700" dirty="0">
                <a:solidFill>
                  <a:srgbClr val="00FF00"/>
                </a:solidFill>
                <a:latin typeface="Zapf Dingbats"/>
                <a:ea typeface="Zapf Dingbats"/>
                <a:cs typeface="Zapf Dingbats"/>
                <a:sym typeface="Zapf Dingbats"/>
              </a:rPr>
              <a:t>✓</a:t>
            </a:r>
            <a:endParaRPr lang="en-US" sz="1700" dirty="0">
              <a:solidFill>
                <a:srgbClr val="0000FF"/>
              </a:solidFill>
            </a:endParaRPr>
          </a:p>
          <a:p>
            <a:pPr marL="0" lvl="1" indent="0">
              <a:buNone/>
            </a:pPr>
            <a:r>
              <a:rPr lang="en-US" sz="1700" dirty="0">
                <a:solidFill>
                  <a:srgbClr val="0000FF"/>
                </a:solidFill>
              </a:rPr>
              <a:t>Develop 3D FEA model of the dipole, evaluate support for ends</a:t>
            </a:r>
            <a:r>
              <a:rPr lang="en-US" sz="1700" dirty="0" smtClean="0">
                <a:solidFill>
                  <a:srgbClr val="0000FF"/>
                </a:solidFill>
              </a:rPr>
              <a:t>.					</a:t>
            </a:r>
            <a:r>
              <a:rPr lang="en-US" dirty="0">
                <a:solidFill>
                  <a:srgbClr val="FFCC66"/>
                </a:solidFill>
                <a:latin typeface="Wingdings"/>
                <a:ea typeface="Wingdings"/>
                <a:cs typeface="Wingdings"/>
                <a:sym typeface="Wingdings"/>
              </a:rPr>
              <a:t></a:t>
            </a:r>
            <a:endParaRPr lang="en-US" dirty="0"/>
          </a:p>
          <a:p>
            <a:pPr marL="0" indent="0">
              <a:buNone/>
            </a:pPr>
            <a:endParaRPr lang="en-US" dirty="0" smtClean="0">
              <a:solidFill>
                <a:srgbClr val="0000FF"/>
              </a:solidFill>
            </a:endParaRPr>
          </a:p>
        </p:txBody>
      </p:sp>
    </p:spTree>
    <p:extLst>
      <p:ext uri="{BB962C8B-B14F-4D97-AF65-F5344CB8AC3E}">
        <p14:creationId xmlns:p14="http://schemas.microsoft.com/office/powerpoint/2010/main" val="2360153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967733" y="2567138"/>
            <a:ext cx="3588808" cy="2904445"/>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0" y="0"/>
            <a:ext cx="9144000" cy="603261"/>
          </a:xfrm>
        </p:spPr>
        <p:txBody>
          <a:bodyPr/>
          <a:lstStyle/>
          <a:p>
            <a:r>
              <a:rPr lang="en-US" dirty="0" smtClean="0">
                <a:solidFill>
                  <a:srgbClr val="800000"/>
                </a:solidFill>
              </a:rPr>
              <a:t>Update on magnetic, mechanical design</a:t>
            </a:r>
            <a:endParaRPr lang="en-US" dirty="0">
              <a:solidFill>
                <a:srgbClr val="800000"/>
              </a:solidFill>
            </a:endParaRPr>
          </a:p>
        </p:txBody>
      </p:sp>
      <p:pic>
        <p:nvPicPr>
          <p:cNvPr id="4" name="Picture 3"/>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9161" y="2450397"/>
            <a:ext cx="4203597" cy="2841320"/>
          </a:xfrm>
          <a:prstGeom prst="rect">
            <a:avLst/>
          </a:prstGeom>
          <a:noFill/>
          <a:ln>
            <a:noFill/>
          </a:ln>
          <a:extLst>
            <a:ext uri="{53640926-AAD7-44D8-BBD7-CCE9431645EC}">
              <a14:shadowObscured xmlns:a14="http://schemas.microsoft.com/office/drawing/2010/main"/>
            </a:ext>
          </a:extLst>
        </p:spPr>
      </p:pic>
      <p:sp>
        <p:nvSpPr>
          <p:cNvPr id="5" name="TextBox 4"/>
          <p:cNvSpPr txBox="1"/>
          <p:nvPr/>
        </p:nvSpPr>
        <p:spPr>
          <a:xfrm>
            <a:off x="116417" y="476265"/>
            <a:ext cx="3820583" cy="646331"/>
          </a:xfrm>
          <a:prstGeom prst="rect">
            <a:avLst/>
          </a:prstGeom>
          <a:noFill/>
        </p:spPr>
        <p:txBody>
          <a:bodyPr wrap="square" rtlCol="0">
            <a:spAutoFit/>
          </a:bodyPr>
          <a:lstStyle/>
          <a:p>
            <a:r>
              <a:rPr lang="en-US" dirty="0" smtClean="0">
                <a:solidFill>
                  <a:srgbClr val="0000FF"/>
                </a:solidFill>
              </a:rPr>
              <a:t>Rutherford-based design reported at EIC Cost Review 1/2015:</a:t>
            </a:r>
            <a:endParaRPr lang="en-US" dirty="0">
              <a:solidFill>
                <a:srgbClr val="0000FF"/>
              </a:solidFill>
            </a:endParaRPr>
          </a:p>
        </p:txBody>
      </p:sp>
      <p:pic>
        <p:nvPicPr>
          <p:cNvPr id="8" name="Picture 7"/>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952500" y="4276464"/>
            <a:ext cx="3448119" cy="2590218"/>
          </a:xfrm>
          <a:prstGeom prst="rect">
            <a:avLst/>
          </a:prstGeom>
          <a:noFill/>
          <a:ln>
            <a:noFill/>
          </a:ln>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b="49679"/>
          <a:stretch/>
        </p:blipFill>
        <p:spPr bwMode="auto">
          <a:xfrm>
            <a:off x="5376329" y="1029170"/>
            <a:ext cx="3185588" cy="1684690"/>
          </a:xfrm>
          <a:prstGeom prst="rect">
            <a:avLst/>
          </a:prstGeom>
          <a:noFill/>
          <a:ln>
            <a:noFill/>
          </a:ln>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a:ext>
            </a:extLst>
          </a:blip>
          <a:srcRect l="5000" t="25681" r="16972" b="28083"/>
          <a:stretch/>
        </p:blipFill>
        <p:spPr>
          <a:xfrm>
            <a:off x="241404" y="1020614"/>
            <a:ext cx="3453775" cy="1429783"/>
          </a:xfrm>
          <a:prstGeom prst="rect">
            <a:avLst/>
          </a:prstGeom>
        </p:spPr>
      </p:pic>
      <p:pic>
        <p:nvPicPr>
          <p:cNvPr id="11" name="Picture 1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5376328" y="2706076"/>
            <a:ext cx="3158071" cy="229070"/>
          </a:xfrm>
          <a:prstGeom prst="rect">
            <a:avLst/>
          </a:prstGeom>
          <a:noFill/>
          <a:ln>
            <a:noFill/>
          </a:ln>
          <a:extLst>
            <a:ext uri="{53640926-AAD7-44D8-BBD7-CCE9431645EC}">
              <a14:shadowObscured xmlns:a14="http://schemas.microsoft.com/office/drawing/2010/main"/>
            </a:ext>
          </a:extLst>
        </p:spPr>
      </p:pic>
      <p:pic>
        <p:nvPicPr>
          <p:cNvPr id="14" name="Picture 13"/>
          <p:cNvPicPr>
            <a:picLocks noChangeAspect="1"/>
          </p:cNvPicPr>
          <p:nvPr/>
        </p:nvPicPr>
        <p:blipFill rotWithShape="1">
          <a:blip r:embed="rId8" cstate="screen">
            <a:extLst>
              <a:ext uri="{28A0092B-C50C-407E-A947-70E740481C1C}">
                <a14:useLocalDpi xmlns:a14="http://schemas.microsoft.com/office/drawing/2010/main"/>
              </a:ext>
            </a:extLst>
          </a:blip>
          <a:srcRect l="14340" r="14277" b="3970"/>
          <a:stretch/>
        </p:blipFill>
        <p:spPr bwMode="auto">
          <a:xfrm>
            <a:off x="571500" y="2448879"/>
            <a:ext cx="3016250" cy="294321"/>
          </a:xfrm>
          <a:prstGeom prst="rect">
            <a:avLst/>
          </a:prstGeom>
          <a:noFill/>
          <a:ln>
            <a:noFill/>
          </a:ln>
          <a:extLst>
            <a:ext uri="{53640926-AAD7-44D8-BBD7-CCE9431645EC}">
              <a14:shadowObscured xmlns:a14="http://schemas.microsoft.com/office/drawing/2010/main"/>
            </a:ext>
          </a:extLst>
        </p:spPr>
      </p:pic>
      <p:pic>
        <p:nvPicPr>
          <p:cNvPr id="12" name="Picture 11"/>
          <p:cNvPicPr>
            <a:picLocks noChangeAspect="1"/>
          </p:cNvPicPr>
          <p:nvPr/>
        </p:nvPicPr>
        <p:blipFill>
          <a:blip r:embed="rId9">
            <a:clrChange>
              <a:clrFrom>
                <a:srgbClr val="FFFFFF"/>
              </a:clrFrom>
              <a:clrTo>
                <a:srgbClr val="FFFFFF">
                  <a:alpha val="0"/>
                </a:srgbClr>
              </a:clrTo>
            </a:clrChange>
          </a:blip>
          <a:stretch>
            <a:fillRect/>
          </a:stretch>
        </p:blipFill>
        <p:spPr>
          <a:xfrm>
            <a:off x="5736167" y="4052879"/>
            <a:ext cx="3404804" cy="2808010"/>
          </a:xfrm>
          <a:prstGeom prst="rect">
            <a:avLst/>
          </a:prstGeom>
        </p:spPr>
      </p:pic>
      <p:sp>
        <p:nvSpPr>
          <p:cNvPr id="13" name="TextBox 12"/>
          <p:cNvSpPr txBox="1"/>
          <p:nvPr/>
        </p:nvSpPr>
        <p:spPr>
          <a:xfrm>
            <a:off x="4893733" y="495451"/>
            <a:ext cx="3820583" cy="646331"/>
          </a:xfrm>
          <a:prstGeom prst="rect">
            <a:avLst/>
          </a:prstGeom>
          <a:noFill/>
        </p:spPr>
        <p:txBody>
          <a:bodyPr wrap="square" rtlCol="0">
            <a:spAutoFit/>
          </a:bodyPr>
          <a:lstStyle/>
          <a:p>
            <a:r>
              <a:rPr lang="en-US" dirty="0" smtClean="0">
                <a:solidFill>
                  <a:srgbClr val="0000FF"/>
                </a:solidFill>
              </a:rPr>
              <a:t>CIC-based design optimized to minimize </a:t>
            </a:r>
            <a:r>
              <a:rPr lang="en-US" dirty="0" err="1" smtClean="0">
                <a:solidFill>
                  <a:srgbClr val="0000FF"/>
                </a:solidFill>
              </a:rPr>
              <a:t>sextupoles</a:t>
            </a:r>
            <a:r>
              <a:rPr lang="en-US" dirty="0" smtClean="0">
                <a:solidFill>
                  <a:srgbClr val="0000FF"/>
                </a:solidFill>
              </a:rPr>
              <a:t>: </a:t>
            </a:r>
            <a:endParaRPr lang="en-US" dirty="0">
              <a:solidFill>
                <a:srgbClr val="0000FF"/>
              </a:solidFill>
            </a:endParaRPr>
          </a:p>
        </p:txBody>
      </p:sp>
    </p:spTree>
    <p:extLst>
      <p:ext uri="{BB962C8B-B14F-4D97-AF65-F5344CB8AC3E}">
        <p14:creationId xmlns:p14="http://schemas.microsoft.com/office/powerpoint/2010/main" val="627524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111313"/>
            <a:ext cx="4937760" cy="3005278"/>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r="3911"/>
          <a:stretch/>
        </p:blipFill>
        <p:spPr>
          <a:xfrm>
            <a:off x="4399334" y="111313"/>
            <a:ext cx="4744666" cy="3005278"/>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 y="3730003"/>
            <a:ext cx="4957874" cy="3017520"/>
          </a:xfrm>
          <a:prstGeom prst="rect">
            <a:avLst/>
          </a:prstGeom>
        </p:spPr>
      </p:pic>
      <p:sp>
        <p:nvSpPr>
          <p:cNvPr id="11" name="TextBox 10"/>
          <p:cNvSpPr txBox="1"/>
          <p:nvPr/>
        </p:nvSpPr>
        <p:spPr>
          <a:xfrm>
            <a:off x="5196416" y="3599235"/>
            <a:ext cx="3947583" cy="1477328"/>
          </a:xfrm>
          <a:prstGeom prst="rect">
            <a:avLst/>
          </a:prstGeom>
          <a:noFill/>
        </p:spPr>
        <p:txBody>
          <a:bodyPr wrap="square" rtlCol="0">
            <a:spAutoFit/>
          </a:bodyPr>
          <a:lstStyle/>
          <a:p>
            <a:r>
              <a:rPr lang="en-US" dirty="0" smtClean="0"/>
              <a:t>Initially plan A MEIC dipole using Rutherford cable, 0.8 mm strands,</a:t>
            </a:r>
          </a:p>
          <a:p>
            <a:r>
              <a:rPr lang="en-US" dirty="0"/>
              <a:t>15 </a:t>
            </a:r>
            <a:r>
              <a:rPr lang="en-US" dirty="0" smtClean="0"/>
              <a:t>kA @ 3 T, </a:t>
            </a:r>
            <a:r>
              <a:rPr lang="en-US" dirty="0" err="1" smtClean="0"/>
              <a:t>b</a:t>
            </a:r>
            <a:r>
              <a:rPr lang="en-US" baseline="-25000" dirty="0" err="1" smtClean="0"/>
              <a:t>n</a:t>
            </a:r>
            <a:r>
              <a:rPr lang="en-US" dirty="0" smtClean="0"/>
              <a:t>&lt;10 units</a:t>
            </a:r>
          </a:p>
          <a:p>
            <a:r>
              <a:rPr lang="en-US" dirty="0" smtClean="0"/>
              <a:t>Became plan B and was not further optimized</a:t>
            </a:r>
            <a:endParaRPr lang="en-US" dirty="0"/>
          </a:p>
        </p:txBody>
      </p:sp>
      <p:sp>
        <p:nvSpPr>
          <p:cNvPr id="13" name="TextBox 12"/>
          <p:cNvSpPr txBox="1"/>
          <p:nvPr/>
        </p:nvSpPr>
        <p:spPr>
          <a:xfrm>
            <a:off x="299126" y="321013"/>
            <a:ext cx="1816640" cy="369332"/>
          </a:xfrm>
          <a:prstGeom prst="rect">
            <a:avLst/>
          </a:prstGeom>
          <a:noFill/>
        </p:spPr>
        <p:txBody>
          <a:bodyPr wrap="square" rtlCol="0">
            <a:spAutoFit/>
          </a:bodyPr>
          <a:lstStyle/>
          <a:p>
            <a:r>
              <a:rPr lang="en-US" dirty="0" smtClean="0"/>
              <a:t>Initial design</a:t>
            </a:r>
            <a:endParaRPr lang="en-US" dirty="0"/>
          </a:p>
        </p:txBody>
      </p:sp>
      <p:sp>
        <p:nvSpPr>
          <p:cNvPr id="14" name="TextBox 13"/>
          <p:cNvSpPr txBox="1"/>
          <p:nvPr/>
        </p:nvSpPr>
        <p:spPr>
          <a:xfrm>
            <a:off x="4698460" y="321013"/>
            <a:ext cx="3159057" cy="646331"/>
          </a:xfrm>
          <a:prstGeom prst="rect">
            <a:avLst/>
          </a:prstGeom>
          <a:noFill/>
        </p:spPr>
        <p:txBody>
          <a:bodyPr wrap="square" rtlCol="0">
            <a:spAutoFit/>
          </a:bodyPr>
          <a:lstStyle/>
          <a:p>
            <a:r>
              <a:rPr lang="en-US" dirty="0" smtClean="0"/>
              <a:t>Design adjusted for conventional winding</a:t>
            </a:r>
            <a:endParaRPr lang="en-US" dirty="0"/>
          </a:p>
        </p:txBody>
      </p:sp>
      <p:sp>
        <p:nvSpPr>
          <p:cNvPr id="15" name="TextBox 14"/>
          <p:cNvSpPr txBox="1"/>
          <p:nvPr/>
        </p:nvSpPr>
        <p:spPr>
          <a:xfrm>
            <a:off x="299126" y="3960382"/>
            <a:ext cx="3807207" cy="369332"/>
          </a:xfrm>
          <a:prstGeom prst="rect">
            <a:avLst/>
          </a:prstGeom>
          <a:noFill/>
        </p:spPr>
        <p:txBody>
          <a:bodyPr wrap="square" rtlCol="0">
            <a:spAutoFit/>
          </a:bodyPr>
          <a:lstStyle/>
          <a:p>
            <a:r>
              <a:rPr lang="en-US" dirty="0" smtClean="0"/>
              <a:t>Design adjusted for barrel winding</a:t>
            </a:r>
            <a:endParaRPr lang="en-US" dirty="0"/>
          </a:p>
        </p:txBody>
      </p:sp>
      <p:sp>
        <p:nvSpPr>
          <p:cNvPr id="16" name="TextBox 15"/>
          <p:cNvSpPr txBox="1"/>
          <p:nvPr/>
        </p:nvSpPr>
        <p:spPr>
          <a:xfrm>
            <a:off x="1984443" y="0"/>
            <a:ext cx="4676573" cy="707886"/>
          </a:xfrm>
          <a:prstGeom prst="rect">
            <a:avLst/>
          </a:prstGeom>
          <a:noFill/>
        </p:spPr>
        <p:txBody>
          <a:bodyPr wrap="square" rtlCol="0">
            <a:spAutoFit/>
          </a:bodyPr>
          <a:lstStyle/>
          <a:p>
            <a:r>
              <a:rPr lang="en-US" sz="2000" dirty="0" smtClean="0">
                <a:solidFill>
                  <a:srgbClr val="FF0000"/>
                </a:solidFill>
                <a:latin typeface="Times New Roman" panose="02020603050405020304" pitchFamily="18" charset="0"/>
                <a:cs typeface="Times New Roman" panose="02020603050405020304" pitchFamily="18" charset="0"/>
              </a:rPr>
              <a:t>Design stages of Rutherford cable based 3T MEIC dipole</a:t>
            </a:r>
            <a:endParaRPr 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932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 y="0"/>
            <a:ext cx="4800600" cy="2921798"/>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458673" y="0"/>
            <a:ext cx="4800600" cy="2921798"/>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 y="2921798"/>
            <a:ext cx="4807636" cy="292608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4465709" y="2923939"/>
            <a:ext cx="4800600" cy="2921798"/>
          </a:xfrm>
          <a:prstGeom prst="rect">
            <a:avLst/>
          </a:prstGeom>
        </p:spPr>
      </p:pic>
      <p:sp>
        <p:nvSpPr>
          <p:cNvPr id="8" name="TextBox 7"/>
          <p:cNvSpPr txBox="1"/>
          <p:nvPr/>
        </p:nvSpPr>
        <p:spPr>
          <a:xfrm>
            <a:off x="299125" y="214009"/>
            <a:ext cx="1298642" cy="646331"/>
          </a:xfrm>
          <a:prstGeom prst="rect">
            <a:avLst/>
          </a:prstGeom>
          <a:noFill/>
        </p:spPr>
        <p:txBody>
          <a:bodyPr wrap="square" rtlCol="0">
            <a:spAutoFit/>
          </a:bodyPr>
          <a:lstStyle/>
          <a:p>
            <a:r>
              <a:rPr lang="en-US" dirty="0" smtClean="0"/>
              <a:t>Initial 3 T design</a:t>
            </a:r>
            <a:endParaRPr lang="en-US" dirty="0"/>
          </a:p>
        </p:txBody>
      </p:sp>
      <p:sp>
        <p:nvSpPr>
          <p:cNvPr id="9" name="TextBox 8"/>
          <p:cNvSpPr txBox="1"/>
          <p:nvPr/>
        </p:nvSpPr>
        <p:spPr>
          <a:xfrm>
            <a:off x="4757797" y="214009"/>
            <a:ext cx="3573944" cy="646331"/>
          </a:xfrm>
          <a:prstGeom prst="rect">
            <a:avLst/>
          </a:prstGeom>
          <a:noFill/>
        </p:spPr>
        <p:txBody>
          <a:bodyPr wrap="square" rtlCol="0">
            <a:spAutoFit/>
          </a:bodyPr>
          <a:lstStyle/>
          <a:p>
            <a:r>
              <a:rPr lang="en-US" dirty="0" smtClean="0"/>
              <a:t>Initial 3.5 T @15kA  design, conventional winding</a:t>
            </a:r>
            <a:endParaRPr lang="en-US" dirty="0"/>
          </a:p>
        </p:txBody>
      </p:sp>
      <p:sp>
        <p:nvSpPr>
          <p:cNvPr id="10" name="TextBox 9"/>
          <p:cNvSpPr txBox="1"/>
          <p:nvPr/>
        </p:nvSpPr>
        <p:spPr>
          <a:xfrm>
            <a:off x="299125" y="3135807"/>
            <a:ext cx="2997580" cy="369332"/>
          </a:xfrm>
          <a:prstGeom prst="rect">
            <a:avLst/>
          </a:prstGeom>
          <a:noFill/>
        </p:spPr>
        <p:txBody>
          <a:bodyPr wrap="square" rtlCol="0">
            <a:spAutoFit/>
          </a:bodyPr>
          <a:lstStyle/>
          <a:p>
            <a:r>
              <a:rPr lang="en-US" dirty="0" smtClean="0"/>
              <a:t>3.5 T design, barrel winding</a:t>
            </a:r>
            <a:endParaRPr lang="en-US" dirty="0"/>
          </a:p>
        </p:txBody>
      </p:sp>
      <p:sp>
        <p:nvSpPr>
          <p:cNvPr id="11" name="TextBox 10"/>
          <p:cNvSpPr txBox="1"/>
          <p:nvPr/>
        </p:nvSpPr>
        <p:spPr>
          <a:xfrm>
            <a:off x="4757797" y="3135807"/>
            <a:ext cx="3573944" cy="646331"/>
          </a:xfrm>
          <a:prstGeom prst="rect">
            <a:avLst/>
          </a:prstGeom>
          <a:noFill/>
        </p:spPr>
        <p:txBody>
          <a:bodyPr wrap="square" rtlCol="0">
            <a:spAutoFit/>
          </a:bodyPr>
          <a:lstStyle/>
          <a:p>
            <a:r>
              <a:rPr lang="en-US" dirty="0" smtClean="0"/>
              <a:t>3.0 T design, barrel winding, b</a:t>
            </a:r>
            <a:r>
              <a:rPr lang="en-US" baseline="-25000" dirty="0" smtClean="0"/>
              <a:t>2</a:t>
            </a:r>
            <a:r>
              <a:rPr lang="en-US" dirty="0" smtClean="0"/>
              <a:t>&lt;2 units (May)</a:t>
            </a:r>
            <a:endParaRPr lang="en-US" dirty="0"/>
          </a:p>
        </p:txBody>
      </p:sp>
      <p:sp>
        <p:nvSpPr>
          <p:cNvPr id="12" name="TextBox 11"/>
          <p:cNvSpPr txBox="1"/>
          <p:nvPr/>
        </p:nvSpPr>
        <p:spPr>
          <a:xfrm>
            <a:off x="1984443" y="0"/>
            <a:ext cx="4676573" cy="707886"/>
          </a:xfrm>
          <a:prstGeom prst="rect">
            <a:avLst/>
          </a:prstGeom>
          <a:noFill/>
        </p:spPr>
        <p:txBody>
          <a:bodyPr wrap="square" rtlCol="0">
            <a:spAutoFit/>
          </a:bodyPr>
          <a:lstStyle/>
          <a:p>
            <a:r>
              <a:rPr lang="en-US" sz="2000" dirty="0" smtClean="0">
                <a:solidFill>
                  <a:srgbClr val="FF0000"/>
                </a:solidFill>
                <a:latin typeface="Times New Roman" panose="02020603050405020304" pitchFamily="18" charset="0"/>
                <a:cs typeface="Times New Roman" panose="02020603050405020304" pitchFamily="18" charset="0"/>
              </a:rPr>
              <a:t>Design stages of </a:t>
            </a:r>
            <a:r>
              <a:rPr lang="en-US" sz="2000" dirty="0" err="1" smtClean="0">
                <a:solidFill>
                  <a:srgbClr val="FF0000"/>
                </a:solidFill>
                <a:latin typeface="Times New Roman" panose="02020603050405020304" pitchFamily="18" charset="0"/>
                <a:cs typeface="Times New Roman" panose="02020603050405020304" pitchFamily="18" charset="0"/>
              </a:rPr>
              <a:t>CiC</a:t>
            </a:r>
            <a:r>
              <a:rPr lang="en-US" sz="2000" dirty="0" smtClean="0">
                <a:solidFill>
                  <a:srgbClr val="FF0000"/>
                </a:solidFill>
                <a:latin typeface="Times New Roman" panose="02020603050405020304" pitchFamily="18" charset="0"/>
                <a:cs typeface="Times New Roman" panose="02020603050405020304" pitchFamily="18" charset="0"/>
              </a:rPr>
              <a:t> based &gt;3T MEIC dipole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33464" y="5845738"/>
            <a:ext cx="4574173" cy="646331"/>
          </a:xfrm>
          <a:prstGeom prst="rect">
            <a:avLst/>
          </a:prstGeom>
          <a:noFill/>
        </p:spPr>
        <p:txBody>
          <a:bodyPr wrap="square" rtlCol="0">
            <a:spAutoFit/>
          </a:bodyPr>
          <a:lstStyle/>
          <a:p>
            <a:r>
              <a:rPr lang="en-US" dirty="0" smtClean="0"/>
              <a:t>Initially started as plan B, became plan A and further optimization steps were performed.</a:t>
            </a:r>
            <a:endParaRPr lang="en-US" dirty="0"/>
          </a:p>
        </p:txBody>
      </p:sp>
    </p:spTree>
    <p:extLst>
      <p:ext uri="{BB962C8B-B14F-4D97-AF65-F5344CB8AC3E}">
        <p14:creationId xmlns:p14="http://schemas.microsoft.com/office/powerpoint/2010/main" val="548028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4174" y="755152"/>
            <a:ext cx="4457700" cy="2828290"/>
          </a:xfrm>
          <a:prstGeom prst="rect">
            <a:avLst/>
          </a:prstGeom>
        </p:spPr>
      </p:pic>
      <p:pic>
        <p:nvPicPr>
          <p:cNvPr id="5" name="Picture 4"/>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686300" y="845322"/>
            <a:ext cx="4457700" cy="2647950"/>
          </a:xfrm>
          <a:prstGeom prst="rect">
            <a:avLst/>
          </a:prstGeom>
        </p:spPr>
      </p:pic>
      <p:pic>
        <p:nvPicPr>
          <p:cNvPr id="6" name="Picture 5"/>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23157" y="3734252"/>
            <a:ext cx="3616166" cy="2755265"/>
          </a:xfrm>
          <a:prstGeom prst="rect">
            <a:avLst/>
          </a:prstGeom>
          <a:noFill/>
          <a:ln>
            <a:noFill/>
          </a:ln>
        </p:spPr>
      </p:pic>
      <p:sp>
        <p:nvSpPr>
          <p:cNvPr id="7" name="TextBox 6"/>
          <p:cNvSpPr txBox="1"/>
          <p:nvPr/>
        </p:nvSpPr>
        <p:spPr>
          <a:xfrm>
            <a:off x="685800" y="123586"/>
            <a:ext cx="7536504" cy="646331"/>
          </a:xfrm>
          <a:prstGeom prst="rect">
            <a:avLst/>
          </a:prstGeom>
          <a:noFill/>
        </p:spPr>
        <p:txBody>
          <a:bodyPr wrap="square" rtlCol="0">
            <a:spAutoFit/>
          </a:bodyPr>
          <a:lstStyle/>
          <a:p>
            <a:r>
              <a:rPr lang="en-US" dirty="0" smtClean="0"/>
              <a:t>Alternative approach: to improve transfer function, pole face was brought closer to the beam tube </a:t>
            </a:r>
            <a:endParaRPr lang="en-US" dirty="0"/>
          </a:p>
        </p:txBody>
      </p:sp>
      <p:cxnSp>
        <p:nvCxnSpPr>
          <p:cNvPr id="9" name="Straight Arrow Connector 8"/>
          <p:cNvCxnSpPr>
            <a:stCxn id="7" idx="2"/>
          </p:cNvCxnSpPr>
          <p:nvPr/>
        </p:nvCxnSpPr>
        <p:spPr>
          <a:xfrm flipH="1">
            <a:off x="2523158" y="769917"/>
            <a:ext cx="1930894" cy="1739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01288" y="981295"/>
            <a:ext cx="3677034" cy="646331"/>
          </a:xfrm>
          <a:prstGeom prst="rect">
            <a:avLst/>
          </a:prstGeom>
          <a:noFill/>
        </p:spPr>
        <p:txBody>
          <a:bodyPr wrap="square" rtlCol="0">
            <a:spAutoFit/>
          </a:bodyPr>
          <a:lstStyle/>
          <a:p>
            <a:r>
              <a:rPr lang="en-US" dirty="0" smtClean="0"/>
              <a:t>Case 1, </a:t>
            </a:r>
            <a:r>
              <a:rPr lang="en-US" dirty="0" err="1" smtClean="0"/>
              <a:t>sextupole</a:t>
            </a:r>
            <a:r>
              <a:rPr lang="en-US" dirty="0" smtClean="0"/>
              <a:t> coil is inside of the pole region </a:t>
            </a:r>
            <a:endParaRPr lang="en-US" dirty="0"/>
          </a:p>
        </p:txBody>
      </p:sp>
      <p:sp>
        <p:nvSpPr>
          <p:cNvPr id="11" name="TextBox 10"/>
          <p:cNvSpPr txBox="1"/>
          <p:nvPr/>
        </p:nvSpPr>
        <p:spPr>
          <a:xfrm>
            <a:off x="4927678" y="994290"/>
            <a:ext cx="3710483" cy="646331"/>
          </a:xfrm>
          <a:prstGeom prst="rect">
            <a:avLst/>
          </a:prstGeom>
          <a:noFill/>
        </p:spPr>
        <p:txBody>
          <a:bodyPr wrap="square" rtlCol="0">
            <a:spAutoFit/>
          </a:bodyPr>
          <a:lstStyle/>
          <a:p>
            <a:r>
              <a:rPr lang="en-US" dirty="0" smtClean="0"/>
              <a:t>Case 2, </a:t>
            </a:r>
            <a:r>
              <a:rPr lang="en-US" dirty="0" err="1" smtClean="0"/>
              <a:t>sextupole</a:t>
            </a:r>
            <a:r>
              <a:rPr lang="en-US" dirty="0" smtClean="0"/>
              <a:t> coil is outside of the pole region </a:t>
            </a:r>
            <a:endParaRPr lang="en-US" dirty="0"/>
          </a:p>
        </p:txBody>
      </p:sp>
      <p:cxnSp>
        <p:nvCxnSpPr>
          <p:cNvPr id="13" name="Straight Arrow Connector 12"/>
          <p:cNvCxnSpPr/>
          <p:nvPr/>
        </p:nvCxnSpPr>
        <p:spPr>
          <a:xfrm flipH="1">
            <a:off x="1283478" y="1363623"/>
            <a:ext cx="423727" cy="7667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902258" y="1350628"/>
            <a:ext cx="182393" cy="419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2"/>
          </p:cNvCxnSpPr>
          <p:nvPr/>
        </p:nvCxnSpPr>
        <p:spPr>
          <a:xfrm>
            <a:off x="4454052" y="769917"/>
            <a:ext cx="1685271" cy="1525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338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4800600" cy="2921798"/>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r="3344"/>
          <a:stretch/>
        </p:blipFill>
        <p:spPr>
          <a:xfrm>
            <a:off x="4503906" y="38912"/>
            <a:ext cx="4640094" cy="2921798"/>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38481" y="3248501"/>
            <a:ext cx="4443031" cy="3357756"/>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4702793" y="3283833"/>
            <a:ext cx="4438178" cy="3386562"/>
          </a:xfrm>
          <a:prstGeom prst="rect">
            <a:avLst/>
          </a:prstGeom>
        </p:spPr>
      </p:pic>
      <p:sp>
        <p:nvSpPr>
          <p:cNvPr id="9" name="TextBox 8"/>
          <p:cNvSpPr txBox="1"/>
          <p:nvPr/>
        </p:nvSpPr>
        <p:spPr>
          <a:xfrm>
            <a:off x="4793305" y="4045"/>
            <a:ext cx="4250987" cy="646331"/>
          </a:xfrm>
          <a:prstGeom prst="rect">
            <a:avLst/>
          </a:prstGeom>
          <a:noFill/>
        </p:spPr>
        <p:txBody>
          <a:bodyPr wrap="square" rtlCol="0">
            <a:spAutoFit/>
          </a:bodyPr>
          <a:lstStyle/>
          <a:p>
            <a:r>
              <a:rPr lang="en-US" dirty="0" smtClean="0"/>
              <a:t>Improved version, all allowed multipoles &lt;1 unit</a:t>
            </a:r>
            <a:endParaRPr lang="en-US" dirty="0"/>
          </a:p>
        </p:txBody>
      </p:sp>
      <p:sp>
        <p:nvSpPr>
          <p:cNvPr id="10" name="TextBox 9"/>
          <p:cNvSpPr txBox="1"/>
          <p:nvPr/>
        </p:nvSpPr>
        <p:spPr>
          <a:xfrm>
            <a:off x="1" y="67283"/>
            <a:ext cx="4250987" cy="646331"/>
          </a:xfrm>
          <a:prstGeom prst="rect">
            <a:avLst/>
          </a:prstGeom>
          <a:noFill/>
        </p:spPr>
        <p:txBody>
          <a:bodyPr wrap="square" rtlCol="0">
            <a:spAutoFit/>
          </a:bodyPr>
          <a:lstStyle/>
          <a:p>
            <a:r>
              <a:rPr lang="en-US" dirty="0" smtClean="0"/>
              <a:t>As reported in August, all allowed multipoles &lt;1.5 unit</a:t>
            </a:r>
            <a:endParaRPr lang="en-US" dirty="0"/>
          </a:p>
        </p:txBody>
      </p:sp>
      <p:sp>
        <p:nvSpPr>
          <p:cNvPr id="11" name="TextBox 10"/>
          <p:cNvSpPr txBox="1"/>
          <p:nvPr/>
        </p:nvSpPr>
        <p:spPr>
          <a:xfrm>
            <a:off x="3587737" y="2873653"/>
            <a:ext cx="2317750" cy="374848"/>
          </a:xfrm>
          <a:prstGeom prst="rect">
            <a:avLst/>
          </a:prstGeom>
          <a:noFill/>
        </p:spPr>
        <p:txBody>
          <a:bodyPr wrap="square" rtlCol="0">
            <a:spAutoFit/>
          </a:bodyPr>
          <a:lstStyle/>
          <a:p>
            <a:r>
              <a:rPr lang="en-US" b="1" i="1" dirty="0" smtClean="0">
                <a:solidFill>
                  <a:srgbClr val="008000"/>
                </a:solidFill>
              </a:rPr>
              <a:t>Green is good!</a:t>
            </a:r>
            <a:endParaRPr lang="en-US" b="1" i="1" dirty="0">
              <a:solidFill>
                <a:srgbClr val="008000"/>
              </a:solidFill>
            </a:endParaRPr>
          </a:p>
        </p:txBody>
      </p:sp>
      <p:sp>
        <p:nvSpPr>
          <p:cNvPr id="2" name="TextBox 1"/>
          <p:cNvSpPr txBox="1"/>
          <p:nvPr/>
        </p:nvSpPr>
        <p:spPr>
          <a:xfrm>
            <a:off x="4793305" y="6392333"/>
            <a:ext cx="4128445" cy="400110"/>
          </a:xfrm>
          <a:prstGeom prst="rect">
            <a:avLst/>
          </a:prstGeom>
          <a:noFill/>
        </p:spPr>
        <p:txBody>
          <a:bodyPr wrap="square" rtlCol="0">
            <a:spAutoFit/>
          </a:bodyPr>
          <a:lstStyle/>
          <a:p>
            <a:r>
              <a:rPr lang="en-US" sz="2000" b="1" dirty="0" smtClean="0">
                <a:solidFill>
                  <a:srgbClr val="0000FF"/>
                </a:solidFill>
              </a:rPr>
              <a:t>13.7 kA @ 3.0 T, </a:t>
            </a:r>
            <a:r>
              <a:rPr lang="en-US" sz="2000" b="1" dirty="0" err="1" smtClean="0">
                <a:solidFill>
                  <a:srgbClr val="0000FF"/>
                </a:solidFill>
              </a:rPr>
              <a:t>b</a:t>
            </a:r>
            <a:r>
              <a:rPr lang="en-US" sz="2000" b="1" baseline="-25000" dirty="0" err="1" smtClean="0">
                <a:solidFill>
                  <a:srgbClr val="0000FF"/>
                </a:solidFill>
              </a:rPr>
              <a:t>n</a:t>
            </a:r>
            <a:r>
              <a:rPr lang="en-US" sz="2000" b="1" dirty="0" smtClean="0">
                <a:solidFill>
                  <a:srgbClr val="0000FF"/>
                </a:solidFill>
              </a:rPr>
              <a:t> &lt; 1 unit all fields</a:t>
            </a:r>
            <a:endParaRPr lang="en-US" sz="2000" b="1" dirty="0">
              <a:solidFill>
                <a:srgbClr val="0000FF"/>
              </a:solidFill>
            </a:endParaRPr>
          </a:p>
        </p:txBody>
      </p:sp>
    </p:spTree>
    <p:extLst>
      <p:ext uri="{BB962C8B-B14F-4D97-AF65-F5344CB8AC3E}">
        <p14:creationId xmlns:p14="http://schemas.microsoft.com/office/powerpoint/2010/main" val="1014020064"/>
      </p:ext>
    </p:extLst>
  </p:cSld>
  <p:clrMapOvr>
    <a:masterClrMapping/>
  </p:clrMapOvr>
</p:sld>
</file>

<file path=ppt/theme/theme1.xml><?xml version="1.0" encoding="utf-8"?>
<a:theme xmlns:a="http://schemas.openxmlformats.org/drawingml/2006/main" name="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6693</TotalTime>
  <Words>2757</Words>
  <Application>Microsoft Office PowerPoint</Application>
  <PresentationFormat>On-screen Show (4:3)</PresentationFormat>
  <Paragraphs>829</Paragraphs>
  <Slides>36</Slides>
  <Notes>0</Notes>
  <HiddenSlides>0</HiddenSlides>
  <MMClips>4</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39" baseType="lpstr">
      <vt:lpstr>JLabPowerpointMain</vt:lpstr>
      <vt:lpstr>Custom Design</vt:lpstr>
      <vt:lpstr>Document</vt:lpstr>
      <vt:lpstr>PowerPoint Presentation</vt:lpstr>
      <vt:lpstr>Agenda</vt:lpstr>
      <vt:lpstr>Overview of Task 2</vt:lpstr>
      <vt:lpstr>Major activities to date</vt:lpstr>
      <vt:lpstr>Update on magnetic, mechanical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3-D FEA to simulate deflections from axial forces on end windings</vt:lpstr>
      <vt:lpstr>PowerPoint Presentation</vt:lpstr>
      <vt:lpstr>CIC development for the MEIC dipole</vt:lpstr>
      <vt:lpstr>Superferric Dipoles: How we build them</vt:lpstr>
      <vt:lpstr>PowerPoint Presentation</vt:lpstr>
      <vt:lpstr>Impregnated assembly ready for layer 1</vt:lpstr>
      <vt:lpstr>Layer 1 complete</vt:lpstr>
      <vt:lpstr>Caps/forms in place – ready to wind layer 2</vt:lpstr>
      <vt:lpstr>Layer 2 complete</vt:lpstr>
      <vt:lpstr>Caps/forms in place – ready to wind layer 3</vt:lpstr>
      <vt:lpstr>Layer 3 complete</vt:lpstr>
      <vt:lpstr>Final caps in place – preload and QC</vt:lpstr>
      <vt:lpstr>Superconducting Wire Spec</vt:lpstr>
      <vt:lpstr>Fabrication of G-11 piece-parts</vt:lpstr>
      <vt:lpstr>QC of G-11 window-frame assembly</vt:lpstr>
      <vt:lpstr>Central winding form – no QC channels</vt:lpstr>
      <vt:lpstr>PowerPoint Presentation</vt:lpstr>
      <vt:lpstr>PowerPoint Presentation</vt:lpstr>
      <vt:lpstr>Central winding form – heater channels</vt:lpstr>
      <vt:lpstr>Quench Protection</vt:lpstr>
      <vt:lpstr>Provision for differential contraction, preload against Lorentz forces in body </vt:lpstr>
      <vt:lpstr>CIC Winding limits temperature rise in event of heat from beam losses</vt:lpstr>
      <vt:lpstr>Present status</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dchopard</dc:creator>
  <cp:lastModifiedBy> Timothy Michalski</cp:lastModifiedBy>
  <cp:revision>244</cp:revision>
  <cp:lastPrinted>2014-11-03T16:53:34Z</cp:lastPrinted>
  <dcterms:created xsi:type="dcterms:W3CDTF">2014-12-15T00:08:05Z</dcterms:created>
  <dcterms:modified xsi:type="dcterms:W3CDTF">2015-12-04T20:40:56Z</dcterms:modified>
</cp:coreProperties>
</file>