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80" r:id="rId4"/>
    <p:sldId id="285" r:id="rId5"/>
    <p:sldId id="278" r:id="rId6"/>
    <p:sldId id="279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52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960" userDrawn="1">
          <p15:clr>
            <a:srgbClr val="A4A3A4"/>
          </p15:clr>
        </p15:guide>
        <p15:guide id="4" pos="4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00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7" autoAdjust="0"/>
    <p:restoredTop sz="84761" autoAdjust="0"/>
  </p:normalViewPr>
  <p:slideViewPr>
    <p:cSldViewPr snapToGrid="0" snapToObjects="1">
      <p:cViewPr>
        <p:scale>
          <a:sx n="100" d="100"/>
          <a:sy n="100" d="100"/>
        </p:scale>
        <p:origin x="-1860" y="-768"/>
      </p:cViewPr>
      <p:guideLst>
        <p:guide orient="horz" pos="2352"/>
        <p:guide pos="2880"/>
        <p:guide pos="960"/>
        <p:guide pos="4848"/>
      </p:guideLst>
    </p:cSldViewPr>
  </p:slideViewPr>
  <p:outlineViewPr>
    <p:cViewPr>
      <p:scale>
        <a:sx n="33" d="100"/>
        <a:sy n="33" d="100"/>
      </p:scale>
      <p:origin x="0" y="-16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6A192-89F2-44C6-B07F-1B83CE44D511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32F87-7895-4624-A4AE-ACD3588F6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5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32F87-7895-4624-A4AE-ACD3588F6E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7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9582" y="2130425"/>
            <a:ext cx="4488617" cy="1470025"/>
          </a:xfrm>
        </p:spPr>
        <p:txBody>
          <a:bodyPr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886200"/>
            <a:ext cx="5333999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8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6" y="-59531"/>
            <a:ext cx="3557116" cy="8892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9177"/>
            <a:ext cx="8229600" cy="803756"/>
          </a:xfrm>
        </p:spPr>
        <p:txBody>
          <a:bodyPr>
            <a:normAutofit/>
          </a:bodyPr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9270"/>
            <a:ext cx="8229600" cy="407689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7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75644"/>
            <a:ext cx="4038600" cy="41505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5644"/>
            <a:ext cx="4038600" cy="41505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049177"/>
            <a:ext cx="8229600" cy="803756"/>
          </a:xfrm>
        </p:spPr>
        <p:txBody>
          <a:bodyPr>
            <a:normAutofit/>
          </a:bodyPr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8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0649"/>
            <a:ext cx="8229600" cy="114300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968"/>
            <a:ext cx="3008313" cy="7368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73720"/>
            <a:ext cx="5111750" cy="5052443"/>
          </a:xfrm>
        </p:spPr>
        <p:txBody>
          <a:bodyPr/>
          <a:lstStyle>
            <a:lvl1pPr>
              <a:defRPr sz="28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3850"/>
            <a:ext cx="3008313" cy="43223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6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430"/>
            <a:ext cx="2573672" cy="566738"/>
          </a:xfr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1196430"/>
            <a:ext cx="5486400" cy="4850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68043"/>
            <a:ext cx="2573672" cy="42786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039F-CB0C-E14D-A7EF-3BACE2CEF4EA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039F-CB0C-E14D-A7EF-3BACE2CEF4EA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5A6-8BBF-864B-863C-9248948DD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6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6510" y="1981653"/>
            <a:ext cx="5361690" cy="1755957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Montserrat" panose="00000500000000000000" pitchFamily="50" charset="0"/>
              </a:rPr>
              <a:t>FEA simulation of end forces on MEIC dipole</a:t>
            </a:r>
            <a:endParaRPr lang="en-US" sz="2800" dirty="0">
              <a:latin typeface="Montserrat" panose="000005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0774" y="3886200"/>
            <a:ext cx="4907425" cy="17145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Montserrat Light" panose="00000400000000000000" pitchFamily="50" charset="0"/>
              </a:rPr>
              <a:t>James </a:t>
            </a:r>
            <a:r>
              <a:rPr lang="en-US" sz="2000" dirty="0" err="1" smtClean="0">
                <a:latin typeface="Montserrat Light" panose="00000400000000000000" pitchFamily="50" charset="0"/>
              </a:rPr>
              <a:t>Gerity</a:t>
            </a:r>
            <a:endParaRPr lang="en-US" sz="2000" dirty="0" smtClean="0">
              <a:latin typeface="Montserrat Light" panose="00000400000000000000" pitchFamily="50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906" y="674808"/>
            <a:ext cx="4632291" cy="11580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30" y="-47408"/>
            <a:ext cx="5146638" cy="51466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550775" y="6069099"/>
            <a:ext cx="4907425" cy="455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Montserrat Light" panose="00000400000000000000" pitchFamily="50" charset="0"/>
              </a:rPr>
              <a:t>December 2, 2015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550775" y="6296862"/>
            <a:ext cx="4907425" cy="455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 smtClean="0"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7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Cable is most susceptible to Lorentz force damage in the end regions</a:t>
            </a:r>
          </a:p>
          <a:p>
            <a:r>
              <a:rPr lang="en-US" dirty="0" smtClean="0"/>
              <a:t>Displacements and stresses are therefore of crucial importance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8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8-fold symmetry</a:t>
            </a:r>
          </a:p>
          <a:p>
            <a:r>
              <a:rPr lang="en-US" dirty="0" smtClean="0"/>
              <a:t>Simple cable structure</a:t>
            </a:r>
          </a:p>
          <a:p>
            <a:r>
              <a:rPr lang="en-US" dirty="0" smtClean="0"/>
              <a:t>Simple G11 structure</a:t>
            </a:r>
          </a:p>
          <a:p>
            <a:r>
              <a:rPr lang="en-US" dirty="0" smtClean="0"/>
              <a:t>Decoupled Lorentz forces imposed from Opera Vector Fields solution</a:t>
            </a:r>
          </a:p>
          <a:p>
            <a:pPr lvl="1"/>
            <a:r>
              <a:rPr lang="en-US" dirty="0" smtClean="0"/>
              <a:t>If displacements are small (&lt; a few mils), fully coupled solution will not be substantially different.</a:t>
            </a:r>
          </a:p>
        </p:txBody>
      </p:sp>
    </p:spTree>
    <p:extLst>
      <p:ext uri="{BB962C8B-B14F-4D97-AF65-F5344CB8AC3E}">
        <p14:creationId xmlns:p14="http://schemas.microsoft.com/office/powerpoint/2010/main" val="376169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geometry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3" r="17294"/>
          <a:stretch/>
        </p:blipFill>
        <p:spPr>
          <a:xfrm>
            <a:off x="219075" y="2151558"/>
            <a:ext cx="4762500" cy="40767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6" r="18091"/>
          <a:stretch/>
        </p:blipFill>
        <p:spPr>
          <a:xfrm>
            <a:off x="4229100" y="2151558"/>
            <a:ext cx="4648200" cy="407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7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3514" y="5941106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Lorentz forces on ends.  Not shown is the solid block of G11 used to represent the endcap pieces.  Maximum displacement ~ 4 µm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4" y="1812034"/>
            <a:ext cx="8229600" cy="3808607"/>
          </a:xfr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49177"/>
            <a:ext cx="8229600" cy="803756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0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3514" y="5941106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Lorentz forces on ends.  Not shown is the solid block of G11 used to represent the endcap pieces.  Maximum </a:t>
            </a:r>
            <a:r>
              <a:rPr lang="en-US" dirty="0" smtClean="0"/>
              <a:t>stress ~ 47 MPa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2" y="1852933"/>
            <a:ext cx="8486775" cy="392762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49177"/>
            <a:ext cx="8229600" cy="803756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1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thermal/differential contraction on support scheme</a:t>
            </a:r>
          </a:p>
          <a:p>
            <a:r>
              <a:rPr lang="en-US" dirty="0" smtClean="0"/>
              <a:t>Break longitudinal symmetry assumption, show unique patterns on different end geometries</a:t>
            </a:r>
          </a:p>
        </p:txBody>
      </p:sp>
    </p:spTree>
    <p:extLst>
      <p:ext uri="{BB962C8B-B14F-4D97-AF65-F5344CB8AC3E}">
        <p14:creationId xmlns:p14="http://schemas.microsoft.com/office/powerpoint/2010/main" val="2648870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4904</TotalTime>
  <Words>148</Words>
  <Application>Microsoft Office PowerPoint</Application>
  <PresentationFormat>On-screen Show (4:3)</PresentationFormat>
  <Paragraphs>21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FEA simulation of end forces on MEIC dipole</vt:lpstr>
      <vt:lpstr>Motivation</vt:lpstr>
      <vt:lpstr>Simulation assumptions</vt:lpstr>
      <vt:lpstr>Problem geometry</vt:lpstr>
      <vt:lpstr>Results</vt:lpstr>
      <vt:lpstr>Results</vt:lpstr>
      <vt:lpstr>Further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Gardner</dc:creator>
  <cp:lastModifiedBy> Timothy Michalski</cp:lastModifiedBy>
  <cp:revision>86</cp:revision>
  <dcterms:created xsi:type="dcterms:W3CDTF">2013-06-18T16:37:55Z</dcterms:created>
  <dcterms:modified xsi:type="dcterms:W3CDTF">2015-12-04T20:40:20Z</dcterms:modified>
</cp:coreProperties>
</file>