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934200" cy="92329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7723" autoAdjust="0"/>
  </p:normalViewPr>
  <p:slideViewPr>
    <p:cSldViewPr>
      <p:cViewPr varScale="1">
        <p:scale>
          <a:sx n="20" d="100"/>
          <a:sy n="20" d="100"/>
        </p:scale>
        <p:origin x="2664" y="126"/>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35A51E97-F26C-3140-8262-29C2C23C798B}"/>
              </a:ext>
            </a:extLst>
          </p:cNvPr>
          <p:cNvSpPr>
            <a:spLocks noGrp="1" noChangeArrowheads="1"/>
          </p:cNvSpPr>
          <p:nvPr>
            <p:ph type="hdr" sz="quarter"/>
          </p:nvPr>
        </p:nvSpPr>
        <p:spPr bwMode="auto">
          <a:xfrm>
            <a:off x="0" y="0"/>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ltLang="en-US"/>
          </a:p>
        </p:txBody>
      </p:sp>
      <p:sp>
        <p:nvSpPr>
          <p:cNvPr id="4099" name="Rectangle 1027">
            <a:extLst>
              <a:ext uri="{FF2B5EF4-FFF2-40B4-BE49-F238E27FC236}">
                <a16:creationId xmlns:a16="http://schemas.microsoft.com/office/drawing/2014/main" id="{AC9DFCA3-4E0C-994F-9822-45A9B50EAE9E}"/>
              </a:ext>
            </a:extLst>
          </p:cNvPr>
          <p:cNvSpPr>
            <a:spLocks noGrp="1" noChangeArrowheads="1"/>
          </p:cNvSpPr>
          <p:nvPr>
            <p:ph type="dt" sz="quarter" idx="1"/>
          </p:nvPr>
        </p:nvSpPr>
        <p:spPr bwMode="auto">
          <a:xfrm>
            <a:off x="3929063" y="0"/>
            <a:ext cx="300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ltLang="en-US"/>
          </a:p>
        </p:txBody>
      </p:sp>
      <p:sp>
        <p:nvSpPr>
          <p:cNvPr id="4100" name="Rectangle 1028">
            <a:extLst>
              <a:ext uri="{FF2B5EF4-FFF2-40B4-BE49-F238E27FC236}">
                <a16:creationId xmlns:a16="http://schemas.microsoft.com/office/drawing/2014/main" id="{1EBC9D12-D456-404F-8BA6-66181899EE90}"/>
              </a:ext>
            </a:extLst>
          </p:cNvPr>
          <p:cNvSpPr>
            <a:spLocks noGrp="1" noChangeArrowheads="1"/>
          </p:cNvSpPr>
          <p:nvPr>
            <p:ph type="ftr" sz="quarter" idx="2"/>
          </p:nvPr>
        </p:nvSpPr>
        <p:spPr bwMode="auto">
          <a:xfrm>
            <a:off x="0" y="8772525"/>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ltLang="en-US"/>
          </a:p>
        </p:txBody>
      </p:sp>
      <p:sp>
        <p:nvSpPr>
          <p:cNvPr id="4101" name="Rectangle 1029">
            <a:extLst>
              <a:ext uri="{FF2B5EF4-FFF2-40B4-BE49-F238E27FC236}">
                <a16:creationId xmlns:a16="http://schemas.microsoft.com/office/drawing/2014/main" id="{18212427-F7FB-6F47-805B-5F3D80405E31}"/>
              </a:ext>
            </a:extLst>
          </p:cNvPr>
          <p:cNvSpPr>
            <a:spLocks noGrp="1" noChangeArrowheads="1"/>
          </p:cNvSpPr>
          <p:nvPr>
            <p:ph type="sldNum" sz="quarter" idx="3"/>
          </p:nvPr>
        </p:nvSpPr>
        <p:spPr bwMode="auto">
          <a:xfrm>
            <a:off x="3929063" y="8772525"/>
            <a:ext cx="300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7ABFCDEF-FA96-AF48-BBD0-1B21D9173D92}"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E710EE-17FC-B14E-AD04-89FB925B6705}"/>
              </a:ext>
            </a:extLst>
          </p:cNvPr>
          <p:cNvSpPr>
            <a:spLocks noGrp="1" noChangeArrowheads="1"/>
          </p:cNvSpPr>
          <p:nvPr>
            <p:ph type="hdr" sz="quarter"/>
          </p:nvPr>
        </p:nvSpPr>
        <p:spPr bwMode="auto">
          <a:xfrm>
            <a:off x="0" y="0"/>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ltLang="en-US"/>
          </a:p>
        </p:txBody>
      </p:sp>
      <p:sp>
        <p:nvSpPr>
          <p:cNvPr id="9219" name="Rectangle 3">
            <a:extLst>
              <a:ext uri="{FF2B5EF4-FFF2-40B4-BE49-F238E27FC236}">
                <a16:creationId xmlns:a16="http://schemas.microsoft.com/office/drawing/2014/main" id="{3733B050-9580-5644-9414-476DEEE1E044}"/>
              </a:ext>
            </a:extLst>
          </p:cNvPr>
          <p:cNvSpPr>
            <a:spLocks noGrp="1" noChangeArrowheads="1"/>
          </p:cNvSpPr>
          <p:nvPr>
            <p:ph type="dt" idx="1"/>
          </p:nvPr>
        </p:nvSpPr>
        <p:spPr bwMode="auto">
          <a:xfrm>
            <a:off x="3927475" y="0"/>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ltLang="en-US"/>
          </a:p>
        </p:txBody>
      </p:sp>
      <p:sp>
        <p:nvSpPr>
          <p:cNvPr id="13316" name="Rectangle 4">
            <a:extLst>
              <a:ext uri="{FF2B5EF4-FFF2-40B4-BE49-F238E27FC236}">
                <a16:creationId xmlns:a16="http://schemas.microsoft.com/office/drawing/2014/main" id="{87C70FA0-315D-DB44-8694-A4ABEB5F4F85}"/>
              </a:ext>
            </a:extLst>
          </p:cNvPr>
          <p:cNvSpPr>
            <a:spLocks noGrp="1" noRot="1" noChangeAspect="1" noChangeArrowheads="1" noTextEdit="1"/>
          </p:cNvSpPr>
          <p:nvPr>
            <p:ph type="sldImg" idx="2"/>
          </p:nvPr>
        </p:nvSpPr>
        <p:spPr bwMode="auto">
          <a:xfrm>
            <a:off x="2168525" y="692150"/>
            <a:ext cx="25971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BB784100-2770-5444-8A5D-8701D7EA09A9}"/>
              </a:ext>
            </a:extLst>
          </p:cNvPr>
          <p:cNvSpPr>
            <a:spLocks noGrp="1" noChangeArrowheads="1"/>
          </p:cNvSpPr>
          <p:nvPr>
            <p:ph type="body" sz="quarter" idx="3"/>
          </p:nvPr>
        </p:nvSpPr>
        <p:spPr bwMode="auto">
          <a:xfrm>
            <a:off x="693738" y="4386263"/>
            <a:ext cx="55467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8DB5DF59-1138-ED48-ACA3-A6573E9DFB6D}"/>
              </a:ext>
            </a:extLst>
          </p:cNvPr>
          <p:cNvSpPr>
            <a:spLocks noGrp="1" noChangeArrowheads="1"/>
          </p:cNvSpPr>
          <p:nvPr>
            <p:ph type="ftr" sz="quarter" idx="4"/>
          </p:nvPr>
        </p:nvSpPr>
        <p:spPr bwMode="auto">
          <a:xfrm>
            <a:off x="0" y="87709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ltLang="en-US"/>
          </a:p>
        </p:txBody>
      </p:sp>
      <p:sp>
        <p:nvSpPr>
          <p:cNvPr id="9223" name="Rectangle 7">
            <a:extLst>
              <a:ext uri="{FF2B5EF4-FFF2-40B4-BE49-F238E27FC236}">
                <a16:creationId xmlns:a16="http://schemas.microsoft.com/office/drawing/2014/main" id="{EA7C8048-B7BF-B644-ADF8-090CF44AF4CE}"/>
              </a:ext>
            </a:extLst>
          </p:cNvPr>
          <p:cNvSpPr>
            <a:spLocks noGrp="1" noChangeArrowheads="1"/>
          </p:cNvSpPr>
          <p:nvPr>
            <p:ph type="sldNum" sz="quarter" idx="5"/>
          </p:nvPr>
        </p:nvSpPr>
        <p:spPr bwMode="auto">
          <a:xfrm>
            <a:off x="3927475" y="87709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EBC0D33B-994A-9448-8703-B122CEC847D3}"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3BD9FFF-45EA-DD49-BB79-8E8D2DEA9F61}"/>
              </a:ext>
            </a:extLst>
          </p:cNvPr>
          <p:cNvSpPr>
            <a:spLocks noGrp="1" noChangeArrowheads="1"/>
          </p:cNvSpPr>
          <p:nvPr>
            <p:ph type="sldNum" sz="quarter" idx="5"/>
          </p:nvPr>
        </p:nvSpPr>
        <p:spPr>
          <a:noFill/>
        </p:spPr>
        <p:txBody>
          <a:bodyPr/>
          <a:lstStyle>
            <a:lvl1pPr defTabSz="890588">
              <a:spcBef>
                <a:spcPct val="30000"/>
              </a:spcBef>
              <a:defRPr sz="1200">
                <a:solidFill>
                  <a:schemeClr val="tx1"/>
                </a:solidFill>
                <a:latin typeface="Times New Roman" panose="02020603050405020304" pitchFamily="18" charset="0"/>
              </a:defRPr>
            </a:lvl1pPr>
            <a:lvl2pPr marL="723900" indent="-279400" defTabSz="890588">
              <a:spcBef>
                <a:spcPct val="30000"/>
              </a:spcBef>
              <a:defRPr sz="1200">
                <a:solidFill>
                  <a:schemeClr val="tx1"/>
                </a:solidFill>
                <a:latin typeface="Times New Roman" panose="02020603050405020304" pitchFamily="18" charset="0"/>
              </a:defRPr>
            </a:lvl2pPr>
            <a:lvl3pPr marL="1112838" indent="-222250" defTabSz="890588">
              <a:spcBef>
                <a:spcPct val="30000"/>
              </a:spcBef>
              <a:defRPr sz="1200">
                <a:solidFill>
                  <a:schemeClr val="tx1"/>
                </a:solidFill>
                <a:latin typeface="Times New Roman" panose="02020603050405020304" pitchFamily="18" charset="0"/>
              </a:defRPr>
            </a:lvl3pPr>
            <a:lvl4pPr marL="1557338" indent="-222250" defTabSz="890588">
              <a:spcBef>
                <a:spcPct val="30000"/>
              </a:spcBef>
              <a:defRPr sz="1200">
                <a:solidFill>
                  <a:schemeClr val="tx1"/>
                </a:solidFill>
                <a:latin typeface="Times New Roman" panose="02020603050405020304" pitchFamily="18" charset="0"/>
              </a:defRPr>
            </a:lvl4pPr>
            <a:lvl5pPr marL="2001838" indent="-222250" defTabSz="890588">
              <a:spcBef>
                <a:spcPct val="30000"/>
              </a:spcBef>
              <a:defRPr sz="1200">
                <a:solidFill>
                  <a:schemeClr val="tx1"/>
                </a:solidFill>
                <a:latin typeface="Times New Roman" panose="02020603050405020304" pitchFamily="18" charset="0"/>
              </a:defRPr>
            </a:lvl5pPr>
            <a:lvl6pPr marL="2459038" indent="-222250" defTabSz="890588" eaLnBrk="0" fontAlgn="base" hangingPunct="0">
              <a:spcBef>
                <a:spcPct val="30000"/>
              </a:spcBef>
              <a:spcAft>
                <a:spcPct val="0"/>
              </a:spcAft>
              <a:defRPr sz="1200">
                <a:solidFill>
                  <a:schemeClr val="tx1"/>
                </a:solidFill>
                <a:latin typeface="Times New Roman" panose="02020603050405020304" pitchFamily="18" charset="0"/>
              </a:defRPr>
            </a:lvl6pPr>
            <a:lvl7pPr marL="2916238" indent="-222250" defTabSz="890588" eaLnBrk="0" fontAlgn="base" hangingPunct="0">
              <a:spcBef>
                <a:spcPct val="30000"/>
              </a:spcBef>
              <a:spcAft>
                <a:spcPct val="0"/>
              </a:spcAft>
              <a:defRPr sz="1200">
                <a:solidFill>
                  <a:schemeClr val="tx1"/>
                </a:solidFill>
                <a:latin typeface="Times New Roman" panose="02020603050405020304" pitchFamily="18" charset="0"/>
              </a:defRPr>
            </a:lvl7pPr>
            <a:lvl8pPr marL="3373438" indent="-222250" defTabSz="890588" eaLnBrk="0" fontAlgn="base" hangingPunct="0">
              <a:spcBef>
                <a:spcPct val="30000"/>
              </a:spcBef>
              <a:spcAft>
                <a:spcPct val="0"/>
              </a:spcAft>
              <a:defRPr sz="1200">
                <a:solidFill>
                  <a:schemeClr val="tx1"/>
                </a:solidFill>
                <a:latin typeface="Times New Roman" panose="02020603050405020304" pitchFamily="18" charset="0"/>
              </a:defRPr>
            </a:lvl8pPr>
            <a:lvl9pPr marL="3830638" indent="-222250" defTabSz="8905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943198-81E3-2940-B484-5749B138F7BB}" type="slidenum">
              <a:rPr lang="ar-SA" altLang="en-US" smtClean="0"/>
              <a:pPr>
                <a:spcBef>
                  <a:spcPct val="0"/>
                </a:spcBef>
              </a:pPr>
              <a:t>1</a:t>
            </a:fld>
            <a:endParaRPr lang="en-US" altLang="en-US"/>
          </a:p>
        </p:txBody>
      </p:sp>
      <p:sp>
        <p:nvSpPr>
          <p:cNvPr id="16386" name="Rectangle 2">
            <a:extLst>
              <a:ext uri="{FF2B5EF4-FFF2-40B4-BE49-F238E27FC236}">
                <a16:creationId xmlns:a16="http://schemas.microsoft.com/office/drawing/2014/main" id="{74F1E2A2-4220-D54C-9551-3F7F0AB6606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765AC67-7D34-0D46-A09C-2CB7E8EA5A8D}"/>
              </a:ext>
            </a:extLst>
          </p:cNvPr>
          <p:cNvSpPr>
            <a:spLocks noGrp="1" noChangeArrowheads="1"/>
          </p:cNvSpPr>
          <p:nvPr>
            <p:ph type="body" idx="1"/>
          </p:nvPr>
        </p:nvSpPr>
        <p:spPr>
          <a:noFill/>
        </p:spPr>
        <p:txBody>
          <a:bodyPr/>
          <a:lstStyle/>
          <a:p>
            <a:pPr eaLnBrk="1" hangingPunct="1"/>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a:t>Click to edit Master title style</a:t>
            </a:r>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CA2C0F3-4EC4-F343-A4FC-368F0726C9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069166-DF7D-A84E-9F45-28270B2D6B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0B13A5-2FE8-8447-AA3C-FC45CFD2EB60}"/>
              </a:ext>
            </a:extLst>
          </p:cNvPr>
          <p:cNvSpPr>
            <a:spLocks noGrp="1" noChangeArrowheads="1"/>
          </p:cNvSpPr>
          <p:nvPr>
            <p:ph type="sldNum" sz="quarter" idx="12"/>
          </p:nvPr>
        </p:nvSpPr>
        <p:spPr>
          <a:ln/>
        </p:spPr>
        <p:txBody>
          <a:bodyPr/>
          <a:lstStyle>
            <a:lvl1pPr>
              <a:defRPr/>
            </a:lvl1pPr>
          </a:lstStyle>
          <a:p>
            <a:pPr>
              <a:defRPr/>
            </a:pPr>
            <a:fld id="{734718B0-A0E3-EB47-A529-1ECCFC351EBC}" type="slidenum">
              <a:rPr lang="ar-SA" altLang="en-US"/>
              <a:pPr>
                <a:defRPr/>
              </a:pPr>
              <a:t>‹#›</a:t>
            </a:fld>
            <a:endParaRPr lang="en-US" altLang="en-US"/>
          </a:p>
        </p:txBody>
      </p:sp>
    </p:spTree>
    <p:extLst>
      <p:ext uri="{BB962C8B-B14F-4D97-AF65-F5344CB8AC3E}">
        <p14:creationId xmlns:p14="http://schemas.microsoft.com/office/powerpoint/2010/main" val="142751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ABEA95-B425-084E-BA65-43B408B95E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F3BAAF-40E7-8044-B3A1-99FBC6CA8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35EB5F-F35D-584E-AD32-C602C672DDEA}"/>
              </a:ext>
            </a:extLst>
          </p:cNvPr>
          <p:cNvSpPr>
            <a:spLocks noGrp="1" noChangeArrowheads="1"/>
          </p:cNvSpPr>
          <p:nvPr>
            <p:ph type="sldNum" sz="quarter" idx="12"/>
          </p:nvPr>
        </p:nvSpPr>
        <p:spPr>
          <a:ln/>
        </p:spPr>
        <p:txBody>
          <a:bodyPr/>
          <a:lstStyle>
            <a:lvl1pPr>
              <a:defRPr/>
            </a:lvl1pPr>
          </a:lstStyle>
          <a:p>
            <a:pPr>
              <a:defRPr/>
            </a:pPr>
            <a:fld id="{6A770B6B-7928-1E47-A4A4-2C2031A09D2B}" type="slidenum">
              <a:rPr lang="ar-SA" altLang="en-US"/>
              <a:pPr>
                <a:defRPr/>
              </a:pPr>
              <a:t>‹#›</a:t>
            </a:fld>
            <a:endParaRPr lang="en-US" altLang="en-US"/>
          </a:p>
        </p:txBody>
      </p:sp>
    </p:spTree>
    <p:extLst>
      <p:ext uri="{BB962C8B-B14F-4D97-AF65-F5344CB8AC3E}">
        <p14:creationId xmlns:p14="http://schemas.microsoft.com/office/powerpoint/2010/main" val="257851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5" y="3902075"/>
            <a:ext cx="6994525" cy="35112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70150" y="3902075"/>
            <a:ext cx="20831175" cy="35112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52A46E-AC75-314E-B37C-DF6CF6C18B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2D1970-4776-1B44-AF4A-F81CB74C8E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90136C-D15A-6847-8905-4B4897FE4A92}"/>
              </a:ext>
            </a:extLst>
          </p:cNvPr>
          <p:cNvSpPr>
            <a:spLocks noGrp="1" noChangeArrowheads="1"/>
          </p:cNvSpPr>
          <p:nvPr>
            <p:ph type="sldNum" sz="quarter" idx="12"/>
          </p:nvPr>
        </p:nvSpPr>
        <p:spPr>
          <a:ln/>
        </p:spPr>
        <p:txBody>
          <a:bodyPr/>
          <a:lstStyle>
            <a:lvl1pPr>
              <a:defRPr/>
            </a:lvl1pPr>
          </a:lstStyle>
          <a:p>
            <a:pPr>
              <a:defRPr/>
            </a:pPr>
            <a:fld id="{C3C3EE29-EA1E-B642-B110-A5043836CA86}" type="slidenum">
              <a:rPr lang="ar-SA" altLang="en-US"/>
              <a:pPr>
                <a:defRPr/>
              </a:pPr>
              <a:t>‹#›</a:t>
            </a:fld>
            <a:endParaRPr lang="en-US" altLang="en-US"/>
          </a:p>
        </p:txBody>
      </p:sp>
    </p:spTree>
    <p:extLst>
      <p:ext uri="{BB962C8B-B14F-4D97-AF65-F5344CB8AC3E}">
        <p14:creationId xmlns:p14="http://schemas.microsoft.com/office/powerpoint/2010/main" val="218308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D58BF3-F339-6D4E-ADAF-F837784854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06961E-C912-744F-9B54-E5E709CA6F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FD41E9-D5E3-2242-AD96-A5D265DE4379}"/>
              </a:ext>
            </a:extLst>
          </p:cNvPr>
          <p:cNvSpPr>
            <a:spLocks noGrp="1" noChangeArrowheads="1"/>
          </p:cNvSpPr>
          <p:nvPr>
            <p:ph type="sldNum" sz="quarter" idx="12"/>
          </p:nvPr>
        </p:nvSpPr>
        <p:spPr>
          <a:ln/>
        </p:spPr>
        <p:txBody>
          <a:bodyPr/>
          <a:lstStyle>
            <a:lvl1pPr>
              <a:defRPr/>
            </a:lvl1pPr>
          </a:lstStyle>
          <a:p>
            <a:pPr>
              <a:defRPr/>
            </a:pPr>
            <a:fld id="{06A5127A-6EBD-6B4B-A595-DC47547871FB}" type="slidenum">
              <a:rPr lang="ar-SA" altLang="en-US"/>
              <a:pPr>
                <a:defRPr/>
              </a:pPr>
              <a:t>‹#›</a:t>
            </a:fld>
            <a:endParaRPr lang="en-US" altLang="en-US"/>
          </a:p>
        </p:txBody>
      </p:sp>
    </p:spTree>
    <p:extLst>
      <p:ext uri="{BB962C8B-B14F-4D97-AF65-F5344CB8AC3E}">
        <p14:creationId xmlns:p14="http://schemas.microsoft.com/office/powerpoint/2010/main" val="349526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86188176-1BBB-F140-AF5F-67E8700AC1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3BDC5D-6D14-3445-A96E-C155744418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119EB5-485A-CE40-9D80-E9543425AD32}"/>
              </a:ext>
            </a:extLst>
          </p:cNvPr>
          <p:cNvSpPr>
            <a:spLocks noGrp="1" noChangeArrowheads="1"/>
          </p:cNvSpPr>
          <p:nvPr>
            <p:ph type="sldNum" sz="quarter" idx="12"/>
          </p:nvPr>
        </p:nvSpPr>
        <p:spPr>
          <a:ln/>
        </p:spPr>
        <p:txBody>
          <a:bodyPr/>
          <a:lstStyle>
            <a:lvl1pPr>
              <a:defRPr/>
            </a:lvl1pPr>
          </a:lstStyle>
          <a:p>
            <a:pPr>
              <a:defRPr/>
            </a:pPr>
            <a:fld id="{1ECAB267-9A18-AD44-B9C5-9137FCE2E688}" type="slidenum">
              <a:rPr lang="ar-SA" altLang="en-US"/>
              <a:pPr>
                <a:defRPr/>
              </a:pPr>
              <a:t>‹#›</a:t>
            </a:fld>
            <a:endParaRPr lang="en-US" altLang="en-US"/>
          </a:p>
        </p:txBody>
      </p:sp>
    </p:spTree>
    <p:extLst>
      <p:ext uri="{BB962C8B-B14F-4D97-AF65-F5344CB8AC3E}">
        <p14:creationId xmlns:p14="http://schemas.microsoft.com/office/powerpoint/2010/main" val="263997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6A02EF0-00DB-384A-83A5-E0E7EAFAC3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91D54C-1047-CC44-9A16-998E9FC00E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19EA65-B254-2E48-B375-ACB066D15A2D}"/>
              </a:ext>
            </a:extLst>
          </p:cNvPr>
          <p:cNvSpPr>
            <a:spLocks noGrp="1" noChangeArrowheads="1"/>
          </p:cNvSpPr>
          <p:nvPr>
            <p:ph type="sldNum" sz="quarter" idx="12"/>
          </p:nvPr>
        </p:nvSpPr>
        <p:spPr>
          <a:ln/>
        </p:spPr>
        <p:txBody>
          <a:bodyPr/>
          <a:lstStyle>
            <a:lvl1pPr>
              <a:defRPr/>
            </a:lvl1pPr>
          </a:lstStyle>
          <a:p>
            <a:pPr>
              <a:defRPr/>
            </a:pPr>
            <a:fld id="{ED75900F-BF30-6040-8727-EE2DAA8B1931}" type="slidenum">
              <a:rPr lang="ar-SA" altLang="en-US"/>
              <a:pPr>
                <a:defRPr/>
              </a:pPr>
              <a:t>‹#›</a:t>
            </a:fld>
            <a:endParaRPr lang="en-US" altLang="en-US"/>
          </a:p>
        </p:txBody>
      </p:sp>
    </p:spTree>
    <p:extLst>
      <p:ext uri="{BB962C8B-B14F-4D97-AF65-F5344CB8AC3E}">
        <p14:creationId xmlns:p14="http://schemas.microsoft.com/office/powerpoint/2010/main" val="20558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2B9EAE-01CA-3441-A269-D5B391412F4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99F0B36-F5C5-B042-89F3-01043506F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B000D7B-87E4-9444-8D01-50312416C41B}"/>
              </a:ext>
            </a:extLst>
          </p:cNvPr>
          <p:cNvSpPr>
            <a:spLocks noGrp="1" noChangeArrowheads="1"/>
          </p:cNvSpPr>
          <p:nvPr>
            <p:ph type="sldNum" sz="quarter" idx="12"/>
          </p:nvPr>
        </p:nvSpPr>
        <p:spPr>
          <a:ln/>
        </p:spPr>
        <p:txBody>
          <a:bodyPr/>
          <a:lstStyle>
            <a:lvl1pPr>
              <a:defRPr/>
            </a:lvl1pPr>
          </a:lstStyle>
          <a:p>
            <a:pPr>
              <a:defRPr/>
            </a:pPr>
            <a:fld id="{68B7A082-57AE-7C47-AF48-110B5930C6B9}" type="slidenum">
              <a:rPr lang="ar-SA" altLang="en-US"/>
              <a:pPr>
                <a:defRPr/>
              </a:pPr>
              <a:t>‹#›</a:t>
            </a:fld>
            <a:endParaRPr lang="en-US" altLang="en-US"/>
          </a:p>
        </p:txBody>
      </p:sp>
    </p:spTree>
    <p:extLst>
      <p:ext uri="{BB962C8B-B14F-4D97-AF65-F5344CB8AC3E}">
        <p14:creationId xmlns:p14="http://schemas.microsoft.com/office/powerpoint/2010/main" val="235418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8480808-CEDA-F945-94E7-800AC05D879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A63AE0A-5B2B-124F-B6A3-E60190716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629FD7-493D-064D-82E9-65CFBC2B73F4}"/>
              </a:ext>
            </a:extLst>
          </p:cNvPr>
          <p:cNvSpPr>
            <a:spLocks noGrp="1" noChangeArrowheads="1"/>
          </p:cNvSpPr>
          <p:nvPr>
            <p:ph type="sldNum" sz="quarter" idx="12"/>
          </p:nvPr>
        </p:nvSpPr>
        <p:spPr>
          <a:ln/>
        </p:spPr>
        <p:txBody>
          <a:bodyPr/>
          <a:lstStyle>
            <a:lvl1pPr>
              <a:defRPr/>
            </a:lvl1pPr>
          </a:lstStyle>
          <a:p>
            <a:pPr>
              <a:defRPr/>
            </a:pPr>
            <a:fld id="{21F94E6E-E54F-B845-A16F-ECF0193E8891}" type="slidenum">
              <a:rPr lang="ar-SA" altLang="en-US"/>
              <a:pPr>
                <a:defRPr/>
              </a:pPr>
              <a:t>‹#›</a:t>
            </a:fld>
            <a:endParaRPr lang="en-US" altLang="en-US"/>
          </a:p>
        </p:txBody>
      </p:sp>
    </p:spTree>
    <p:extLst>
      <p:ext uri="{BB962C8B-B14F-4D97-AF65-F5344CB8AC3E}">
        <p14:creationId xmlns:p14="http://schemas.microsoft.com/office/powerpoint/2010/main" val="168815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C505A3-6BB6-1A4B-8A56-6F3B543847E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F444E82-27D6-CA4F-9493-50E7B3F4BF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BFB9B66-45AA-9149-ACE1-782F9165E47A}"/>
              </a:ext>
            </a:extLst>
          </p:cNvPr>
          <p:cNvSpPr>
            <a:spLocks noGrp="1" noChangeArrowheads="1"/>
          </p:cNvSpPr>
          <p:nvPr>
            <p:ph type="sldNum" sz="quarter" idx="12"/>
          </p:nvPr>
        </p:nvSpPr>
        <p:spPr>
          <a:ln/>
        </p:spPr>
        <p:txBody>
          <a:bodyPr/>
          <a:lstStyle>
            <a:lvl1pPr>
              <a:defRPr/>
            </a:lvl1pPr>
          </a:lstStyle>
          <a:p>
            <a:pPr>
              <a:defRPr/>
            </a:pPr>
            <a:fld id="{243B2638-5C38-4A4F-9F3D-FAD363883129}" type="slidenum">
              <a:rPr lang="ar-SA" altLang="en-US"/>
              <a:pPr>
                <a:defRPr/>
              </a:pPr>
              <a:t>‹#›</a:t>
            </a:fld>
            <a:endParaRPr lang="en-US" altLang="en-US"/>
          </a:p>
        </p:txBody>
      </p:sp>
    </p:spTree>
    <p:extLst>
      <p:ext uri="{BB962C8B-B14F-4D97-AF65-F5344CB8AC3E}">
        <p14:creationId xmlns:p14="http://schemas.microsoft.com/office/powerpoint/2010/main" val="172886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2A3CD7B5-473E-5D4F-9916-1EABD96F54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7187AF-98F6-E54D-A240-D45FE325CA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2C733D-7D76-0548-A5B9-9692269819BD}"/>
              </a:ext>
            </a:extLst>
          </p:cNvPr>
          <p:cNvSpPr>
            <a:spLocks noGrp="1" noChangeArrowheads="1"/>
          </p:cNvSpPr>
          <p:nvPr>
            <p:ph type="sldNum" sz="quarter" idx="12"/>
          </p:nvPr>
        </p:nvSpPr>
        <p:spPr>
          <a:ln/>
        </p:spPr>
        <p:txBody>
          <a:bodyPr/>
          <a:lstStyle>
            <a:lvl1pPr>
              <a:defRPr/>
            </a:lvl1pPr>
          </a:lstStyle>
          <a:p>
            <a:pPr>
              <a:defRPr/>
            </a:pPr>
            <a:fld id="{2008646A-FCBF-1547-B91E-271CCA86B934}" type="slidenum">
              <a:rPr lang="ar-SA" altLang="en-US"/>
              <a:pPr>
                <a:defRPr/>
              </a:pPr>
              <a:t>‹#›</a:t>
            </a:fld>
            <a:endParaRPr lang="en-US" altLang="en-US"/>
          </a:p>
        </p:txBody>
      </p:sp>
    </p:spTree>
    <p:extLst>
      <p:ext uri="{BB962C8B-B14F-4D97-AF65-F5344CB8AC3E}">
        <p14:creationId xmlns:p14="http://schemas.microsoft.com/office/powerpoint/2010/main" val="334401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5153DA93-0A57-944F-8978-B5D3BABA86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89197A-2CD1-354B-84F4-434E92395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034A10-84B7-E94D-8386-C7A608BEE8F3}"/>
              </a:ext>
            </a:extLst>
          </p:cNvPr>
          <p:cNvSpPr>
            <a:spLocks noGrp="1" noChangeArrowheads="1"/>
          </p:cNvSpPr>
          <p:nvPr>
            <p:ph type="sldNum" sz="quarter" idx="12"/>
          </p:nvPr>
        </p:nvSpPr>
        <p:spPr>
          <a:ln/>
        </p:spPr>
        <p:txBody>
          <a:bodyPr/>
          <a:lstStyle>
            <a:lvl1pPr>
              <a:defRPr/>
            </a:lvl1pPr>
          </a:lstStyle>
          <a:p>
            <a:pPr>
              <a:defRPr/>
            </a:pPr>
            <a:fld id="{80CA3FA2-D05D-CC4A-BE01-D504D72232C2}" type="slidenum">
              <a:rPr lang="ar-SA" altLang="en-US"/>
              <a:pPr>
                <a:defRPr/>
              </a:pPr>
              <a:t>‹#›</a:t>
            </a:fld>
            <a:endParaRPr lang="en-US" altLang="en-US"/>
          </a:p>
        </p:txBody>
      </p:sp>
    </p:spTree>
    <p:extLst>
      <p:ext uri="{BB962C8B-B14F-4D97-AF65-F5344CB8AC3E}">
        <p14:creationId xmlns:p14="http://schemas.microsoft.com/office/powerpoint/2010/main" val="68226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DEFA8A-DC5C-DB43-926D-5AE7904D0644}"/>
              </a:ext>
            </a:extLst>
          </p:cNvPr>
          <p:cNvSpPr>
            <a:spLocks noGrp="1" noChangeArrowheads="1"/>
          </p:cNvSpPr>
          <p:nvPr>
            <p:ph type="title"/>
          </p:nvPr>
        </p:nvSpPr>
        <p:spPr bwMode="auto">
          <a:xfrm>
            <a:off x="2470150" y="3902075"/>
            <a:ext cx="279781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CFB0421-3DB1-E346-B0D5-33F8E5094898}"/>
              </a:ext>
            </a:extLst>
          </p:cNvPr>
          <p:cNvSpPr>
            <a:spLocks noGrp="1" noChangeArrowheads="1"/>
          </p:cNvSpPr>
          <p:nvPr>
            <p:ph type="body" idx="1"/>
          </p:nvPr>
        </p:nvSpPr>
        <p:spPr bwMode="auto">
          <a:xfrm>
            <a:off x="2470150" y="12679363"/>
            <a:ext cx="27978100" cy="263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CC9A7F8-2F8D-3B40-BBF3-68C49447C19F}"/>
              </a:ext>
            </a:extLst>
          </p:cNvPr>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eaLnBrk="1" hangingPunct="1">
              <a:defRPr sz="6700"/>
            </a:lvl1pPr>
          </a:lstStyle>
          <a:p>
            <a:pPr>
              <a:defRPr/>
            </a:pPr>
            <a:endParaRPr lang="en-US"/>
          </a:p>
        </p:txBody>
      </p:sp>
      <p:sp>
        <p:nvSpPr>
          <p:cNvPr id="1029" name="Rectangle 5">
            <a:extLst>
              <a:ext uri="{FF2B5EF4-FFF2-40B4-BE49-F238E27FC236}">
                <a16:creationId xmlns:a16="http://schemas.microsoft.com/office/drawing/2014/main" id="{3B778260-7AA6-A24D-8432-EC5D3945DD1C}"/>
              </a:ext>
            </a:extLst>
          </p:cNvPr>
          <p:cNvSpPr>
            <a:spLocks noGrp="1" noChangeArrowheads="1"/>
          </p:cNvSpPr>
          <p:nvPr>
            <p:ph type="ftr" sz="quarter" idx="3"/>
          </p:nvPr>
        </p:nvSpPr>
        <p:spPr bwMode="auto">
          <a:xfrm>
            <a:off x="11245850" y="39989125"/>
            <a:ext cx="104267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eaLnBrk="1" hangingPunct="1">
              <a:defRPr sz="6700"/>
            </a:lvl1pPr>
          </a:lstStyle>
          <a:p>
            <a:pPr>
              <a:defRPr/>
            </a:pPr>
            <a:endParaRPr lang="en-US"/>
          </a:p>
        </p:txBody>
      </p:sp>
      <p:sp>
        <p:nvSpPr>
          <p:cNvPr id="1030" name="Rectangle 6">
            <a:extLst>
              <a:ext uri="{FF2B5EF4-FFF2-40B4-BE49-F238E27FC236}">
                <a16:creationId xmlns:a16="http://schemas.microsoft.com/office/drawing/2014/main" id="{C9A540AB-D643-6B4F-BD57-FC19A9865E22}"/>
              </a:ext>
            </a:extLst>
          </p:cNvPr>
          <p:cNvSpPr>
            <a:spLocks noGrp="1" noChangeArrowheads="1"/>
          </p:cNvSpPr>
          <p:nvPr>
            <p:ph type="sldNum" sz="quarter" idx="4"/>
          </p:nvPr>
        </p:nvSpPr>
        <p:spPr bwMode="auto">
          <a:xfrm>
            <a:off x="235902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eaLnBrk="1" hangingPunct="1">
              <a:defRPr sz="6700">
                <a:cs typeface="Times New Roman" panose="02020603050405020304" pitchFamily="18" charset="0"/>
              </a:defRPr>
            </a:lvl1pPr>
          </a:lstStyle>
          <a:p>
            <a:pPr>
              <a:defRPr/>
            </a:pPr>
            <a:fld id="{927EC7ED-8FEC-3B45-A542-8218E2039553}"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1" fontAlgn="base" hangingPunct="1">
        <a:spcBef>
          <a:spcPct val="0"/>
        </a:spcBef>
        <a:spcAft>
          <a:spcPct val="0"/>
        </a:spcAft>
        <a:defRPr sz="21100">
          <a:solidFill>
            <a:schemeClr val="tx2"/>
          </a:solidFill>
          <a:latin typeface="+mj-lt"/>
          <a:ea typeface="+mj-ea"/>
          <a:cs typeface="+mj-cs"/>
        </a:defRPr>
      </a:lvl1pPr>
      <a:lvl2pPr algn="ctr" defTabSz="4389438" rtl="0" eaLnBrk="1" fontAlgn="base" hangingPunct="1">
        <a:spcBef>
          <a:spcPct val="0"/>
        </a:spcBef>
        <a:spcAft>
          <a:spcPct val="0"/>
        </a:spcAft>
        <a:defRPr sz="21100">
          <a:solidFill>
            <a:schemeClr val="tx2"/>
          </a:solidFill>
          <a:latin typeface="Times New Roman" pitchFamily="18" charset="0"/>
        </a:defRPr>
      </a:lvl2pPr>
      <a:lvl3pPr algn="ctr" defTabSz="4389438" rtl="0" eaLnBrk="1" fontAlgn="base" hangingPunct="1">
        <a:spcBef>
          <a:spcPct val="0"/>
        </a:spcBef>
        <a:spcAft>
          <a:spcPct val="0"/>
        </a:spcAft>
        <a:defRPr sz="21100">
          <a:solidFill>
            <a:schemeClr val="tx2"/>
          </a:solidFill>
          <a:latin typeface="Times New Roman" pitchFamily="18" charset="0"/>
        </a:defRPr>
      </a:lvl3pPr>
      <a:lvl4pPr algn="ctr" defTabSz="4389438" rtl="0" eaLnBrk="1" fontAlgn="base" hangingPunct="1">
        <a:spcBef>
          <a:spcPct val="0"/>
        </a:spcBef>
        <a:spcAft>
          <a:spcPct val="0"/>
        </a:spcAft>
        <a:defRPr sz="21100">
          <a:solidFill>
            <a:schemeClr val="tx2"/>
          </a:solidFill>
          <a:latin typeface="Times New Roman" pitchFamily="18" charset="0"/>
        </a:defRPr>
      </a:lvl4pPr>
      <a:lvl5pPr algn="ctr" defTabSz="4389438" rtl="0" eaLnBrk="1" fontAlgn="base" hangingPunct="1">
        <a:spcBef>
          <a:spcPct val="0"/>
        </a:spcBef>
        <a:spcAft>
          <a:spcPct val="0"/>
        </a:spcAft>
        <a:defRPr sz="21100">
          <a:solidFill>
            <a:schemeClr val="tx2"/>
          </a:solidFill>
          <a:latin typeface="Times New Roman" pitchFamily="18" charset="0"/>
        </a:defRPr>
      </a:lvl5pPr>
      <a:lvl6pPr marL="457200" algn="ctr" defTabSz="4389438" rtl="0" eaLnBrk="1" fontAlgn="base" hangingPunct="1">
        <a:spcBef>
          <a:spcPct val="0"/>
        </a:spcBef>
        <a:spcAft>
          <a:spcPct val="0"/>
        </a:spcAft>
        <a:defRPr sz="21100">
          <a:solidFill>
            <a:schemeClr val="tx2"/>
          </a:solidFill>
          <a:latin typeface="Times New Roman" pitchFamily="18" charset="0"/>
        </a:defRPr>
      </a:lvl6pPr>
      <a:lvl7pPr marL="914400" algn="ctr" defTabSz="4389438" rtl="0" eaLnBrk="1" fontAlgn="base" hangingPunct="1">
        <a:spcBef>
          <a:spcPct val="0"/>
        </a:spcBef>
        <a:spcAft>
          <a:spcPct val="0"/>
        </a:spcAft>
        <a:defRPr sz="21100">
          <a:solidFill>
            <a:schemeClr val="tx2"/>
          </a:solidFill>
          <a:latin typeface="Times New Roman" pitchFamily="18" charset="0"/>
        </a:defRPr>
      </a:lvl7pPr>
      <a:lvl8pPr marL="1371600" algn="ctr" defTabSz="4389438" rtl="0" eaLnBrk="1" fontAlgn="base" hangingPunct="1">
        <a:spcBef>
          <a:spcPct val="0"/>
        </a:spcBef>
        <a:spcAft>
          <a:spcPct val="0"/>
        </a:spcAft>
        <a:defRPr sz="21100">
          <a:solidFill>
            <a:schemeClr val="tx2"/>
          </a:solidFill>
          <a:latin typeface="Times New Roman" pitchFamily="18" charset="0"/>
        </a:defRPr>
      </a:lvl8pPr>
      <a:lvl9pPr marL="1828800" algn="ctr" defTabSz="4389438" rtl="0" eaLnBrk="1" fontAlgn="base" hangingPunct="1">
        <a:spcBef>
          <a:spcPct val="0"/>
        </a:spcBef>
        <a:spcAft>
          <a:spcPct val="0"/>
        </a:spcAft>
        <a:defRPr sz="21100">
          <a:solidFill>
            <a:schemeClr val="tx2"/>
          </a:solidFill>
          <a:latin typeface="Times New Roman" pitchFamily="18" charset="0"/>
        </a:defRPr>
      </a:lvl9pPr>
    </p:titleStyle>
    <p:bodyStyle>
      <a:lvl1pPr marL="1646238" indent="-1646238" algn="l" defTabSz="4389438" rtl="0" eaLnBrk="1" fontAlgn="base" hangingPunct="1">
        <a:spcBef>
          <a:spcPct val="20000"/>
        </a:spcBef>
        <a:spcAft>
          <a:spcPct val="0"/>
        </a:spcAft>
        <a:buChar char="•"/>
        <a:defRPr sz="15400">
          <a:solidFill>
            <a:schemeClr val="tx1"/>
          </a:solidFill>
          <a:latin typeface="+mn-lt"/>
          <a:ea typeface="+mn-ea"/>
          <a:cs typeface="+mn-cs"/>
        </a:defRPr>
      </a:lvl1pPr>
      <a:lvl2pPr marL="3565525" indent="-1371600" algn="l" defTabSz="4389438" rtl="0" eaLnBrk="1" fontAlgn="base" hangingPunct="1">
        <a:spcBef>
          <a:spcPct val="20000"/>
        </a:spcBef>
        <a:spcAft>
          <a:spcPct val="0"/>
        </a:spcAft>
        <a:buChar char="–"/>
        <a:defRPr sz="13400">
          <a:solidFill>
            <a:schemeClr val="tx1"/>
          </a:solidFill>
          <a:latin typeface="+mn-lt"/>
        </a:defRPr>
      </a:lvl2pPr>
      <a:lvl3pPr marL="5486400" indent="-1096963" algn="l" defTabSz="4389438" rtl="0" eaLnBrk="1" fontAlgn="base" hangingPunct="1">
        <a:spcBef>
          <a:spcPct val="20000"/>
        </a:spcBef>
        <a:spcAft>
          <a:spcPct val="0"/>
        </a:spcAft>
        <a:buChar char="•"/>
        <a:defRPr sz="11500">
          <a:solidFill>
            <a:schemeClr val="tx1"/>
          </a:solidFill>
          <a:latin typeface="+mn-lt"/>
        </a:defRPr>
      </a:lvl3pPr>
      <a:lvl4pPr marL="7680325" indent="-1096963" algn="l" defTabSz="4389438" rtl="0" eaLnBrk="1" fontAlgn="base" hangingPunct="1">
        <a:spcBef>
          <a:spcPct val="20000"/>
        </a:spcBef>
        <a:spcAft>
          <a:spcPct val="0"/>
        </a:spcAft>
        <a:buChar char="–"/>
        <a:defRPr sz="9600">
          <a:solidFill>
            <a:schemeClr val="tx1"/>
          </a:solidFill>
          <a:latin typeface="+mn-lt"/>
        </a:defRPr>
      </a:lvl4pPr>
      <a:lvl5pPr marL="9875838" indent="-1096963" algn="l" defTabSz="4389438" rtl="0" eaLnBrk="1" fontAlgn="base" hangingPunct="1">
        <a:spcBef>
          <a:spcPct val="20000"/>
        </a:spcBef>
        <a:spcAft>
          <a:spcPct val="0"/>
        </a:spcAft>
        <a:buChar char="»"/>
        <a:defRPr sz="9600">
          <a:solidFill>
            <a:schemeClr val="tx1"/>
          </a:solidFill>
          <a:latin typeface="+mn-lt"/>
        </a:defRPr>
      </a:lvl5pPr>
      <a:lvl6pPr marL="10333038" indent="-1096963" algn="l" defTabSz="4389438" rtl="0" eaLnBrk="1" fontAlgn="base" hangingPunct="1">
        <a:spcBef>
          <a:spcPct val="20000"/>
        </a:spcBef>
        <a:spcAft>
          <a:spcPct val="0"/>
        </a:spcAft>
        <a:buChar char="»"/>
        <a:defRPr sz="9600">
          <a:solidFill>
            <a:schemeClr val="tx1"/>
          </a:solidFill>
          <a:latin typeface="+mn-lt"/>
        </a:defRPr>
      </a:lvl6pPr>
      <a:lvl7pPr marL="10790238" indent="-1096963" algn="l" defTabSz="4389438" rtl="0" eaLnBrk="1" fontAlgn="base" hangingPunct="1">
        <a:spcBef>
          <a:spcPct val="20000"/>
        </a:spcBef>
        <a:spcAft>
          <a:spcPct val="0"/>
        </a:spcAft>
        <a:buChar char="»"/>
        <a:defRPr sz="9600">
          <a:solidFill>
            <a:schemeClr val="tx1"/>
          </a:solidFill>
          <a:latin typeface="+mn-lt"/>
        </a:defRPr>
      </a:lvl7pPr>
      <a:lvl8pPr marL="11247438" indent="-1096963" algn="l" defTabSz="4389438" rtl="0" eaLnBrk="1" fontAlgn="base" hangingPunct="1">
        <a:spcBef>
          <a:spcPct val="20000"/>
        </a:spcBef>
        <a:spcAft>
          <a:spcPct val="0"/>
        </a:spcAft>
        <a:buChar char="»"/>
        <a:defRPr sz="9600">
          <a:solidFill>
            <a:schemeClr val="tx1"/>
          </a:solidFill>
          <a:latin typeface="+mn-lt"/>
        </a:defRPr>
      </a:lvl8pPr>
      <a:lvl9pPr marL="11704638" indent="-1096963" algn="l" defTabSz="4389438" rtl="0" eaLnBrk="1" fontAlgn="base" hangingPunct="1">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AutoShape 3854">
            <a:extLst>
              <a:ext uri="{FF2B5EF4-FFF2-40B4-BE49-F238E27FC236}">
                <a16:creationId xmlns:a16="http://schemas.microsoft.com/office/drawing/2014/main" id="{7C206A72-F512-AC4D-AC0C-03E705180BD6}"/>
              </a:ext>
            </a:extLst>
          </p:cNvPr>
          <p:cNvSpPr>
            <a:spLocks noChangeArrowheads="1"/>
          </p:cNvSpPr>
          <p:nvPr/>
        </p:nvSpPr>
        <p:spPr bwMode="auto">
          <a:xfrm>
            <a:off x="762000" y="4267200"/>
            <a:ext cx="31546800" cy="39624000"/>
          </a:xfrm>
          <a:prstGeom prst="roundRect">
            <a:avLst>
              <a:gd name="adj" fmla="val 1949"/>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endParaRPr lang="ru-RU" altLang="en-US" sz="2800">
              <a:solidFill>
                <a:srgbClr val="0099FF"/>
              </a:solidFill>
            </a:endParaRPr>
          </a:p>
        </p:txBody>
      </p:sp>
      <p:sp>
        <p:nvSpPr>
          <p:cNvPr id="2051" name="AutoShape 3862">
            <a:extLst>
              <a:ext uri="{FF2B5EF4-FFF2-40B4-BE49-F238E27FC236}">
                <a16:creationId xmlns:a16="http://schemas.microsoft.com/office/drawing/2014/main" id="{C3A18482-5733-6F4B-8BBA-A8059EE16F94}"/>
              </a:ext>
            </a:extLst>
          </p:cNvPr>
          <p:cNvSpPr>
            <a:spLocks noChangeArrowheads="1"/>
          </p:cNvSpPr>
          <p:nvPr/>
        </p:nvSpPr>
        <p:spPr bwMode="auto">
          <a:xfrm>
            <a:off x="11308526" y="4554538"/>
            <a:ext cx="20695474" cy="10529887"/>
          </a:xfrm>
          <a:prstGeom prst="roundRect">
            <a:avLst>
              <a:gd name="adj" fmla="val 2995"/>
            </a:avLst>
          </a:prstGeom>
          <a:solidFill>
            <a:schemeClr val="accent3"/>
          </a:solidFill>
          <a:ln w="28575">
            <a:solidFill>
              <a:schemeClr val="bg2"/>
            </a:solidFill>
            <a:round/>
            <a:headEnd/>
            <a:tailEnd/>
          </a:ln>
        </p:spPr>
        <p:txBody>
          <a:bodyPr lIns="274320" tIns="182880" rIns="274320" bIns="182880"/>
          <a:lstStyle>
            <a:lvl1pPr eaLnBrk="0" hangingPunct="0">
              <a:spcBef>
                <a:spcPct val="20000"/>
              </a:spcBef>
              <a:buChar char="•"/>
              <a:tabLst>
                <a:tab pos="473075" algn="l"/>
              </a:tabLst>
              <a:defRPr sz="15400">
                <a:solidFill>
                  <a:schemeClr val="tx1"/>
                </a:solidFill>
                <a:latin typeface="Times New Roman" pitchFamily="18" charset="0"/>
              </a:defRPr>
            </a:lvl1pPr>
            <a:lvl2pPr marL="523875" indent="-1371600" eaLnBrk="0" hangingPunct="0">
              <a:spcBef>
                <a:spcPct val="20000"/>
              </a:spcBef>
              <a:buChar char="–"/>
              <a:tabLst>
                <a:tab pos="473075" algn="l"/>
              </a:tabLst>
              <a:defRPr sz="13400">
                <a:solidFill>
                  <a:schemeClr val="tx1"/>
                </a:solidFill>
                <a:latin typeface="Times New Roman" pitchFamily="18" charset="0"/>
              </a:defRPr>
            </a:lvl2pPr>
            <a:lvl3pPr marL="1143000" indent="-228600" eaLnBrk="0" hangingPunct="0">
              <a:spcBef>
                <a:spcPct val="20000"/>
              </a:spcBef>
              <a:buChar char="•"/>
              <a:tabLst>
                <a:tab pos="473075" algn="l"/>
              </a:tabLst>
              <a:defRPr sz="11500">
                <a:solidFill>
                  <a:schemeClr val="tx1"/>
                </a:solidFill>
                <a:latin typeface="Times New Roman" pitchFamily="18" charset="0"/>
              </a:defRPr>
            </a:lvl3pPr>
            <a:lvl4pPr marL="1600200" indent="-228600" eaLnBrk="0" hangingPunct="0">
              <a:spcBef>
                <a:spcPct val="20000"/>
              </a:spcBef>
              <a:buChar char="–"/>
              <a:tabLst>
                <a:tab pos="473075" algn="l"/>
              </a:tabLst>
              <a:defRPr sz="9600">
                <a:solidFill>
                  <a:schemeClr val="tx1"/>
                </a:solidFill>
                <a:latin typeface="Times New Roman" pitchFamily="18" charset="0"/>
              </a:defRPr>
            </a:lvl4pPr>
            <a:lvl5pPr marL="2057400" indent="-228600" eaLnBrk="0" hangingPunct="0">
              <a:spcBef>
                <a:spcPct val="20000"/>
              </a:spcBef>
              <a:buChar char="»"/>
              <a:tabLst>
                <a:tab pos="473075"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9pPr>
          </a:lstStyle>
          <a:p>
            <a:pPr algn="ctr" eaLnBrk="1" hangingPunct="1">
              <a:spcBef>
                <a:spcPct val="0"/>
              </a:spcBef>
              <a:buFontTx/>
              <a:buNone/>
              <a:defRPr/>
            </a:pPr>
            <a:r>
              <a:rPr lang="en-US" altLang="en-US" sz="3200" b="1" dirty="0" smtClean="0">
                <a:latin typeface="Arial" charset="0"/>
                <a:cs typeface="Arial" charset="0"/>
              </a:rPr>
              <a:t>JLEIC OVERVIEW</a:t>
            </a:r>
            <a:endParaRPr lang="en-US" altLang="en-US" sz="3200" b="1" dirty="0">
              <a:latin typeface="Arial" charset="0"/>
              <a:cs typeface="Arial" charset="0"/>
            </a:endParaRPr>
          </a:p>
          <a:p>
            <a:pPr algn="just" eaLnBrk="1" hangingPunct="1">
              <a:spcBef>
                <a:spcPct val="0"/>
              </a:spcBef>
              <a:buFontTx/>
              <a:buNone/>
              <a:defRPr/>
            </a:pPr>
            <a:endParaRPr lang="en-GB" altLang="en-US" sz="3200" dirty="0">
              <a:sym typeface="Symbol" pitchFamily="18" charset="2"/>
            </a:endParaRPr>
          </a:p>
          <a:p>
            <a:pPr algn="just" eaLnBrk="1" hangingPunct="1">
              <a:spcBef>
                <a:spcPct val="0"/>
              </a:spcBef>
              <a:buFontTx/>
              <a:buNone/>
              <a:defRPr/>
            </a:pPr>
            <a:endParaRPr lang="en-GB" altLang="en-US" sz="3200" dirty="0">
              <a:latin typeface="Arial" charset="0"/>
              <a:cs typeface="Arial" charset="0"/>
              <a:sym typeface="Symbol" pitchFamily="18" charset="2"/>
            </a:endParaRPr>
          </a:p>
        </p:txBody>
      </p:sp>
      <p:sp>
        <p:nvSpPr>
          <p:cNvPr id="2052" name="AutoShape 3863">
            <a:extLst>
              <a:ext uri="{FF2B5EF4-FFF2-40B4-BE49-F238E27FC236}">
                <a16:creationId xmlns:a16="http://schemas.microsoft.com/office/drawing/2014/main" id="{4C119AC1-2C5F-8342-9B18-C988777F4DCF}"/>
              </a:ext>
            </a:extLst>
          </p:cNvPr>
          <p:cNvSpPr>
            <a:spLocks noChangeArrowheads="1"/>
          </p:cNvSpPr>
          <p:nvPr/>
        </p:nvSpPr>
        <p:spPr bwMode="auto">
          <a:xfrm>
            <a:off x="990600" y="4524376"/>
            <a:ext cx="9753600" cy="10560050"/>
          </a:xfrm>
          <a:prstGeom prst="roundRect">
            <a:avLst>
              <a:gd name="adj" fmla="val 5954"/>
            </a:avLst>
          </a:prstGeom>
          <a:solidFill>
            <a:schemeClr val="accent3"/>
          </a:solidFill>
          <a:ln w="28575">
            <a:solidFill>
              <a:schemeClr val="bg2"/>
            </a:solidFill>
            <a:round/>
            <a:headEnd/>
            <a:tailEnd/>
          </a:ln>
        </p:spPr>
        <p:txBody>
          <a:bodyPr lIns="182880" tIns="0" rIns="182880" bIns="0"/>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defRPr/>
            </a:pPr>
            <a:r>
              <a:rPr lang="en-US" altLang="en-US" sz="3200" b="1" dirty="0">
                <a:latin typeface="Arial" panose="020B0604020202020204" pitchFamily="34" charset="0"/>
                <a:cs typeface="Arial" panose="020B0604020202020204" pitchFamily="34" charset="0"/>
              </a:rPr>
              <a:t>Abstract</a:t>
            </a:r>
          </a:p>
          <a:p>
            <a:pPr algn="just">
              <a:buFontTx/>
              <a:buNone/>
              <a:defRPr/>
            </a:pPr>
            <a:endParaRPr lang="en-GB" sz="700" dirty="0">
              <a:latin typeface="Arial" panose="020B0604020202020204" pitchFamily="34" charset="0"/>
              <a:cs typeface="Arial" panose="020B0604020202020204" pitchFamily="34" charset="0"/>
            </a:endParaRPr>
          </a:p>
          <a:p>
            <a:pPr>
              <a:buNone/>
            </a:pPr>
            <a:r>
              <a:rPr lang="en-GB" sz="2800" dirty="0">
                <a:latin typeface="Arial" panose="020B0604020202020204" pitchFamily="34" charset="0"/>
                <a:cs typeface="Arial" panose="020B0604020202020204" pitchFamily="34" charset="0"/>
              </a:rPr>
              <a:t>The Jefferson Lab Electron Ion Collider (JLEIC) is a proposed new machine for nuclear physics research.  It uses the existing CEBAF accelerator as a full energy injector to deliver 3 to 12 GeV electrons into a new electron collider ring.  An all new ion accelerator and collider complex will deliver up to 200 GeV protons.  The machine has luminosity goals of 10</a:t>
            </a:r>
            <a:r>
              <a:rPr lang="en-GB" sz="2800" baseline="30000" dirty="0">
                <a:latin typeface="Arial" panose="020B0604020202020204" pitchFamily="34" charset="0"/>
                <a:cs typeface="Arial" panose="020B0604020202020204" pitchFamily="34" charset="0"/>
              </a:rPr>
              <a:t>34</a:t>
            </a:r>
            <a:r>
              <a:rPr lang="en-GB" sz="2800" dirty="0">
                <a:latin typeface="Arial" panose="020B0604020202020204" pitchFamily="34" charset="0"/>
                <a:cs typeface="Arial" panose="020B0604020202020204" pitchFamily="34" charset="0"/>
              </a:rPr>
              <a:t> cm</a:t>
            </a:r>
            <a:r>
              <a:rPr lang="en-GB" sz="2800" baseline="30000" dirty="0">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 sec</a:t>
            </a:r>
            <a:r>
              <a:rPr lang="en-GB" sz="2800" baseline="30000" dirty="0">
                <a:latin typeface="Arial" panose="020B0604020202020204" pitchFamily="34" charset="0"/>
                <a:cs typeface="Arial" panose="020B0604020202020204" pitchFamily="34" charset="0"/>
              </a:rPr>
              <a:t>-1</a:t>
            </a:r>
            <a:r>
              <a:rPr lang="en-GB" sz="2800" dirty="0">
                <a:latin typeface="Arial" panose="020B0604020202020204" pitchFamily="34" charset="0"/>
                <a:cs typeface="Arial" panose="020B0604020202020204" pitchFamily="34" charset="0"/>
              </a:rPr>
              <a:t>.  The whole detector region including forward detection covers about 80 meters of the JLEIC complex. The interaction region design has recently been optimized to accommodate 200 GeV proton energy using conventional NbTi superconducting magnet technology. This paper will describe the requirements and preliminary designs for both the ion and electron beam magnets in the most complex 34.5 m long interaction region (IR) around the interaction point (IP). The interaction region has over thirty-four superconducting magnets operating at 4.5K; these include dipoles, quadrupoles, skew-quadrupoles, solenoids, horizontal and vertical correctors and higher order multipole magnets. The paper will also discuss the electromagnetic interaction between these magnets.</a:t>
            </a:r>
            <a:endParaRPr lang="en-US" sz="2800" dirty="0">
              <a:latin typeface="Arial" panose="020B0604020202020204" pitchFamily="34" charset="0"/>
              <a:cs typeface="Arial" panose="020B0604020202020204" pitchFamily="34" charset="0"/>
            </a:endParaRPr>
          </a:p>
        </p:txBody>
      </p:sp>
      <p:sp>
        <p:nvSpPr>
          <p:cNvPr id="15365" name="Rectangle 50">
            <a:extLst>
              <a:ext uri="{FF2B5EF4-FFF2-40B4-BE49-F238E27FC236}">
                <a16:creationId xmlns:a16="http://schemas.microsoft.com/office/drawing/2014/main" id="{453BCD08-253D-CA4B-8FD5-A810B01FF0FF}"/>
              </a:ext>
            </a:extLst>
          </p:cNvPr>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15366" name="Rectangle 94">
            <a:extLst>
              <a:ext uri="{FF2B5EF4-FFF2-40B4-BE49-F238E27FC236}">
                <a16:creationId xmlns:a16="http://schemas.microsoft.com/office/drawing/2014/main" id="{27D89352-07CD-324B-AA03-1FC3BED0B5B7}"/>
              </a:ext>
            </a:extLst>
          </p:cNvPr>
          <p:cNvSpPr>
            <a:spLocks noChangeArrowheads="1"/>
          </p:cNvSpPr>
          <p:nvPr/>
        </p:nvSpPr>
        <p:spPr bwMode="auto">
          <a:xfrm>
            <a:off x="95250" y="2233136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15367" name="Rectangle 97">
            <a:extLst>
              <a:ext uri="{FF2B5EF4-FFF2-40B4-BE49-F238E27FC236}">
                <a16:creationId xmlns:a16="http://schemas.microsoft.com/office/drawing/2014/main" id="{44BEFFCC-A3A4-A547-A783-4362591C2D3A}"/>
              </a:ext>
            </a:extLst>
          </p:cNvPr>
          <p:cNvSpPr>
            <a:spLocks noChangeArrowheads="1"/>
          </p:cNvSpPr>
          <p:nvPr/>
        </p:nvSpPr>
        <p:spPr bwMode="auto">
          <a:xfrm>
            <a:off x="95250" y="22069425"/>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2057" name="AutoShape 3862">
            <a:extLst>
              <a:ext uri="{FF2B5EF4-FFF2-40B4-BE49-F238E27FC236}">
                <a16:creationId xmlns:a16="http://schemas.microsoft.com/office/drawing/2014/main" id="{6299975A-D249-A04B-AC52-A21C0409F2BD}"/>
              </a:ext>
            </a:extLst>
          </p:cNvPr>
          <p:cNvSpPr>
            <a:spLocks noChangeArrowheads="1"/>
          </p:cNvSpPr>
          <p:nvPr/>
        </p:nvSpPr>
        <p:spPr bwMode="auto">
          <a:xfrm>
            <a:off x="15659378" y="32942419"/>
            <a:ext cx="16344622" cy="10688429"/>
          </a:xfrm>
          <a:prstGeom prst="roundRect">
            <a:avLst>
              <a:gd name="adj" fmla="val 2723"/>
            </a:avLst>
          </a:prstGeom>
          <a:solidFill>
            <a:schemeClr val="accent3"/>
          </a:solidFill>
          <a:ln w="28575">
            <a:solidFill>
              <a:schemeClr val="bg2"/>
            </a:solidFill>
            <a:round/>
            <a:headEnd/>
            <a:tailEnd/>
          </a:ln>
        </p:spPr>
        <p:txBody>
          <a:bodyPr lIns="274320" tIns="182880" rIns="274320" bIns="182880"/>
          <a:lstStyle>
            <a:lvl1pPr eaLnBrk="0" hangingPunct="0">
              <a:spcBef>
                <a:spcPct val="20000"/>
              </a:spcBef>
              <a:buChar char="•"/>
              <a:tabLst>
                <a:tab pos="473075" algn="l"/>
              </a:tabLst>
              <a:defRPr sz="15400">
                <a:solidFill>
                  <a:schemeClr val="tx1"/>
                </a:solidFill>
                <a:latin typeface="Times New Roman" pitchFamily="18" charset="0"/>
              </a:defRPr>
            </a:lvl1pPr>
            <a:lvl2pPr marL="523875" indent="-1371600" eaLnBrk="0" hangingPunct="0">
              <a:spcBef>
                <a:spcPct val="20000"/>
              </a:spcBef>
              <a:buChar char="–"/>
              <a:tabLst>
                <a:tab pos="473075" algn="l"/>
              </a:tabLst>
              <a:defRPr sz="13400">
                <a:solidFill>
                  <a:schemeClr val="tx1"/>
                </a:solidFill>
                <a:latin typeface="Times New Roman" pitchFamily="18" charset="0"/>
              </a:defRPr>
            </a:lvl2pPr>
            <a:lvl3pPr marL="1143000" indent="-228600" eaLnBrk="0" hangingPunct="0">
              <a:spcBef>
                <a:spcPct val="20000"/>
              </a:spcBef>
              <a:buChar char="•"/>
              <a:tabLst>
                <a:tab pos="473075" algn="l"/>
              </a:tabLst>
              <a:defRPr sz="11500">
                <a:solidFill>
                  <a:schemeClr val="tx1"/>
                </a:solidFill>
                <a:latin typeface="Times New Roman" pitchFamily="18" charset="0"/>
              </a:defRPr>
            </a:lvl3pPr>
            <a:lvl4pPr marL="1600200" indent="-228600" eaLnBrk="0" hangingPunct="0">
              <a:spcBef>
                <a:spcPct val="20000"/>
              </a:spcBef>
              <a:buChar char="–"/>
              <a:tabLst>
                <a:tab pos="473075" algn="l"/>
              </a:tabLst>
              <a:defRPr sz="9600">
                <a:solidFill>
                  <a:schemeClr val="tx1"/>
                </a:solidFill>
                <a:latin typeface="Times New Roman" pitchFamily="18" charset="0"/>
              </a:defRPr>
            </a:lvl4pPr>
            <a:lvl5pPr marL="2057400" indent="-228600" eaLnBrk="0" hangingPunct="0">
              <a:spcBef>
                <a:spcPct val="20000"/>
              </a:spcBef>
              <a:buChar char="»"/>
              <a:tabLst>
                <a:tab pos="473075"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73075" algn="l"/>
              </a:tabLst>
              <a:defRPr sz="9600">
                <a:solidFill>
                  <a:schemeClr val="tx1"/>
                </a:solidFill>
                <a:latin typeface="Times New Roman" pitchFamily="18" charset="0"/>
              </a:defRPr>
            </a:lvl9pPr>
          </a:lstStyle>
          <a:p>
            <a:pPr algn="ctr" eaLnBrk="1" hangingPunct="1">
              <a:spcBef>
                <a:spcPct val="0"/>
              </a:spcBef>
              <a:buFontTx/>
              <a:buNone/>
              <a:defRPr/>
            </a:pPr>
            <a:r>
              <a:rPr lang="en-US" altLang="en-US" sz="3200" b="1" dirty="0" smtClean="0">
                <a:latin typeface="Arial" charset="0"/>
                <a:cs typeface="Arial" charset="0"/>
              </a:rPr>
              <a:t>MAGNET-MAGNET INTERACTIONS</a:t>
            </a:r>
          </a:p>
          <a:p>
            <a:pPr algn="ctr" eaLnBrk="1" hangingPunct="1">
              <a:spcBef>
                <a:spcPct val="0"/>
              </a:spcBef>
              <a:buFontTx/>
              <a:buNone/>
              <a:defRPr/>
            </a:pPr>
            <a:r>
              <a:rPr lang="en-US" altLang="en-US" sz="3200" b="1" i="1" dirty="0" smtClean="0">
                <a:latin typeface="Arial" charset="0"/>
                <a:cs typeface="Arial" charset="0"/>
              </a:rPr>
              <a:t>   </a:t>
            </a:r>
            <a:r>
              <a:rPr lang="en-US" altLang="en-US" sz="3200" b="1" i="1" u="sng" dirty="0" smtClean="0">
                <a:latin typeface="Arial" charset="0"/>
                <a:cs typeface="Arial" charset="0"/>
              </a:rPr>
              <a:t>eQUS1 </a:t>
            </a:r>
            <a:r>
              <a:rPr lang="en-US" altLang="en-US" sz="3200" b="1" i="1" u="sng" dirty="0">
                <a:latin typeface="Arial" charset="0"/>
                <a:cs typeface="Arial" charset="0"/>
              </a:rPr>
              <a:t>with Ion Beam Line</a:t>
            </a:r>
            <a:r>
              <a:rPr lang="en-US" altLang="en-US" sz="3200" b="1" i="1" dirty="0">
                <a:latin typeface="Arial" charset="0"/>
                <a:cs typeface="Arial" charset="0"/>
              </a:rPr>
              <a:t> </a:t>
            </a:r>
            <a:r>
              <a:rPr lang="en-US" altLang="en-US" sz="3200" b="1" i="1" dirty="0" smtClean="0">
                <a:latin typeface="Arial" charset="0"/>
                <a:cs typeface="Arial" charset="0"/>
              </a:rPr>
              <a:t>                      </a:t>
            </a:r>
            <a:r>
              <a:rPr lang="en-US" altLang="en-US" sz="3200" b="1" i="1" u="sng" dirty="0" smtClean="0">
                <a:latin typeface="Arial" charset="0"/>
                <a:cs typeface="Arial" charset="0"/>
              </a:rPr>
              <a:t>iQDS1a</a:t>
            </a:r>
            <a:r>
              <a:rPr lang="en-US" altLang="en-US" sz="3200" b="1" i="1" u="sng" dirty="0">
                <a:latin typeface="Arial" charset="0"/>
                <a:cs typeface="Arial" charset="0"/>
              </a:rPr>
              <a:t>, iQDS1b, eQUS3 and </a:t>
            </a:r>
            <a:r>
              <a:rPr lang="en-US" altLang="en-US" sz="3200" b="1" i="1" u="sng" dirty="0" err="1">
                <a:latin typeface="Arial" charset="0"/>
                <a:cs typeface="Arial" charset="0"/>
              </a:rPr>
              <a:t>eASUS</a:t>
            </a:r>
            <a:r>
              <a:rPr lang="en-US" altLang="en-US" sz="3200" b="1" i="1" dirty="0">
                <a:latin typeface="Arial" charset="0"/>
                <a:cs typeface="Arial" charset="0"/>
              </a:rPr>
              <a:t>                    </a:t>
            </a:r>
            <a:endParaRPr lang="en-US" altLang="en-US" sz="3200" b="1" i="1" dirty="0" smtClean="0">
              <a:latin typeface="Arial" charset="0"/>
              <a:cs typeface="Arial" charset="0"/>
            </a:endParaRPr>
          </a:p>
          <a:p>
            <a:pPr algn="ctr" eaLnBrk="1" hangingPunct="1">
              <a:spcBef>
                <a:spcPct val="0"/>
              </a:spcBef>
              <a:buFontTx/>
              <a:buNone/>
              <a:defRPr/>
            </a:pPr>
            <a:endParaRPr lang="en-US" altLang="en-US" sz="3200" b="1" dirty="0">
              <a:latin typeface="Arial" charset="0"/>
              <a:cs typeface="Arial" charset="0"/>
            </a:endParaRPr>
          </a:p>
        </p:txBody>
      </p:sp>
      <p:sp>
        <p:nvSpPr>
          <p:cNvPr id="15369" name="Rectangle 84">
            <a:extLst>
              <a:ext uri="{FF2B5EF4-FFF2-40B4-BE49-F238E27FC236}">
                <a16:creationId xmlns:a16="http://schemas.microsoft.com/office/drawing/2014/main" id="{20D5F3FC-7519-E84A-BC7D-ABE47DDB9C45}"/>
              </a:ext>
            </a:extLst>
          </p:cNvPr>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15370" name="Rectangle 90">
            <a:extLst>
              <a:ext uri="{FF2B5EF4-FFF2-40B4-BE49-F238E27FC236}">
                <a16:creationId xmlns:a16="http://schemas.microsoft.com/office/drawing/2014/main" id="{EA42974D-A53B-2141-AE80-572A7CE9EF31}"/>
              </a:ext>
            </a:extLst>
          </p:cNvPr>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15371" name="Rectangle 95">
            <a:extLst>
              <a:ext uri="{FF2B5EF4-FFF2-40B4-BE49-F238E27FC236}">
                <a16:creationId xmlns:a16="http://schemas.microsoft.com/office/drawing/2014/main" id="{BEA47AF5-CC47-274C-B3F6-A5A7E7B72C69}"/>
              </a:ext>
            </a:extLst>
          </p:cNvPr>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2082" name="AutoShape 3904">
            <a:extLst>
              <a:ext uri="{FF2B5EF4-FFF2-40B4-BE49-F238E27FC236}">
                <a16:creationId xmlns:a16="http://schemas.microsoft.com/office/drawing/2014/main" id="{5D4B0C2F-3443-7C44-B125-C4DBB581F1B6}"/>
              </a:ext>
            </a:extLst>
          </p:cNvPr>
          <p:cNvSpPr>
            <a:spLocks noChangeArrowheads="1"/>
          </p:cNvSpPr>
          <p:nvPr/>
        </p:nvSpPr>
        <p:spPr bwMode="auto">
          <a:xfrm>
            <a:off x="990601" y="38722052"/>
            <a:ext cx="4587718" cy="4908797"/>
          </a:xfrm>
          <a:prstGeom prst="roundRect">
            <a:avLst>
              <a:gd name="adj" fmla="val 8111"/>
            </a:avLst>
          </a:prstGeom>
          <a:solidFill>
            <a:schemeClr val="accent3"/>
          </a:solidFill>
          <a:ln w="28575">
            <a:solidFill>
              <a:schemeClr val="bg2"/>
            </a:solidFill>
            <a:round/>
            <a:headEnd/>
            <a:tailEnd/>
          </a:ln>
        </p:spPr>
        <p:txBody>
          <a:bodyPr lIns="274320" tIns="182880" rIns="274320" bIns="182880"/>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defRPr/>
            </a:pPr>
            <a:r>
              <a:rPr lang="en-US" altLang="en-US" sz="3200" b="1" dirty="0">
                <a:latin typeface="Arial" charset="0"/>
              </a:rPr>
              <a:t>Acknowledgements</a:t>
            </a:r>
          </a:p>
          <a:p>
            <a:pPr algn="just" eaLnBrk="1" hangingPunct="1">
              <a:spcBef>
                <a:spcPct val="0"/>
              </a:spcBef>
              <a:buFontTx/>
              <a:buNone/>
              <a:defRPr/>
            </a:pPr>
            <a:r>
              <a:rPr lang="en-US" sz="2800" dirty="0" smtClean="0">
                <a:latin typeface="Arial" panose="020B0604020202020204" pitchFamily="34" charset="0"/>
                <a:cs typeface="Arial" panose="020B0604020202020204" pitchFamily="34" charset="0"/>
              </a:rPr>
              <a:t>This </a:t>
            </a:r>
            <a:r>
              <a:rPr lang="en-US" sz="2800" dirty="0">
                <a:latin typeface="Arial" panose="020B0604020202020204" pitchFamily="34" charset="0"/>
                <a:cs typeface="Arial" panose="020B0604020202020204" pitchFamily="34" charset="0"/>
              </a:rPr>
              <a:t>material is based upon work supported by the U.S. Department of Energy, Office of Science, and Office of Nuclear Physics under Contracts DE-AC05-06OR23177 and DE-AC02-76SF00515 </a:t>
            </a:r>
            <a:r>
              <a:rPr lang="en-GB" altLang="en-US" sz="2800" dirty="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pic>
        <p:nvPicPr>
          <p:cNvPr id="15373" name="Picture 206">
            <a:extLst>
              <a:ext uri="{FF2B5EF4-FFF2-40B4-BE49-F238E27FC236}">
                <a16:creationId xmlns:a16="http://schemas.microsoft.com/office/drawing/2014/main" id="{D24F8188-C0EC-CE4E-B949-90F0B77C5A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075" y="79375"/>
            <a:ext cx="287972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3926" descr="JLab_logo_white-sm">
            <a:extLst>
              <a:ext uri="{FF2B5EF4-FFF2-40B4-BE49-F238E27FC236}">
                <a16:creationId xmlns:a16="http://schemas.microsoft.com/office/drawing/2014/main" id="{17FDB174-60B9-CA43-90E3-75A36EAE66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3400" y="152400"/>
            <a:ext cx="518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Rectangle 3853">
            <a:extLst>
              <a:ext uri="{FF2B5EF4-FFF2-40B4-BE49-F238E27FC236}">
                <a16:creationId xmlns:a16="http://schemas.microsoft.com/office/drawing/2014/main" id="{469EB34C-7997-8D46-8C5C-62F10071E721}"/>
              </a:ext>
            </a:extLst>
          </p:cNvPr>
          <p:cNvSpPr>
            <a:spLocks noChangeArrowheads="1"/>
          </p:cNvSpPr>
          <p:nvPr/>
        </p:nvSpPr>
        <p:spPr bwMode="auto">
          <a:xfrm>
            <a:off x="3211513" y="152400"/>
            <a:ext cx="240680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457200" tIns="502920" rIns="457200" bIns="50292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GB" sz="6600" b="1" dirty="0">
                <a:latin typeface="Arial" panose="020B0604020202020204" pitchFamily="34" charset="0"/>
                <a:cs typeface="Arial" panose="020B0604020202020204" pitchFamily="34" charset="0"/>
              </a:rPr>
              <a:t>Interaction Region Magnets for Future Electron-Ion </a:t>
            </a:r>
            <a:r>
              <a:rPr lang="en-US" sz="6600" b="1" dirty="0">
                <a:latin typeface="Arial" panose="020B0604020202020204" pitchFamily="34" charset="0"/>
                <a:cs typeface="Arial" panose="020B0604020202020204" pitchFamily="34" charset="0"/>
              </a:rPr>
              <a:t>Collider </a:t>
            </a:r>
            <a:r>
              <a:rPr lang="en-US" sz="6600" b="1" dirty="0" smtClean="0">
                <a:latin typeface="Arial" panose="020B0604020202020204" pitchFamily="34" charset="0"/>
                <a:cs typeface="Arial" panose="020B0604020202020204" pitchFamily="34" charset="0"/>
              </a:rPr>
              <a:t>at </a:t>
            </a:r>
            <a:r>
              <a:rPr lang="en-US" sz="6600" b="1" dirty="0">
                <a:latin typeface="Arial" panose="020B0604020202020204" pitchFamily="34" charset="0"/>
                <a:cs typeface="Arial" panose="020B0604020202020204" pitchFamily="34" charset="0"/>
              </a:rPr>
              <a:t>Jefferson </a:t>
            </a:r>
            <a:r>
              <a:rPr lang="en-US" sz="6600" b="1" dirty="0" smtClean="0">
                <a:latin typeface="Arial" panose="020B0604020202020204" pitchFamily="34" charset="0"/>
                <a:cs typeface="Arial" panose="020B0604020202020204" pitchFamily="34" charset="0"/>
              </a:rPr>
              <a:t>Lab</a:t>
            </a:r>
          </a:p>
          <a:p>
            <a:pPr algn="ctr" eaLnBrk="1" hangingPunct="1">
              <a:spcBef>
                <a:spcPct val="0"/>
              </a:spcBef>
              <a:buFontTx/>
              <a:buNone/>
            </a:pPr>
            <a:r>
              <a:rPr lang="en-US" altLang="en-US" sz="4000" b="1" dirty="0" smtClean="0">
                <a:solidFill>
                  <a:srgbClr val="000099"/>
                </a:solidFill>
                <a:latin typeface="Arial" panose="020B0604020202020204" pitchFamily="34" charset="0"/>
              </a:rPr>
              <a:t>Tim Michalski, Renuka Rajput-Ghoshal, </a:t>
            </a:r>
            <a:r>
              <a:rPr lang="en-US" altLang="en-US" sz="4000" b="1" dirty="0" err="1" smtClean="0">
                <a:solidFill>
                  <a:srgbClr val="000099"/>
                </a:solidFill>
                <a:latin typeface="Arial" panose="020B0604020202020204" pitchFamily="34" charset="0"/>
              </a:rPr>
              <a:t>Fanglei</a:t>
            </a:r>
            <a:r>
              <a:rPr lang="en-US" altLang="en-US" sz="4000" b="1" dirty="0" smtClean="0">
                <a:solidFill>
                  <a:srgbClr val="000099"/>
                </a:solidFill>
                <a:latin typeface="Arial" panose="020B0604020202020204" pitchFamily="34" charset="0"/>
              </a:rPr>
              <a:t> </a:t>
            </a:r>
            <a:r>
              <a:rPr lang="en-US" altLang="en-US" sz="4000" b="1" dirty="0">
                <a:solidFill>
                  <a:srgbClr val="000099"/>
                </a:solidFill>
                <a:latin typeface="Arial" panose="020B0604020202020204" pitchFamily="34" charset="0"/>
              </a:rPr>
              <a:t>Lin, </a:t>
            </a:r>
            <a:r>
              <a:rPr lang="en-US" altLang="en-US" sz="4000" b="1" dirty="0" smtClean="0">
                <a:solidFill>
                  <a:srgbClr val="000099"/>
                </a:solidFill>
                <a:latin typeface="Arial" panose="020B0604020202020204" pitchFamily="34" charset="0"/>
              </a:rPr>
              <a:t>Vasiliy </a:t>
            </a:r>
            <a:r>
              <a:rPr lang="en-US" altLang="en-US" sz="4000" b="1" dirty="0">
                <a:solidFill>
                  <a:srgbClr val="000099"/>
                </a:solidFill>
                <a:latin typeface="Arial" panose="020B0604020202020204" pitchFamily="34" charset="0"/>
              </a:rPr>
              <a:t>Morozov, </a:t>
            </a:r>
            <a:r>
              <a:rPr lang="en-US" altLang="en-US" sz="4000" b="1" dirty="0" smtClean="0">
                <a:solidFill>
                  <a:srgbClr val="000099"/>
                </a:solidFill>
                <a:latin typeface="Arial" panose="020B0604020202020204" pitchFamily="34" charset="0"/>
              </a:rPr>
              <a:t>Mark Wiseman, Chuck Hutton, </a:t>
            </a:r>
            <a:r>
              <a:rPr lang="en-US" altLang="en-US" sz="4000" dirty="0">
                <a:solidFill>
                  <a:srgbClr val="000099"/>
                </a:solidFill>
                <a:latin typeface="Arial" panose="020B0604020202020204" pitchFamily="34" charset="0"/>
              </a:rPr>
              <a:t>Jefferson Lab, Newport News, VA, </a:t>
            </a:r>
            <a:r>
              <a:rPr lang="en-US" altLang="en-US" sz="4000" dirty="0" smtClean="0">
                <a:solidFill>
                  <a:srgbClr val="000099"/>
                </a:solidFill>
                <a:latin typeface="Arial" panose="020B0604020202020204" pitchFamily="34" charset="0"/>
              </a:rPr>
              <a:t>USA</a:t>
            </a:r>
            <a:endParaRPr lang="en-US" altLang="en-US" sz="4000" dirty="0">
              <a:solidFill>
                <a:srgbClr val="000099"/>
              </a:solidFill>
              <a:latin typeface="Arial" panose="020B0604020202020204" pitchFamily="34" charset="0"/>
            </a:endParaRPr>
          </a:p>
        </p:txBody>
      </p:sp>
      <p:sp>
        <p:nvSpPr>
          <p:cNvPr id="49" name="AutoShape 3888">
            <a:extLst>
              <a:ext uri="{FF2B5EF4-FFF2-40B4-BE49-F238E27FC236}">
                <a16:creationId xmlns:a16="http://schemas.microsoft.com/office/drawing/2014/main" id="{43212821-5384-0B4C-A848-7B557420ED7A}"/>
              </a:ext>
            </a:extLst>
          </p:cNvPr>
          <p:cNvSpPr>
            <a:spLocks noChangeArrowheads="1"/>
          </p:cNvSpPr>
          <p:nvPr/>
        </p:nvSpPr>
        <p:spPr bwMode="auto">
          <a:xfrm>
            <a:off x="990600" y="16539703"/>
            <a:ext cx="14325600" cy="4380124"/>
          </a:xfrm>
          <a:prstGeom prst="roundRect">
            <a:avLst>
              <a:gd name="adj" fmla="val 4806"/>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a:buNone/>
            </a:pPr>
            <a:endParaRPr lang="en-US" sz="2800" b="1" dirty="0">
              <a:latin typeface="Arial" panose="020B0604020202020204" pitchFamily="34" charset="0"/>
              <a:cs typeface="Arial" panose="020B0604020202020204" pitchFamily="34" charset="0"/>
            </a:endParaRPr>
          </a:p>
        </p:txBody>
      </p:sp>
      <p:sp>
        <p:nvSpPr>
          <p:cNvPr id="99" name="AutoShape 3888">
            <a:extLst>
              <a:ext uri="{FF2B5EF4-FFF2-40B4-BE49-F238E27FC236}">
                <a16:creationId xmlns:a16="http://schemas.microsoft.com/office/drawing/2014/main" id="{C972B0BD-F4C9-7E43-AF79-24952BA0F572}"/>
              </a:ext>
            </a:extLst>
          </p:cNvPr>
          <p:cNvSpPr>
            <a:spLocks noChangeArrowheads="1"/>
          </p:cNvSpPr>
          <p:nvPr/>
        </p:nvSpPr>
        <p:spPr bwMode="auto">
          <a:xfrm>
            <a:off x="1066800" y="15334228"/>
            <a:ext cx="14249400" cy="1025525"/>
          </a:xfrm>
          <a:prstGeom prst="roundRect">
            <a:avLst>
              <a:gd name="adj" fmla="val 30864"/>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algn="ctr" eaLnBrk="1" hangingPunct="1">
              <a:spcBef>
                <a:spcPct val="0"/>
              </a:spcBef>
              <a:buFontTx/>
              <a:buNone/>
              <a:defRPr/>
            </a:pPr>
            <a:r>
              <a:rPr lang="en-US" altLang="en-US" sz="3200" b="1" dirty="0" smtClean="0">
                <a:latin typeface="Arial" panose="020B0604020202020204" pitchFamily="34" charset="0"/>
                <a:cs typeface="Arial" panose="020B0604020202020204" pitchFamily="34" charset="0"/>
              </a:rPr>
              <a:t>IR MAGNET DESIGNS</a:t>
            </a:r>
            <a:endParaRPr lang="en-US" altLang="en-US" sz="3200" dirty="0">
              <a:latin typeface="Arial" panose="020B0604020202020204" pitchFamily="34" charset="0"/>
              <a:cs typeface="Arial" panose="020B0604020202020204" pitchFamily="34" charset="0"/>
            </a:endParaRPr>
          </a:p>
          <a:p>
            <a:pPr marL="457200" indent="-457200" eaLnBrk="1" hangingPunct="1">
              <a:spcBef>
                <a:spcPct val="0"/>
              </a:spcBef>
              <a:defRPr/>
            </a:pPr>
            <a:endParaRPr lang="en-US" altLang="en-US" sz="3200" dirty="0">
              <a:latin typeface="Arial" panose="020B0604020202020204" pitchFamily="34" charset="0"/>
              <a:cs typeface="Arial" panose="020B0604020202020204" pitchFamily="34" charset="0"/>
            </a:endParaRPr>
          </a:p>
          <a:p>
            <a:pPr algn="just" eaLnBrk="1" hangingPunct="1">
              <a:spcBef>
                <a:spcPct val="0"/>
              </a:spcBef>
              <a:buFontTx/>
              <a:buNone/>
              <a:defRPr/>
            </a:pPr>
            <a:endParaRPr lang="en-US" altLang="en-US" sz="3200" b="1" dirty="0">
              <a:latin typeface="Arial" panose="020B0604020202020204" pitchFamily="34" charset="0"/>
              <a:cs typeface="Arial" panose="020B0604020202020204" pitchFamily="34" charset="0"/>
            </a:endParaRPr>
          </a:p>
        </p:txBody>
      </p:sp>
      <p:sp>
        <p:nvSpPr>
          <p:cNvPr id="100" name="AutoShape 3888">
            <a:extLst>
              <a:ext uri="{FF2B5EF4-FFF2-40B4-BE49-F238E27FC236}">
                <a16:creationId xmlns:a16="http://schemas.microsoft.com/office/drawing/2014/main" id="{31FA381F-3D29-EB41-81E8-594E2AE96AF1}"/>
              </a:ext>
            </a:extLst>
          </p:cNvPr>
          <p:cNvSpPr>
            <a:spLocks noChangeArrowheads="1"/>
          </p:cNvSpPr>
          <p:nvPr/>
        </p:nvSpPr>
        <p:spPr bwMode="auto">
          <a:xfrm>
            <a:off x="15621000" y="15316200"/>
            <a:ext cx="16383000" cy="7932629"/>
          </a:xfrm>
          <a:prstGeom prst="roundRect">
            <a:avLst>
              <a:gd name="adj" fmla="val 4806"/>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algn="ctr" eaLnBrk="1" hangingPunct="1">
              <a:spcBef>
                <a:spcPct val="0"/>
              </a:spcBef>
              <a:buFontTx/>
              <a:buNone/>
              <a:defRPr/>
            </a:pPr>
            <a:r>
              <a:rPr lang="en-US" altLang="en-US" sz="3200" b="1" dirty="0" smtClean="0">
                <a:latin typeface="Arial" panose="020B0604020202020204" pitchFamily="34" charset="0"/>
                <a:cs typeface="Arial" panose="020B0604020202020204" pitchFamily="34" charset="0"/>
              </a:rPr>
              <a:t>JLEIC INTERACTION REGION (IR) REQUIREMENTS</a:t>
            </a:r>
            <a:endParaRPr lang="en-US" altLang="en-US" sz="3200" dirty="0">
              <a:latin typeface="Arial" panose="020B0604020202020204" pitchFamily="34" charset="0"/>
              <a:cs typeface="Arial" panose="020B0604020202020204" pitchFamily="34" charset="0"/>
            </a:endParaRPr>
          </a:p>
        </p:txBody>
      </p:sp>
      <p:sp>
        <p:nvSpPr>
          <p:cNvPr id="105" name="AutoShape 3888">
            <a:extLst>
              <a:ext uri="{FF2B5EF4-FFF2-40B4-BE49-F238E27FC236}">
                <a16:creationId xmlns:a16="http://schemas.microsoft.com/office/drawing/2014/main" id="{4BA9F6D8-ECAB-4348-8BBD-D47FFCDBDCCF}"/>
              </a:ext>
            </a:extLst>
          </p:cNvPr>
          <p:cNvSpPr>
            <a:spLocks noChangeArrowheads="1"/>
          </p:cNvSpPr>
          <p:nvPr/>
        </p:nvSpPr>
        <p:spPr bwMode="auto">
          <a:xfrm>
            <a:off x="15621000" y="23498631"/>
            <a:ext cx="16383000" cy="9175750"/>
          </a:xfrm>
          <a:prstGeom prst="roundRect">
            <a:avLst>
              <a:gd name="adj" fmla="val 4806"/>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marL="457200" indent="-457200" eaLnBrk="1" hangingPunct="1">
              <a:spcBef>
                <a:spcPct val="0"/>
              </a:spcBef>
              <a:defRPr/>
            </a:pPr>
            <a:endParaRPr lang="en-US" altLang="en-US"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7072346-7BD1-F84B-BD2E-11529417581A}"/>
              </a:ext>
            </a:extLst>
          </p:cNvPr>
          <p:cNvSpPr txBox="1"/>
          <p:nvPr/>
        </p:nvSpPr>
        <p:spPr>
          <a:xfrm rot="10800000" flipH="1" flipV="1">
            <a:off x="685800" y="3022936"/>
            <a:ext cx="2459038" cy="101566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TUPLO13</a:t>
            </a:r>
            <a:endParaRPr lang="en-US" sz="3200" b="1" dirty="0">
              <a:latin typeface="Arial" panose="020B0604020202020204" pitchFamily="34" charset="0"/>
              <a:cs typeface="Arial" panose="020B0604020202020204" pitchFamily="34" charset="0"/>
            </a:endParaRPr>
          </a:p>
          <a:p>
            <a:endParaRPr lang="en-US" dirty="0"/>
          </a:p>
        </p:txBody>
      </p:sp>
      <p:pic>
        <p:nvPicPr>
          <p:cNvPr id="3" name="Picture 2"/>
          <p:cNvPicPr>
            <a:picLocks noChangeAspect="1"/>
          </p:cNvPicPr>
          <p:nvPr/>
        </p:nvPicPr>
        <p:blipFill>
          <a:blip r:embed="rId5"/>
          <a:stretch>
            <a:fillRect/>
          </a:stretch>
        </p:blipFill>
        <p:spPr>
          <a:xfrm>
            <a:off x="11410950" y="5282527"/>
            <a:ext cx="11173650" cy="9221653"/>
          </a:xfrm>
          <a:prstGeom prst="rect">
            <a:avLst/>
          </a:prstGeom>
        </p:spPr>
      </p:pic>
      <p:sp>
        <p:nvSpPr>
          <p:cNvPr id="41" name="Content Placeholder 2"/>
          <p:cNvSpPr>
            <a:spLocks noGrp="1"/>
          </p:cNvSpPr>
          <p:nvPr>
            <p:ph idx="1"/>
          </p:nvPr>
        </p:nvSpPr>
        <p:spPr>
          <a:xfrm>
            <a:off x="22229824" y="5140323"/>
            <a:ext cx="11123855" cy="3170239"/>
          </a:xfrm>
        </p:spPr>
        <p:txBody>
          <a:bodyPr>
            <a:noAutofit/>
          </a:bodyPr>
          <a:lstStyle/>
          <a:p>
            <a:pPr marL="169863" indent="-169863">
              <a:lnSpc>
                <a:spcPct val="100000"/>
              </a:lnSpc>
            </a:pPr>
            <a:r>
              <a:rPr lang="en-US" altLang="en-US" b="1" dirty="0" smtClean="0">
                <a:solidFill>
                  <a:srgbClr val="0432FF"/>
                </a:solidFill>
                <a:latin typeface="Arial" panose="020B0604020202020204" pitchFamily="34" charset="0"/>
                <a:cs typeface="Arial" panose="020B0604020202020204" pitchFamily="34" charset="0"/>
              </a:rPr>
              <a:t>Electron complex</a:t>
            </a:r>
            <a:endParaRPr lang="en-US" altLang="en-US" b="1" dirty="0">
              <a:solidFill>
                <a:srgbClr val="0432FF"/>
              </a:solidFill>
              <a:latin typeface="Arial" panose="020B0604020202020204" pitchFamily="34" charset="0"/>
              <a:cs typeface="Arial" panose="020B0604020202020204" pitchFamily="34" charset="0"/>
            </a:endParaRPr>
          </a:p>
          <a:p>
            <a:pPr marL="509588" lvl="1" indent="-276225">
              <a:lnSpc>
                <a:spcPct val="100000"/>
              </a:lnSpc>
              <a:spcBef>
                <a:spcPts val="0"/>
              </a:spcBef>
            </a:pPr>
            <a:r>
              <a:rPr lang="en-US" altLang="en-US" sz="2800" dirty="0" smtClean="0">
                <a:solidFill>
                  <a:schemeClr val="tx1"/>
                </a:solidFill>
                <a:latin typeface="Arial" panose="020B0604020202020204" pitchFamily="34" charset="0"/>
                <a:cs typeface="Arial" panose="020B0604020202020204" pitchFamily="34" charset="0"/>
              </a:rPr>
              <a:t>CEBAF as a full energy injector</a:t>
            </a:r>
            <a:endParaRPr lang="en-US" sz="2800" dirty="0">
              <a:solidFill>
                <a:schemeClr val="tx1"/>
              </a:solidFill>
              <a:latin typeface="Arial" panose="020B0604020202020204" pitchFamily="34" charset="0"/>
              <a:cs typeface="Arial" panose="020B0604020202020204" pitchFamily="34" charset="0"/>
            </a:endParaRPr>
          </a:p>
          <a:p>
            <a:pPr marL="509588" lvl="1" indent="-276225">
              <a:lnSpc>
                <a:spcPct val="100000"/>
              </a:lnSpc>
              <a:spcBef>
                <a:spcPts val="0"/>
              </a:spcBef>
            </a:pPr>
            <a:r>
              <a:rPr lang="en-US" altLang="en-US" sz="2800" dirty="0" smtClean="0">
                <a:solidFill>
                  <a:schemeClr val="tx1"/>
                </a:solidFill>
                <a:latin typeface="Arial" panose="020B0604020202020204" pitchFamily="34" charset="0"/>
                <a:cs typeface="Arial" panose="020B0604020202020204" pitchFamily="34" charset="0"/>
              </a:rPr>
              <a:t>Electron collider ring: 3-12 GeV/c</a:t>
            </a:r>
          </a:p>
          <a:p>
            <a:pPr marL="169863" indent="-169863">
              <a:lnSpc>
                <a:spcPct val="100000"/>
              </a:lnSpc>
              <a:spcBef>
                <a:spcPts val="600"/>
              </a:spcBef>
            </a:pPr>
            <a:r>
              <a:rPr lang="en-US" altLang="en-US" b="1" dirty="0" smtClean="0">
                <a:solidFill>
                  <a:srgbClr val="0432FF"/>
                </a:solidFill>
                <a:latin typeface="Arial" panose="020B0604020202020204" pitchFamily="34" charset="0"/>
                <a:cs typeface="Arial" panose="020B0604020202020204" pitchFamily="34" charset="0"/>
              </a:rPr>
              <a:t>Ion complex</a:t>
            </a:r>
            <a:endParaRPr lang="en-US" altLang="en-US" b="1" dirty="0">
              <a:solidFill>
                <a:srgbClr val="0432FF"/>
              </a:solidFill>
              <a:latin typeface="Arial" panose="020B0604020202020204" pitchFamily="34" charset="0"/>
              <a:cs typeface="Arial" panose="020B0604020202020204" pitchFamily="34" charset="0"/>
            </a:endParaRPr>
          </a:p>
          <a:p>
            <a:pPr marL="509588" lvl="1" indent="-276225">
              <a:lnSpc>
                <a:spcPct val="100000"/>
              </a:lnSpc>
              <a:spcBef>
                <a:spcPts val="0"/>
              </a:spcBef>
            </a:pPr>
            <a:r>
              <a:rPr lang="en-US" altLang="en-US" sz="2800" dirty="0" smtClean="0">
                <a:solidFill>
                  <a:schemeClr val="tx1"/>
                </a:solidFill>
                <a:latin typeface="Arial" panose="020B0604020202020204" pitchFamily="34" charset="0"/>
                <a:cs typeface="Arial" panose="020B0604020202020204" pitchFamily="34" charset="0"/>
              </a:rPr>
              <a:t>Ion source</a:t>
            </a:r>
            <a:r>
              <a:rPr lang="en-US" altLang="en-US" sz="2800" dirty="0" smtClean="0">
                <a:latin typeface="Arial" panose="020B0604020202020204" pitchFamily="34" charset="0"/>
                <a:cs typeface="Arial" panose="020B0604020202020204" pitchFamily="34" charset="0"/>
              </a:rPr>
              <a:t>, </a:t>
            </a:r>
            <a:r>
              <a:rPr lang="en-US" altLang="en-US" sz="2800" dirty="0" smtClean="0">
                <a:solidFill>
                  <a:schemeClr val="tx1"/>
                </a:solidFill>
                <a:latin typeface="Arial" panose="020B0604020202020204" pitchFamily="34" charset="0"/>
                <a:cs typeface="Arial" panose="020B0604020202020204" pitchFamily="34" charset="0"/>
              </a:rPr>
              <a:t>SRF linac: 150 MeV for protons</a:t>
            </a:r>
          </a:p>
          <a:p>
            <a:pPr marL="509588" lvl="1" indent="-276225">
              <a:lnSpc>
                <a:spcPct val="100000"/>
              </a:lnSpc>
              <a:spcBef>
                <a:spcPts val="0"/>
              </a:spcBef>
            </a:pPr>
            <a:r>
              <a:rPr lang="en-US" altLang="en-US" sz="2800" dirty="0" smtClean="0">
                <a:solidFill>
                  <a:schemeClr val="tx1"/>
                </a:solidFill>
                <a:latin typeface="Arial" panose="020B0604020202020204" pitchFamily="34" charset="0"/>
                <a:cs typeface="Arial" panose="020B0604020202020204" pitchFamily="34" charset="0"/>
              </a:rPr>
              <a:t>Low Energy Booster: 8.9 GeV/c</a:t>
            </a:r>
          </a:p>
          <a:p>
            <a:pPr marL="509588" lvl="1" indent="-276225">
              <a:lnSpc>
                <a:spcPct val="100000"/>
              </a:lnSpc>
              <a:spcBef>
                <a:spcPts val="0"/>
              </a:spcBef>
            </a:pPr>
            <a:r>
              <a:rPr lang="en-US" altLang="en-US" sz="2800" dirty="0" smtClean="0">
                <a:latin typeface="Arial" panose="020B0604020202020204" pitchFamily="34" charset="0"/>
                <a:cs typeface="Arial" panose="020B0604020202020204" pitchFamily="34" charset="0"/>
              </a:rPr>
              <a:t>High Energy Booster: 13 GeV/c</a:t>
            </a:r>
            <a:endParaRPr lang="en-US" altLang="en-US" sz="2800" dirty="0" smtClean="0">
              <a:solidFill>
                <a:schemeClr val="tx1"/>
              </a:solidFill>
              <a:latin typeface="Arial" panose="020B0604020202020204" pitchFamily="34" charset="0"/>
              <a:cs typeface="Arial" panose="020B0604020202020204" pitchFamily="34" charset="0"/>
            </a:endParaRPr>
          </a:p>
          <a:p>
            <a:pPr marL="509588" lvl="1" indent="-276225">
              <a:lnSpc>
                <a:spcPct val="100000"/>
              </a:lnSpc>
              <a:spcBef>
                <a:spcPts val="0"/>
              </a:spcBef>
            </a:pPr>
            <a:r>
              <a:rPr lang="en-US" altLang="en-US" sz="2800" dirty="0" smtClean="0">
                <a:solidFill>
                  <a:schemeClr val="tx1"/>
                </a:solidFill>
                <a:latin typeface="Arial" panose="020B0604020202020204" pitchFamily="34" charset="0"/>
                <a:cs typeface="Arial" panose="020B0604020202020204" pitchFamily="34" charset="0"/>
              </a:rPr>
              <a:t>Ion collider ring: 200 GeV/c</a:t>
            </a:r>
            <a:endParaRPr lang="en-US" altLang="en-US" sz="2800" dirty="0">
              <a:solidFill>
                <a:schemeClr val="tx1"/>
              </a:solidFill>
              <a:latin typeface="Arial" panose="020B0604020202020204" pitchFamily="34" charset="0"/>
              <a:cs typeface="Arial" panose="020B0604020202020204" pitchFamily="34" charset="0"/>
            </a:endParaRPr>
          </a:p>
          <a:p>
            <a:pPr marL="169863" indent="-169863">
              <a:lnSpc>
                <a:spcPct val="100000"/>
              </a:lnSpc>
              <a:spcBef>
                <a:spcPts val="600"/>
              </a:spcBef>
            </a:pPr>
            <a:r>
              <a:rPr lang="en-US" altLang="en-US" b="1" dirty="0" smtClean="0">
                <a:solidFill>
                  <a:srgbClr val="0432FF"/>
                </a:solidFill>
                <a:latin typeface="Arial" panose="020B0604020202020204" pitchFamily="34" charset="0"/>
                <a:cs typeface="Arial" panose="020B0604020202020204" pitchFamily="34" charset="0"/>
              </a:rPr>
              <a:t>Up to two detectors</a:t>
            </a:r>
            <a:r>
              <a:rPr lang="en-US" altLang="en-US" dirty="0" smtClean="0">
                <a:solidFill>
                  <a:schemeClr val="tx1"/>
                </a:solidFill>
                <a:latin typeface="Arial" panose="020B0604020202020204" pitchFamily="34" charset="0"/>
                <a:cs typeface="Arial" panose="020B0604020202020204" pitchFamily="34" charset="0"/>
              </a:rPr>
              <a:t> at minimum background locations</a:t>
            </a:r>
          </a:p>
          <a:p>
            <a:pPr marL="169863" indent="-169863">
              <a:lnSpc>
                <a:spcPct val="100000"/>
              </a:lnSpc>
              <a:spcBef>
                <a:spcPts val="600"/>
              </a:spcBef>
            </a:pPr>
            <a:r>
              <a:rPr lang="en-US" altLang="en-US" b="1" dirty="0" smtClean="0">
                <a:solidFill>
                  <a:srgbClr val="0432FF"/>
                </a:solidFill>
                <a:latin typeface="Arial" panose="020B0604020202020204" pitchFamily="34" charset="0"/>
                <a:cs typeface="Arial" panose="020B0604020202020204" pitchFamily="34" charset="0"/>
              </a:rPr>
              <a:t>20-100 GeV CM, Upgradable to 140 GeV CM</a:t>
            </a:r>
            <a:endParaRPr lang="en-US" altLang="en-US" b="1" dirty="0">
              <a:solidFill>
                <a:srgbClr val="0432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23172262" y="9846865"/>
            <a:ext cx="7475936" cy="5117116"/>
          </a:xfrm>
          <a:prstGeom prst="rect">
            <a:avLst/>
          </a:prstGeom>
        </p:spPr>
      </p:pic>
      <p:sp>
        <p:nvSpPr>
          <p:cNvPr id="6" name="TextBox 5"/>
          <p:cNvSpPr txBox="1"/>
          <p:nvPr/>
        </p:nvSpPr>
        <p:spPr>
          <a:xfrm>
            <a:off x="16535399" y="20497800"/>
            <a:ext cx="15163799" cy="2677656"/>
          </a:xfrm>
          <a:prstGeom prst="rect">
            <a:avLst/>
          </a:prstGeom>
          <a:noFill/>
        </p:spPr>
        <p:txBody>
          <a:bodyPr wrap="square" rtlCol="0">
            <a:spAutoFit/>
          </a:bodyPr>
          <a:lstStyle/>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Crossing </a:t>
            </a:r>
            <a:r>
              <a:rPr lang="en-US" dirty="0">
                <a:latin typeface="Arial" panose="020B0604020202020204" pitchFamily="34" charset="0"/>
                <a:cs typeface="Arial" panose="020B0604020202020204" pitchFamily="34" charset="0"/>
              </a:rPr>
              <a:t>angle is 50 </a:t>
            </a:r>
            <a:r>
              <a:rPr lang="en-US" dirty="0" err="1">
                <a:latin typeface="Arial" panose="020B0604020202020204" pitchFamily="34" charset="0"/>
                <a:cs typeface="Arial" panose="020B0604020202020204" pitchFamily="34" charset="0"/>
              </a:rPr>
              <a:t>mrad</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IR contains a full acceptance detector built around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detector </a:t>
            </a:r>
            <a:r>
              <a:rPr lang="en-US" dirty="0" smtClean="0">
                <a:latin typeface="Arial" panose="020B0604020202020204" pitchFamily="34" charset="0"/>
                <a:cs typeface="Arial" panose="020B0604020202020204" pitchFamily="34" charset="0"/>
              </a:rPr>
              <a:t>solenoid</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Forward </a:t>
            </a:r>
            <a:r>
              <a:rPr lang="en-US" dirty="0" smtClean="0">
                <a:latin typeface="Arial" panose="020B0604020202020204" pitchFamily="34" charset="0"/>
                <a:cs typeface="Arial" panose="020B0604020202020204" pitchFamily="34" charset="0"/>
              </a:rPr>
              <a:t>Side ion magnets </a:t>
            </a:r>
            <a:r>
              <a:rPr lang="en-US" dirty="0">
                <a:latin typeface="Arial" panose="020B0604020202020204" pitchFamily="34" charset="0"/>
                <a:cs typeface="Arial" panose="020B0604020202020204" pitchFamily="34" charset="0"/>
              </a:rPr>
              <a:t>have </a:t>
            </a:r>
            <a:r>
              <a:rPr lang="en-US" dirty="0" smtClean="0">
                <a:latin typeface="Arial" panose="020B0604020202020204" pitchFamily="34" charset="0"/>
                <a:cs typeface="Arial" panose="020B0604020202020204" pitchFamily="34" charset="0"/>
              </a:rPr>
              <a:t>apertures which support ±</a:t>
            </a:r>
            <a:r>
              <a:rPr lang="en-US" dirty="0">
                <a:latin typeface="Arial" panose="020B0604020202020204" pitchFamily="34" charset="0"/>
                <a:cs typeface="Arial" panose="020B0604020202020204" pitchFamily="34" charset="0"/>
              </a:rPr>
              <a:t>10 </a:t>
            </a:r>
            <a:r>
              <a:rPr lang="en-US" dirty="0" err="1" smtClean="0">
                <a:latin typeface="Arial" panose="020B0604020202020204" pitchFamily="34" charset="0"/>
                <a:cs typeface="Arial" panose="020B0604020202020204" pitchFamily="34" charset="0"/>
              </a:rPr>
              <a:t>mrad</a:t>
            </a:r>
            <a:r>
              <a:rPr lang="en-US" dirty="0" smtClean="0">
                <a:latin typeface="Arial" panose="020B0604020202020204" pitchFamily="34" charset="0"/>
                <a:cs typeface="Arial" panose="020B0604020202020204" pitchFamily="34" charset="0"/>
              </a:rPr>
              <a:t> angular acceptance</a:t>
            </a:r>
            <a:endParaRPr 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All final focus quadrupole  magnets use </a:t>
            </a:r>
            <a:r>
              <a:rPr lang="en-US" dirty="0" smtClean="0">
                <a:latin typeface="Arial" panose="020B0604020202020204" pitchFamily="34" charset="0"/>
                <a:cs typeface="Arial" panose="020B0604020202020204" pitchFamily="34" charset="0"/>
              </a:rPr>
              <a:t>NbTi conductor</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Operating temperature </a:t>
            </a:r>
            <a:r>
              <a:rPr lang="en-US" dirty="0" smtClean="0">
                <a:latin typeface="Arial" panose="020B0604020202020204" pitchFamily="34" charset="0"/>
                <a:cs typeface="Arial" panose="020B0604020202020204" pitchFamily="34" charset="0"/>
              </a:rPr>
              <a:t>is between </a:t>
            </a:r>
            <a:r>
              <a:rPr lang="en-US" dirty="0">
                <a:latin typeface="Arial" panose="020B0604020202020204" pitchFamily="34" charset="0"/>
                <a:cs typeface="Arial" panose="020B0604020202020204" pitchFamily="34" charset="0"/>
              </a:rPr>
              <a:t>4.5 K and 4.7 K</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All IR magnets are designed as cold bore, to lower the peak field in the coils </a:t>
            </a:r>
          </a:p>
        </p:txBody>
      </p:sp>
      <p:pic>
        <p:nvPicPr>
          <p:cNvPr id="7" name="Picture 6"/>
          <p:cNvPicPr>
            <a:picLocks noChangeAspect="1"/>
          </p:cNvPicPr>
          <p:nvPr/>
        </p:nvPicPr>
        <p:blipFill>
          <a:blip r:embed="rId7"/>
          <a:stretch>
            <a:fillRect/>
          </a:stretch>
        </p:blipFill>
        <p:spPr>
          <a:xfrm>
            <a:off x="15925800" y="16078200"/>
            <a:ext cx="15773399" cy="4510155"/>
          </a:xfrm>
          <a:prstGeom prst="rect">
            <a:avLst/>
          </a:prstGeom>
        </p:spPr>
      </p:pic>
      <p:pic>
        <p:nvPicPr>
          <p:cNvPr id="8" name="Picture 7"/>
          <p:cNvPicPr>
            <a:picLocks noChangeAspect="1"/>
          </p:cNvPicPr>
          <p:nvPr/>
        </p:nvPicPr>
        <p:blipFill>
          <a:blip r:embed="rId8"/>
          <a:stretch>
            <a:fillRect/>
          </a:stretch>
        </p:blipFill>
        <p:spPr>
          <a:xfrm>
            <a:off x="15864349" y="23703742"/>
            <a:ext cx="15934863" cy="8602663"/>
          </a:xfrm>
          <a:prstGeom prst="rect">
            <a:avLst/>
          </a:prstGeom>
        </p:spPr>
      </p:pic>
      <p:pic>
        <p:nvPicPr>
          <p:cNvPr id="9" name="Picture 8"/>
          <p:cNvPicPr>
            <a:picLocks noChangeAspect="1"/>
          </p:cNvPicPr>
          <p:nvPr/>
        </p:nvPicPr>
        <p:blipFill>
          <a:blip r:embed="rId9"/>
          <a:stretch>
            <a:fillRect/>
          </a:stretch>
        </p:blipFill>
        <p:spPr>
          <a:xfrm>
            <a:off x="8784023" y="16667930"/>
            <a:ext cx="6035447" cy="4025391"/>
          </a:xfrm>
          <a:prstGeom prst="rect">
            <a:avLst/>
          </a:prstGeom>
        </p:spPr>
      </p:pic>
      <p:sp>
        <p:nvSpPr>
          <p:cNvPr id="10" name="TextBox 9"/>
          <p:cNvSpPr txBox="1"/>
          <p:nvPr/>
        </p:nvSpPr>
        <p:spPr>
          <a:xfrm>
            <a:off x="1295401" y="16839059"/>
            <a:ext cx="7488622" cy="3108543"/>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ELECTRON QUADRUPOLES</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6 electron </a:t>
            </a:r>
            <a:r>
              <a:rPr lang="en-US" dirty="0" smtClean="0">
                <a:latin typeface="Arial" panose="020B0604020202020204" pitchFamily="34" charset="0"/>
                <a:cs typeface="Arial" panose="020B0604020202020204" pitchFamily="34" charset="0"/>
              </a:rPr>
              <a:t>beam line quadrupoles</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 common coil design is used for all 6 quadrupoles</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Field </a:t>
            </a:r>
            <a:r>
              <a:rPr lang="en-US" dirty="0">
                <a:latin typeface="Arial" panose="020B0604020202020204" pitchFamily="34" charset="0"/>
                <a:cs typeface="Arial" panose="020B0604020202020204" pitchFamily="34" charset="0"/>
              </a:rPr>
              <a:t>gradient </a:t>
            </a:r>
            <a:r>
              <a:rPr lang="en-US" dirty="0" smtClean="0">
                <a:latin typeface="Arial" panose="020B0604020202020204" pitchFamily="34" charset="0"/>
                <a:cs typeface="Arial" panose="020B0604020202020204" pitchFamily="34" charset="0"/>
              </a:rPr>
              <a:t>up to 45 </a:t>
            </a:r>
            <a:r>
              <a:rPr lang="en-US" dirty="0">
                <a:latin typeface="Arial" panose="020B0604020202020204" pitchFamily="34" charset="0"/>
                <a:cs typeface="Arial" panose="020B0604020202020204" pitchFamily="34" charset="0"/>
              </a:rPr>
              <a:t>T/m </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peak field in the coil is 3.6 T</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Coils are </a:t>
            </a:r>
            <a:r>
              <a:rPr lang="en-US" dirty="0">
                <a:latin typeface="Arial" panose="020B0604020202020204" pitchFamily="34" charset="0"/>
                <a:cs typeface="Arial" panose="020B0604020202020204" pitchFamily="34" charset="0"/>
              </a:rPr>
              <a:t>keystone Rutherford cable </a:t>
            </a:r>
          </a:p>
        </p:txBody>
      </p:sp>
      <p:sp>
        <p:nvSpPr>
          <p:cNvPr id="58" name="AutoShape 3888">
            <a:extLst>
              <a:ext uri="{FF2B5EF4-FFF2-40B4-BE49-F238E27FC236}">
                <a16:creationId xmlns:a16="http://schemas.microsoft.com/office/drawing/2014/main" id="{43212821-5384-0B4C-A848-7B557420ED7A}"/>
              </a:ext>
            </a:extLst>
          </p:cNvPr>
          <p:cNvSpPr>
            <a:spLocks noChangeArrowheads="1"/>
          </p:cNvSpPr>
          <p:nvPr/>
        </p:nvSpPr>
        <p:spPr bwMode="auto">
          <a:xfrm>
            <a:off x="990600" y="21107400"/>
            <a:ext cx="14325600" cy="4380124"/>
          </a:xfrm>
          <a:prstGeom prst="roundRect">
            <a:avLst>
              <a:gd name="adj" fmla="val 4806"/>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a:buNone/>
            </a:pPr>
            <a:endParaRPr lang="en-US" sz="2800" b="1" dirty="0">
              <a:latin typeface="Arial" panose="020B0604020202020204" pitchFamily="34" charset="0"/>
              <a:cs typeface="Arial" panose="020B0604020202020204" pitchFamily="34" charset="0"/>
            </a:endParaRPr>
          </a:p>
        </p:txBody>
      </p:sp>
      <p:sp>
        <p:nvSpPr>
          <p:cNvPr id="60" name="TextBox 59"/>
          <p:cNvSpPr txBox="1"/>
          <p:nvPr/>
        </p:nvSpPr>
        <p:spPr>
          <a:xfrm>
            <a:off x="1295401" y="21406756"/>
            <a:ext cx="6883375" cy="397031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ION QUADRUPOLES</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6 ion </a:t>
            </a:r>
            <a:r>
              <a:rPr lang="en-US" dirty="0">
                <a:latin typeface="Arial" panose="020B0604020202020204" pitchFamily="34" charset="0"/>
                <a:cs typeface="Arial" panose="020B0604020202020204" pitchFamily="34" charset="0"/>
              </a:rPr>
              <a:t>beam line </a:t>
            </a:r>
            <a:r>
              <a:rPr lang="en-US" dirty="0" smtClean="0">
                <a:latin typeface="Arial" panose="020B0604020202020204" pitchFamily="34" charset="0"/>
                <a:cs typeface="Arial" panose="020B0604020202020204" pitchFamily="34" charset="0"/>
              </a:rPr>
              <a:t>quadrupoles</a:t>
            </a:r>
            <a:r>
              <a:rPr lang="en-US" dirty="0">
                <a:latin typeface="Arial" panose="020B0604020202020204" pitchFamily="34" charset="0"/>
                <a:cs typeface="Arial" panose="020B0604020202020204" pitchFamily="34" charset="0"/>
              </a:rPr>
              <a:t>; 3 </a:t>
            </a:r>
            <a:r>
              <a:rPr lang="en-US" dirty="0" smtClean="0">
                <a:latin typeface="Arial" panose="020B0604020202020204" pitchFamily="34" charset="0"/>
                <a:cs typeface="Arial" panose="020B0604020202020204" pitchFamily="34" charset="0"/>
              </a:rPr>
              <a:t>Rear Side, </a:t>
            </a:r>
            <a:r>
              <a:rPr lang="en-US" dirty="0">
                <a:latin typeface="Arial" panose="020B0604020202020204" pitchFamily="34" charset="0"/>
                <a:cs typeface="Arial" panose="020B0604020202020204" pitchFamily="34" charset="0"/>
              </a:rPr>
              <a:t>3 </a:t>
            </a:r>
            <a:r>
              <a:rPr lang="en-US" dirty="0" smtClean="0">
                <a:latin typeface="Arial" panose="020B0604020202020204" pitchFamily="34" charset="0"/>
                <a:cs typeface="Arial" panose="020B0604020202020204" pitchFamily="34" charset="0"/>
              </a:rPr>
              <a:t>Forward </a:t>
            </a:r>
            <a:r>
              <a:rPr lang="en-US" dirty="0" smtClean="0">
                <a:latin typeface="Arial" panose="020B0604020202020204" pitchFamily="34" charset="0"/>
                <a:cs typeface="Arial" panose="020B0604020202020204" pitchFamily="34" charset="0"/>
              </a:rPr>
              <a:t>Side</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Forward Side </a:t>
            </a:r>
            <a:r>
              <a:rPr lang="en-US" dirty="0">
                <a:latin typeface="Arial" panose="020B0604020202020204" pitchFamily="34" charset="0"/>
                <a:cs typeface="Arial" panose="020B0604020202020204" pitchFamily="34" charset="0"/>
              </a:rPr>
              <a:t>quadrupoles have larger bores and are the most challenging</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peak </a:t>
            </a:r>
            <a:r>
              <a:rPr lang="en-US" dirty="0" smtClean="0">
                <a:latin typeface="Arial" panose="020B0604020202020204" pitchFamily="34" charset="0"/>
                <a:cs typeface="Arial" panose="020B0604020202020204" pitchFamily="34" charset="0"/>
              </a:rPr>
              <a:t>fields </a:t>
            </a:r>
            <a:r>
              <a:rPr lang="en-US" dirty="0">
                <a:latin typeface="Arial" panose="020B0604020202020204" pitchFamily="34" charset="0"/>
                <a:cs typeface="Arial" panose="020B0604020202020204" pitchFamily="34" charset="0"/>
              </a:rPr>
              <a:t>in the ion quadrupole coils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6.4-7.0 T</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Coils are keystone Rutherford cable </a:t>
            </a:r>
          </a:p>
        </p:txBody>
      </p:sp>
      <p:sp>
        <p:nvSpPr>
          <p:cNvPr id="61" name="AutoShape 3888">
            <a:extLst>
              <a:ext uri="{FF2B5EF4-FFF2-40B4-BE49-F238E27FC236}">
                <a16:creationId xmlns:a16="http://schemas.microsoft.com/office/drawing/2014/main" id="{43212821-5384-0B4C-A848-7B557420ED7A}"/>
              </a:ext>
            </a:extLst>
          </p:cNvPr>
          <p:cNvSpPr>
            <a:spLocks noChangeArrowheads="1"/>
          </p:cNvSpPr>
          <p:nvPr/>
        </p:nvSpPr>
        <p:spPr bwMode="auto">
          <a:xfrm>
            <a:off x="990600" y="25679400"/>
            <a:ext cx="14325600" cy="4380124"/>
          </a:xfrm>
          <a:prstGeom prst="roundRect">
            <a:avLst>
              <a:gd name="adj" fmla="val 4806"/>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a:buNone/>
            </a:pPr>
            <a:endParaRPr lang="en-US" sz="2800" b="1" dirty="0">
              <a:latin typeface="Arial" panose="020B0604020202020204" pitchFamily="34" charset="0"/>
              <a:cs typeface="Arial" panose="020B0604020202020204" pitchFamily="34" charset="0"/>
            </a:endParaRPr>
          </a:p>
        </p:txBody>
      </p:sp>
      <p:sp>
        <p:nvSpPr>
          <p:cNvPr id="63" name="TextBox 62"/>
          <p:cNvSpPr txBox="1"/>
          <p:nvPr/>
        </p:nvSpPr>
        <p:spPr>
          <a:xfrm>
            <a:off x="1295401" y="25978756"/>
            <a:ext cx="7488622" cy="397031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SKEW QUADRUPOLES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Electron beam line skew quadrupoles are nested around the main quadrupole</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 first ion </a:t>
            </a:r>
            <a:r>
              <a:rPr lang="en-US" dirty="0" smtClean="0">
                <a:latin typeface="Arial" panose="020B0604020202020204" pitchFamily="34" charset="0"/>
                <a:cs typeface="Arial" panose="020B0604020202020204" pitchFamily="34" charset="0"/>
              </a:rPr>
              <a:t>Rear Side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Forward Side </a:t>
            </a:r>
            <a:r>
              <a:rPr lang="en-US" dirty="0">
                <a:latin typeface="Arial" panose="020B0604020202020204" pitchFamily="34" charset="0"/>
                <a:cs typeface="Arial" panose="020B0604020202020204" pitchFamily="34" charset="0"/>
              </a:rPr>
              <a:t>skew quadrupoles are also nested coils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 other ion beam line skew quadrupoles will be independent due to the </a:t>
            </a:r>
            <a:r>
              <a:rPr lang="en-US" dirty="0" smtClean="0">
                <a:latin typeface="Arial" panose="020B0604020202020204" pitchFamily="34" charset="0"/>
                <a:cs typeface="Arial" panose="020B0604020202020204" pitchFamily="34" charset="0"/>
              </a:rPr>
              <a:t>gradient</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 coil field in all the skew quadrupoles is relatively low to moderate for </a:t>
            </a:r>
            <a:r>
              <a:rPr lang="en-US" dirty="0" smtClean="0">
                <a:latin typeface="Arial" panose="020B0604020202020204" pitchFamily="34" charset="0"/>
                <a:cs typeface="Arial" panose="020B0604020202020204" pitchFamily="34" charset="0"/>
              </a:rPr>
              <a:t>NbTi</a:t>
            </a:r>
            <a:endParaRPr lang="en-US" dirty="0">
              <a:latin typeface="Arial" panose="020B0604020202020204" pitchFamily="34" charset="0"/>
              <a:cs typeface="Arial" panose="020B0604020202020204" pitchFamily="34" charset="0"/>
            </a:endParaRPr>
          </a:p>
        </p:txBody>
      </p:sp>
      <p:sp>
        <p:nvSpPr>
          <p:cNvPr id="64" name="AutoShape 3888">
            <a:extLst>
              <a:ext uri="{FF2B5EF4-FFF2-40B4-BE49-F238E27FC236}">
                <a16:creationId xmlns:a16="http://schemas.microsoft.com/office/drawing/2014/main" id="{43212821-5384-0B4C-A848-7B557420ED7A}"/>
              </a:ext>
            </a:extLst>
          </p:cNvPr>
          <p:cNvSpPr>
            <a:spLocks noChangeArrowheads="1"/>
          </p:cNvSpPr>
          <p:nvPr/>
        </p:nvSpPr>
        <p:spPr bwMode="auto">
          <a:xfrm>
            <a:off x="990600" y="30251400"/>
            <a:ext cx="14325600" cy="4030662"/>
          </a:xfrm>
          <a:prstGeom prst="roundRect">
            <a:avLst>
              <a:gd name="adj" fmla="val 4806"/>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a:buNone/>
            </a:pPr>
            <a:endParaRPr lang="en-US" sz="2800" b="1" dirty="0">
              <a:latin typeface="Arial" panose="020B0604020202020204" pitchFamily="34" charset="0"/>
              <a:cs typeface="Arial" panose="020B0604020202020204" pitchFamily="34" charset="0"/>
            </a:endParaRPr>
          </a:p>
        </p:txBody>
      </p:sp>
      <p:sp>
        <p:nvSpPr>
          <p:cNvPr id="66" name="TextBox 65"/>
          <p:cNvSpPr txBox="1"/>
          <p:nvPr/>
        </p:nvSpPr>
        <p:spPr>
          <a:xfrm>
            <a:off x="1295401" y="30550756"/>
            <a:ext cx="6358528" cy="35394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SOLENOIDS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There are four solenoid magnets in the IR to counteract the effects of the detector solenoid </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Forward Side </a:t>
            </a:r>
            <a:r>
              <a:rPr lang="en-US" dirty="0">
                <a:latin typeface="Arial" panose="020B0604020202020204" pitchFamily="34" charset="0"/>
                <a:cs typeface="Arial" panose="020B0604020202020204" pitchFamily="34" charset="0"/>
              </a:rPr>
              <a:t>ion beam solenoid has a larger bore (19.8 cm radius), coil inner radius (22.5 cm) and it is a 4 T </a:t>
            </a:r>
            <a:r>
              <a:rPr lang="en-US" dirty="0" smtClean="0">
                <a:latin typeface="Arial" panose="020B0604020202020204" pitchFamily="34" charset="0"/>
                <a:cs typeface="Arial" panose="020B0604020202020204" pitchFamily="34" charset="0"/>
              </a:rPr>
              <a:t>solenoid  </a:t>
            </a:r>
            <a:endParaRPr lang="en-US" dirty="0">
              <a:latin typeface="Arial" panose="020B0604020202020204" pitchFamily="34" charset="0"/>
              <a:cs typeface="Arial" panose="020B0604020202020204" pitchFamily="34" charset="0"/>
            </a:endParaRPr>
          </a:p>
        </p:txBody>
      </p:sp>
      <p:sp>
        <p:nvSpPr>
          <p:cNvPr id="67" name="AutoShape 3888">
            <a:extLst>
              <a:ext uri="{FF2B5EF4-FFF2-40B4-BE49-F238E27FC236}">
                <a16:creationId xmlns:a16="http://schemas.microsoft.com/office/drawing/2014/main" id="{43212821-5384-0B4C-A848-7B557420ED7A}"/>
              </a:ext>
            </a:extLst>
          </p:cNvPr>
          <p:cNvSpPr>
            <a:spLocks noChangeArrowheads="1"/>
          </p:cNvSpPr>
          <p:nvPr/>
        </p:nvSpPr>
        <p:spPr bwMode="auto">
          <a:xfrm>
            <a:off x="990600" y="34467330"/>
            <a:ext cx="14325600" cy="4089870"/>
          </a:xfrm>
          <a:prstGeom prst="roundRect">
            <a:avLst>
              <a:gd name="adj" fmla="val 4806"/>
            </a:avLst>
          </a:prstGeom>
          <a:solidFill>
            <a:schemeClr val="accent3"/>
          </a:solidFill>
          <a:ln w="28575">
            <a:solidFill>
              <a:schemeClr val="bg2"/>
            </a:solidFill>
            <a:round/>
            <a:headEnd/>
            <a:tailEnd/>
          </a:ln>
        </p:spPr>
        <p:txBody>
          <a:bodyPr lIns="182880" tIns="182880" rIns="182880" bIns="182880"/>
          <a:lstStyle>
            <a:lvl1pPr eaLnBrk="0" hangingPunct="0">
              <a:spcBef>
                <a:spcPct val="20000"/>
              </a:spcBef>
              <a:buChar char="•"/>
              <a:tabLst>
                <a:tab pos="457200" algn="l"/>
              </a:tabLst>
              <a:defRPr sz="15400">
                <a:solidFill>
                  <a:schemeClr val="tx1"/>
                </a:solidFill>
                <a:latin typeface="Times New Roman" pitchFamily="18" charset="0"/>
              </a:defRPr>
            </a:lvl1pPr>
            <a:lvl2pPr marL="742950" indent="-285750" eaLnBrk="0" hangingPunct="0">
              <a:spcBef>
                <a:spcPct val="20000"/>
              </a:spcBef>
              <a:buChar char="–"/>
              <a:tabLst>
                <a:tab pos="457200" algn="l"/>
              </a:tabLst>
              <a:defRPr sz="13400">
                <a:solidFill>
                  <a:schemeClr val="tx1"/>
                </a:solidFill>
                <a:latin typeface="Times New Roman" pitchFamily="18" charset="0"/>
              </a:defRPr>
            </a:lvl2pPr>
            <a:lvl3pPr marL="1143000" indent="-228600" eaLnBrk="0" hangingPunct="0">
              <a:spcBef>
                <a:spcPct val="20000"/>
              </a:spcBef>
              <a:buChar char="•"/>
              <a:tabLst>
                <a:tab pos="457200" algn="l"/>
              </a:tabLst>
              <a:defRPr sz="11500">
                <a:solidFill>
                  <a:schemeClr val="tx1"/>
                </a:solidFill>
                <a:latin typeface="Times New Roman" pitchFamily="18" charset="0"/>
              </a:defRPr>
            </a:lvl3pPr>
            <a:lvl4pPr marL="1600200" indent="-228600" eaLnBrk="0" hangingPunct="0">
              <a:spcBef>
                <a:spcPct val="20000"/>
              </a:spcBef>
              <a:buChar char="–"/>
              <a:tabLst>
                <a:tab pos="457200" algn="l"/>
              </a:tabLst>
              <a:defRPr sz="9600">
                <a:solidFill>
                  <a:schemeClr val="tx1"/>
                </a:solidFill>
                <a:latin typeface="Times New Roman" pitchFamily="18" charset="0"/>
              </a:defRPr>
            </a:lvl4pPr>
            <a:lvl5pPr marL="2057400" indent="-228600" eaLnBrk="0" hangingPunct="0">
              <a:spcBef>
                <a:spcPct val="20000"/>
              </a:spcBef>
              <a:buChar char="»"/>
              <a:tabLst>
                <a:tab pos="457200"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57200" algn="l"/>
              </a:tabLst>
              <a:defRPr sz="9600">
                <a:solidFill>
                  <a:schemeClr val="tx1"/>
                </a:solidFill>
                <a:latin typeface="Times New Roman" pitchFamily="18" charset="0"/>
              </a:defRPr>
            </a:lvl9pPr>
          </a:lstStyle>
          <a:p>
            <a:pPr>
              <a:buNone/>
            </a:pPr>
            <a:endParaRPr lang="en-US" sz="2800" b="1" dirty="0">
              <a:latin typeface="Arial" panose="020B0604020202020204" pitchFamily="34" charset="0"/>
              <a:cs typeface="Arial" panose="020B0604020202020204" pitchFamily="34" charset="0"/>
            </a:endParaRPr>
          </a:p>
        </p:txBody>
      </p:sp>
      <p:sp>
        <p:nvSpPr>
          <p:cNvPr id="69" name="TextBox 68"/>
          <p:cNvSpPr txBox="1"/>
          <p:nvPr/>
        </p:nvSpPr>
        <p:spPr>
          <a:xfrm>
            <a:off x="1314312" y="34851124"/>
            <a:ext cx="6364590" cy="35394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KICKER MAGNET</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The kicker magnets in the ion beamline performs orbit correction</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2 kicker magnets in </a:t>
            </a:r>
            <a:r>
              <a:rPr lang="en-US"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IR </a:t>
            </a:r>
            <a:r>
              <a:rPr lang="en-US" dirty="0" smtClean="0">
                <a:latin typeface="Arial" panose="020B0604020202020204" pitchFamily="34" charset="0"/>
                <a:cs typeface="Arial" panose="020B0604020202020204" pitchFamily="34" charset="0"/>
              </a:rPr>
              <a:t>with opposite field polarity</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The performance requirements are similar enough that these magnets are the same design</a:t>
            </a:r>
            <a:endParaRPr lang="en-US" dirty="0">
              <a:latin typeface="Arial" panose="020B0604020202020204" pitchFamily="34" charset="0"/>
              <a:cs typeface="Arial" panose="020B0604020202020204" pitchFamily="34" charset="0"/>
            </a:endParaRPr>
          </a:p>
        </p:txBody>
      </p:sp>
      <p:pic>
        <p:nvPicPr>
          <p:cNvPr id="70" name="Picture 6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78776" y="21240975"/>
            <a:ext cx="7137424" cy="4043191"/>
          </a:xfrm>
          <a:prstGeom prst="rect">
            <a:avLst/>
          </a:prstGeom>
        </p:spPr>
      </p:pic>
      <p:pic>
        <p:nvPicPr>
          <p:cNvPr id="11" name="Picture 10"/>
          <p:cNvPicPr>
            <a:picLocks noChangeAspect="1"/>
          </p:cNvPicPr>
          <p:nvPr/>
        </p:nvPicPr>
        <p:blipFill>
          <a:blip r:embed="rId11"/>
          <a:stretch>
            <a:fillRect/>
          </a:stretch>
        </p:blipFill>
        <p:spPr>
          <a:xfrm>
            <a:off x="10356087" y="25679400"/>
            <a:ext cx="4579113" cy="4451789"/>
          </a:xfrm>
          <a:prstGeom prst="rect">
            <a:avLst/>
          </a:prstGeom>
        </p:spPr>
      </p:pic>
      <p:pic>
        <p:nvPicPr>
          <p:cNvPr id="12" name="Picture 11"/>
          <p:cNvPicPr>
            <a:picLocks noChangeAspect="1"/>
          </p:cNvPicPr>
          <p:nvPr/>
        </p:nvPicPr>
        <p:blipFill>
          <a:blip r:embed="rId12"/>
          <a:stretch>
            <a:fillRect/>
          </a:stretch>
        </p:blipFill>
        <p:spPr>
          <a:xfrm>
            <a:off x="8534399" y="30379542"/>
            <a:ext cx="6707213" cy="3805000"/>
          </a:xfrm>
          <a:prstGeom prst="rect">
            <a:avLst/>
          </a:prstGeom>
        </p:spPr>
      </p:pic>
      <p:pic>
        <p:nvPicPr>
          <p:cNvPr id="13" name="Picture 12"/>
          <p:cNvPicPr>
            <a:picLocks noChangeAspect="1"/>
          </p:cNvPicPr>
          <p:nvPr/>
        </p:nvPicPr>
        <p:blipFill>
          <a:blip r:embed="rId13"/>
          <a:stretch>
            <a:fillRect/>
          </a:stretch>
        </p:blipFill>
        <p:spPr>
          <a:xfrm>
            <a:off x="8345652" y="34573293"/>
            <a:ext cx="6838672" cy="3875782"/>
          </a:xfrm>
          <a:prstGeom prst="rect">
            <a:avLst/>
          </a:prstGeom>
        </p:spPr>
      </p:pic>
      <p:pic>
        <p:nvPicPr>
          <p:cNvPr id="14" name="Picture 13"/>
          <p:cNvPicPr>
            <a:picLocks noChangeAspect="1"/>
          </p:cNvPicPr>
          <p:nvPr/>
        </p:nvPicPr>
        <p:blipFill>
          <a:blip r:embed="rId14"/>
          <a:stretch>
            <a:fillRect/>
          </a:stretch>
        </p:blipFill>
        <p:spPr>
          <a:xfrm>
            <a:off x="17154204" y="36514558"/>
            <a:ext cx="5486876" cy="2926334"/>
          </a:xfrm>
          <a:prstGeom prst="rect">
            <a:avLst/>
          </a:prstGeom>
        </p:spPr>
      </p:pic>
      <p:pic>
        <p:nvPicPr>
          <p:cNvPr id="16" name="Picture 15"/>
          <p:cNvPicPr>
            <a:picLocks noChangeAspect="1"/>
          </p:cNvPicPr>
          <p:nvPr/>
        </p:nvPicPr>
        <p:blipFill>
          <a:blip r:embed="rId15"/>
          <a:stretch>
            <a:fillRect/>
          </a:stretch>
        </p:blipFill>
        <p:spPr>
          <a:xfrm>
            <a:off x="18059400" y="34438163"/>
            <a:ext cx="2461354" cy="2007693"/>
          </a:xfrm>
          <a:prstGeom prst="rect">
            <a:avLst/>
          </a:prstGeom>
        </p:spPr>
      </p:pic>
      <p:pic>
        <p:nvPicPr>
          <p:cNvPr id="17" name="Picture 16"/>
          <p:cNvPicPr>
            <a:picLocks noChangeAspect="1"/>
          </p:cNvPicPr>
          <p:nvPr/>
        </p:nvPicPr>
        <p:blipFill>
          <a:blip r:embed="rId16"/>
          <a:stretch>
            <a:fillRect/>
          </a:stretch>
        </p:blipFill>
        <p:spPr>
          <a:xfrm>
            <a:off x="23954471" y="34334450"/>
            <a:ext cx="7844741" cy="1948119"/>
          </a:xfrm>
          <a:prstGeom prst="rect">
            <a:avLst/>
          </a:prstGeom>
        </p:spPr>
      </p:pic>
      <p:pic>
        <p:nvPicPr>
          <p:cNvPr id="19" name="Picture 18"/>
          <p:cNvPicPr>
            <a:picLocks noChangeAspect="1"/>
          </p:cNvPicPr>
          <p:nvPr/>
        </p:nvPicPr>
        <p:blipFill>
          <a:blip r:embed="rId17"/>
          <a:stretch>
            <a:fillRect/>
          </a:stretch>
        </p:blipFill>
        <p:spPr>
          <a:xfrm>
            <a:off x="25191320" y="36270697"/>
            <a:ext cx="5371042" cy="3170195"/>
          </a:xfrm>
          <a:prstGeom prst="rect">
            <a:avLst/>
          </a:prstGeom>
        </p:spPr>
      </p:pic>
      <p:pic>
        <p:nvPicPr>
          <p:cNvPr id="20" name="Picture 19"/>
          <p:cNvPicPr>
            <a:picLocks noChangeAspect="1"/>
          </p:cNvPicPr>
          <p:nvPr/>
        </p:nvPicPr>
        <p:blipFill>
          <a:blip r:embed="rId18"/>
          <a:stretch>
            <a:fillRect/>
          </a:stretch>
        </p:blipFill>
        <p:spPr>
          <a:xfrm>
            <a:off x="25259138" y="39646684"/>
            <a:ext cx="5346655" cy="3700593"/>
          </a:xfrm>
          <a:prstGeom prst="rect">
            <a:avLst/>
          </a:prstGeom>
        </p:spPr>
      </p:pic>
      <p:sp>
        <p:nvSpPr>
          <p:cNvPr id="80" name="AutoShape 3904">
            <a:extLst>
              <a:ext uri="{FF2B5EF4-FFF2-40B4-BE49-F238E27FC236}">
                <a16:creationId xmlns:a16="http://schemas.microsoft.com/office/drawing/2014/main" id="{5D4B0C2F-3443-7C44-B125-C4DBB581F1B6}"/>
              </a:ext>
            </a:extLst>
          </p:cNvPr>
          <p:cNvSpPr>
            <a:spLocks noChangeArrowheads="1"/>
          </p:cNvSpPr>
          <p:nvPr/>
        </p:nvSpPr>
        <p:spPr bwMode="auto">
          <a:xfrm>
            <a:off x="5806920" y="38832869"/>
            <a:ext cx="9556935" cy="4797979"/>
          </a:xfrm>
          <a:prstGeom prst="roundRect">
            <a:avLst>
              <a:gd name="adj" fmla="val 8111"/>
            </a:avLst>
          </a:prstGeom>
          <a:solidFill>
            <a:schemeClr val="accent3"/>
          </a:solidFill>
          <a:ln w="28575">
            <a:solidFill>
              <a:schemeClr val="bg2"/>
            </a:solidFill>
            <a:round/>
            <a:headEnd/>
            <a:tailEnd/>
          </a:ln>
        </p:spPr>
        <p:txBody>
          <a:bodyPr lIns="274320" tIns="182880" rIns="274320" bIns="182880"/>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defRPr/>
            </a:pPr>
            <a:r>
              <a:rPr lang="en-US" altLang="en-US" sz="3200" b="1" dirty="0" smtClean="0">
                <a:latin typeface="Arial" charset="0"/>
              </a:rPr>
              <a:t>SUMMARY</a:t>
            </a:r>
          </a:p>
          <a:p>
            <a:pPr marL="342900" indent="-342900" eaLnBrk="1" hangingPunct="1">
              <a:spcBef>
                <a:spcPct val="0"/>
              </a:spcBef>
              <a:defRPr/>
            </a:pPr>
            <a:r>
              <a:rPr lang="en-US" sz="2800" dirty="0" smtClean="0">
                <a:latin typeface="Arial" panose="020B0604020202020204" pitchFamily="34" charset="0"/>
                <a:cs typeface="Arial" panose="020B0604020202020204" pitchFamily="34" charset="0"/>
              </a:rPr>
              <a:t>All preliminary IR magnet designs are complete</a:t>
            </a:r>
            <a:endParaRPr lang="en-US" sz="2800" dirty="0">
              <a:latin typeface="Arial" panose="020B0604020202020204" pitchFamily="34" charset="0"/>
              <a:cs typeface="Arial" panose="020B0604020202020204" pitchFamily="34" charset="0"/>
            </a:endParaRPr>
          </a:p>
          <a:p>
            <a:pPr marL="342900" indent="-342900" eaLnBrk="1" hangingPunct="1">
              <a:spcBef>
                <a:spcPct val="0"/>
              </a:spcBef>
              <a:defRPr/>
            </a:pPr>
            <a:r>
              <a:rPr lang="en-US" sz="2800" dirty="0">
                <a:latin typeface="Arial" panose="020B0604020202020204" pitchFamily="34" charset="0"/>
                <a:cs typeface="Arial" panose="020B0604020202020204" pitchFamily="34" charset="0"/>
              </a:rPr>
              <a:t>The peak fields in the coils are less than 7 </a:t>
            </a:r>
            <a:r>
              <a:rPr lang="en-US" sz="2800" dirty="0" smtClean="0">
                <a:latin typeface="Arial" panose="020B0604020202020204" pitchFamily="34" charset="0"/>
                <a:cs typeface="Arial" panose="020B0604020202020204" pitchFamily="34" charset="0"/>
              </a:rPr>
              <a:t>T</a:t>
            </a:r>
            <a:endParaRPr lang="en-US" sz="2800" dirty="0">
              <a:latin typeface="Arial" panose="020B0604020202020204" pitchFamily="34" charset="0"/>
              <a:cs typeface="Arial" panose="020B0604020202020204" pitchFamily="34" charset="0"/>
            </a:endParaRPr>
          </a:p>
          <a:p>
            <a:pPr marL="342900" indent="-342900" eaLnBrk="1" hangingPunct="1">
              <a:spcBef>
                <a:spcPct val="0"/>
              </a:spcBef>
              <a:defRPr/>
            </a:pPr>
            <a:r>
              <a:rPr lang="en-US" sz="2800" dirty="0">
                <a:latin typeface="Arial" panose="020B0604020202020204" pitchFamily="34" charset="0"/>
                <a:cs typeface="Arial" panose="020B0604020202020204" pitchFamily="34" charset="0"/>
              </a:rPr>
              <a:t>Acceptable shielding solutions exist for </a:t>
            </a:r>
            <a:r>
              <a:rPr lang="en-US" sz="2800" dirty="0" smtClean="0">
                <a:latin typeface="Arial" panose="020B0604020202020204" pitchFamily="34" charset="0"/>
                <a:cs typeface="Arial" panose="020B0604020202020204" pitchFamily="34" charset="0"/>
              </a:rPr>
              <a:t>interactions  </a:t>
            </a:r>
            <a:endParaRPr lang="en-US" sz="2800" dirty="0">
              <a:latin typeface="Arial" panose="020B0604020202020204" pitchFamily="34" charset="0"/>
              <a:cs typeface="Arial" panose="020B0604020202020204" pitchFamily="34" charset="0"/>
            </a:endParaRPr>
          </a:p>
          <a:p>
            <a:pPr marL="342900" indent="-342900" eaLnBrk="1" hangingPunct="1">
              <a:spcBef>
                <a:spcPct val="0"/>
              </a:spcBef>
              <a:defRPr/>
            </a:pPr>
            <a:r>
              <a:rPr lang="en-US" sz="2800" dirty="0">
                <a:latin typeface="Arial" panose="020B0604020202020204" pitchFamily="34" charset="0"/>
                <a:cs typeface="Arial" panose="020B0604020202020204" pitchFamily="34" charset="0"/>
              </a:rPr>
              <a:t>Preliminary optimizations </a:t>
            </a:r>
            <a:r>
              <a:rPr lang="en-US" sz="2800" dirty="0" smtClean="0">
                <a:latin typeface="Arial" panose="020B0604020202020204" pitchFamily="34" charset="0"/>
                <a:cs typeface="Arial" panose="020B0604020202020204" pitchFamily="34" charset="0"/>
              </a:rPr>
              <a:t>have </a:t>
            </a:r>
            <a:r>
              <a:rPr lang="en-US" sz="2800" dirty="0">
                <a:latin typeface="Arial" panose="020B0604020202020204" pitchFamily="34" charset="0"/>
                <a:cs typeface="Arial" panose="020B0604020202020204" pitchFamily="34" charset="0"/>
              </a:rPr>
              <a:t>been </a:t>
            </a:r>
            <a:r>
              <a:rPr lang="en-US" sz="2800" dirty="0" smtClean="0">
                <a:latin typeface="Arial" panose="020B0604020202020204" pitchFamily="34" charset="0"/>
                <a:cs typeface="Arial" panose="020B0604020202020204" pitchFamily="34" charset="0"/>
              </a:rPr>
              <a:t>completed</a:t>
            </a:r>
          </a:p>
          <a:p>
            <a:pPr marL="342900" indent="-342900" eaLnBrk="1" hangingPunct="1">
              <a:spcBef>
                <a:spcPct val="0"/>
              </a:spcBef>
              <a:defRPr/>
            </a:pPr>
            <a:r>
              <a:rPr lang="en-US" sz="2800" dirty="0">
                <a:latin typeface="Arial" panose="020B0604020202020204" pitchFamily="34" charset="0"/>
                <a:cs typeface="Arial" panose="020B0604020202020204" pitchFamily="34" charset="0"/>
              </a:rPr>
              <a:t>Additional optimizations are required for detailed coil design, </a:t>
            </a:r>
            <a:r>
              <a:rPr lang="en-US" sz="2800" dirty="0" smtClean="0">
                <a:latin typeface="Arial" panose="020B0604020202020204" pitchFamily="34" charset="0"/>
                <a:cs typeface="Arial" panose="020B0604020202020204" pitchFamily="34" charset="0"/>
              </a:rPr>
              <a:t>minimizing coil </a:t>
            </a:r>
            <a:r>
              <a:rPr lang="en-US" sz="2800" dirty="0">
                <a:latin typeface="Arial" panose="020B0604020202020204" pitchFamily="34" charset="0"/>
                <a:cs typeface="Arial" panose="020B0604020202020204" pitchFamily="34" charset="0"/>
              </a:rPr>
              <a:t>peak field, and </a:t>
            </a:r>
            <a:r>
              <a:rPr lang="en-US" sz="2800" dirty="0" smtClean="0">
                <a:latin typeface="Arial" panose="020B0604020202020204" pitchFamily="34" charset="0"/>
                <a:cs typeface="Arial" panose="020B0604020202020204" pitchFamily="34" charset="0"/>
              </a:rPr>
              <a:t>multipoles</a:t>
            </a:r>
          </a:p>
          <a:p>
            <a:pPr marL="342900" indent="-342900" eaLnBrk="1" hangingPunct="1">
              <a:spcBef>
                <a:spcPct val="0"/>
              </a:spcBef>
              <a:defRPr/>
            </a:pPr>
            <a:r>
              <a:rPr lang="en-US" sz="2800" dirty="0">
                <a:latin typeface="Arial" panose="020B0604020202020204" pitchFamily="34" charset="0"/>
                <a:cs typeface="Arial" panose="020B0604020202020204" pitchFamily="34" charset="0"/>
              </a:rPr>
              <a:t>The interaction between the detector magnets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the transport magnets remain to be </a:t>
            </a:r>
            <a:r>
              <a:rPr lang="en-US" sz="2800" dirty="0" smtClean="0">
                <a:latin typeface="Arial" panose="020B0604020202020204" pitchFamily="34" charset="0"/>
                <a:cs typeface="Arial" panose="020B0604020202020204" pitchFamily="34" charset="0"/>
              </a:rPr>
              <a:t>studied</a:t>
            </a:r>
          </a:p>
          <a:p>
            <a:pPr marL="342900" indent="-342900" eaLnBrk="1" hangingPunct="1">
              <a:spcBef>
                <a:spcPct val="0"/>
              </a:spcBef>
              <a:defRP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conceptual cryostat </a:t>
            </a:r>
            <a:r>
              <a:rPr lang="en-US" sz="2800" dirty="0" smtClean="0">
                <a:latin typeface="Arial" panose="020B0604020202020204" pitchFamily="34" charset="0"/>
                <a:cs typeface="Arial" panose="020B0604020202020204" pitchFamily="34" charset="0"/>
              </a:rPr>
              <a:t>designs are </a:t>
            </a:r>
            <a:r>
              <a:rPr lang="en-US" sz="2800" dirty="0">
                <a:latin typeface="Arial" panose="020B0604020202020204" pitchFamily="34" charset="0"/>
                <a:cs typeface="Arial" panose="020B0604020202020204" pitchFamily="34" charset="0"/>
              </a:rPr>
              <a:t>in </a:t>
            </a:r>
            <a:r>
              <a:rPr lang="en-US" sz="2800" dirty="0" smtClean="0">
                <a:latin typeface="Arial" panose="020B0604020202020204" pitchFamily="34" charset="0"/>
                <a:cs typeface="Arial" panose="020B0604020202020204" pitchFamily="34" charset="0"/>
              </a:rPr>
              <a:t>progress</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9"/>
          <a:stretch>
            <a:fillRect/>
          </a:stretch>
        </p:blipFill>
        <p:spPr>
          <a:xfrm>
            <a:off x="27350286" y="2240882"/>
            <a:ext cx="5132130" cy="1352821"/>
          </a:xfrm>
          <a:prstGeom prst="rect">
            <a:avLst/>
          </a:prstGeom>
        </p:spPr>
      </p:pic>
      <p:pic>
        <p:nvPicPr>
          <p:cNvPr id="18" name="Picture 17"/>
          <p:cNvPicPr>
            <a:picLocks noChangeAspect="1"/>
          </p:cNvPicPr>
          <p:nvPr/>
        </p:nvPicPr>
        <p:blipFill>
          <a:blip r:embed="rId20"/>
          <a:stretch>
            <a:fillRect/>
          </a:stretch>
        </p:blipFill>
        <p:spPr>
          <a:xfrm>
            <a:off x="16953019" y="39646684"/>
            <a:ext cx="5889246" cy="36396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PMP042_bond_poster" id="{D44AA0D1-0A13-284B-90C7-02B518BC611D}" vid="{6877B61F-4040-A545-81C0-9433202332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Design</Template>
  <TotalTime>1639</TotalTime>
  <Words>673</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Symbol</vt:lpstr>
      <vt:lpstr>Times New Roman</vt:lpstr>
      <vt:lpstr>Default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Tim Michalski</cp:lastModifiedBy>
  <cp:revision>15</cp:revision>
  <cp:lastPrinted>2019-05-15T03:37:08Z</cp:lastPrinted>
  <dcterms:created xsi:type="dcterms:W3CDTF">2019-08-23T15:10:58Z</dcterms:created>
  <dcterms:modified xsi:type="dcterms:W3CDTF">2019-08-28T19:08:59Z</dcterms:modified>
</cp:coreProperties>
</file>