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2918400" cy="43891200"/>
  <p:notesSz cx="6934200" cy="92329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7723" autoAdjust="0"/>
  </p:normalViewPr>
  <p:slideViewPr>
    <p:cSldViewPr>
      <p:cViewPr varScale="1">
        <p:scale>
          <a:sx n="12" d="100"/>
          <a:sy n="12" d="100"/>
        </p:scale>
        <p:origin x="1344" y="68"/>
      </p:cViewPr>
      <p:guideLst>
        <p:guide orient="horz" pos="13824"/>
        <p:guide pos="10368"/>
      </p:guideLst>
    </p:cSldViewPr>
  </p:slideViewPr>
  <p:outlineViewPr>
    <p:cViewPr>
      <p:scale>
        <a:sx n="33" d="100"/>
        <a:sy n="33" d="100"/>
      </p:scale>
      <p:origin x="0" y="0"/>
    </p:cViewPr>
  </p:outlin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35A51E97-F26C-3140-8262-29C2C23C798B}"/>
              </a:ext>
            </a:extLst>
          </p:cNvPr>
          <p:cNvSpPr>
            <a:spLocks noGrp="1" noChangeArrowheads="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t" anchorCtr="0" compatLnSpc="1">
            <a:prstTxWarp prst="textNoShape">
              <a:avLst/>
            </a:prstTxWarp>
          </a:bodyPr>
          <a:lstStyle>
            <a:lvl1pPr defTabSz="890588" eaLnBrk="1" hangingPunct="1">
              <a:defRPr sz="1200"/>
            </a:lvl1pPr>
          </a:lstStyle>
          <a:p>
            <a:pPr>
              <a:defRPr/>
            </a:pPr>
            <a:endParaRPr lang="ru-RU" altLang="en-US"/>
          </a:p>
        </p:txBody>
      </p:sp>
      <p:sp>
        <p:nvSpPr>
          <p:cNvPr id="4099" name="Rectangle 1027">
            <a:extLst>
              <a:ext uri="{FF2B5EF4-FFF2-40B4-BE49-F238E27FC236}">
                <a16:creationId xmlns:a16="http://schemas.microsoft.com/office/drawing/2014/main" id="{AC9DFCA3-4E0C-994F-9822-45A9B50EAE9E}"/>
              </a:ext>
            </a:extLst>
          </p:cNvPr>
          <p:cNvSpPr>
            <a:spLocks noGrp="1" noChangeArrowheads="1"/>
          </p:cNvSpPr>
          <p:nvPr>
            <p:ph type="dt" sz="quarter" idx="1"/>
          </p:nvPr>
        </p:nvSpPr>
        <p:spPr bwMode="auto">
          <a:xfrm>
            <a:off x="3929063" y="0"/>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t" anchorCtr="0" compatLnSpc="1">
            <a:prstTxWarp prst="textNoShape">
              <a:avLst/>
            </a:prstTxWarp>
          </a:bodyPr>
          <a:lstStyle>
            <a:lvl1pPr algn="r" defTabSz="890588" eaLnBrk="1" hangingPunct="1">
              <a:defRPr sz="1200"/>
            </a:lvl1pPr>
          </a:lstStyle>
          <a:p>
            <a:pPr>
              <a:defRPr/>
            </a:pPr>
            <a:endParaRPr lang="ru-RU" altLang="en-US"/>
          </a:p>
        </p:txBody>
      </p:sp>
      <p:sp>
        <p:nvSpPr>
          <p:cNvPr id="4100" name="Rectangle 1028">
            <a:extLst>
              <a:ext uri="{FF2B5EF4-FFF2-40B4-BE49-F238E27FC236}">
                <a16:creationId xmlns:a16="http://schemas.microsoft.com/office/drawing/2014/main" id="{1EBC9D12-D456-404F-8BA6-66181899EE90}"/>
              </a:ext>
            </a:extLst>
          </p:cNvPr>
          <p:cNvSpPr>
            <a:spLocks noGrp="1" noChangeArrowheads="1"/>
          </p:cNvSpPr>
          <p:nvPr>
            <p:ph type="ftr" sz="quarter" idx="2"/>
          </p:nvPr>
        </p:nvSpPr>
        <p:spPr bwMode="auto">
          <a:xfrm>
            <a:off x="0" y="8772525"/>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b" anchorCtr="0" compatLnSpc="1">
            <a:prstTxWarp prst="textNoShape">
              <a:avLst/>
            </a:prstTxWarp>
          </a:bodyPr>
          <a:lstStyle>
            <a:lvl1pPr defTabSz="890588" eaLnBrk="1" hangingPunct="1">
              <a:defRPr sz="1200"/>
            </a:lvl1pPr>
          </a:lstStyle>
          <a:p>
            <a:pPr>
              <a:defRPr/>
            </a:pPr>
            <a:endParaRPr lang="ru-RU" altLang="en-US"/>
          </a:p>
        </p:txBody>
      </p:sp>
      <p:sp>
        <p:nvSpPr>
          <p:cNvPr id="4101" name="Rectangle 1029">
            <a:extLst>
              <a:ext uri="{FF2B5EF4-FFF2-40B4-BE49-F238E27FC236}">
                <a16:creationId xmlns:a16="http://schemas.microsoft.com/office/drawing/2014/main" id="{18212427-F7FB-6F47-805B-5F3D80405E31}"/>
              </a:ext>
            </a:extLst>
          </p:cNvPr>
          <p:cNvSpPr>
            <a:spLocks noGrp="1" noChangeArrowheads="1"/>
          </p:cNvSpPr>
          <p:nvPr>
            <p:ph type="sldNum" sz="quarter" idx="3"/>
          </p:nvPr>
        </p:nvSpPr>
        <p:spPr bwMode="auto">
          <a:xfrm>
            <a:off x="3929063" y="87725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b" anchorCtr="0" compatLnSpc="1">
            <a:prstTxWarp prst="textNoShape">
              <a:avLst/>
            </a:prstTxWarp>
          </a:bodyPr>
          <a:lstStyle>
            <a:lvl1pPr algn="r" defTabSz="890588" eaLnBrk="1" hangingPunct="1">
              <a:defRPr sz="1200">
                <a:cs typeface="Times New Roman" panose="02020603050405020304" pitchFamily="18" charset="0"/>
              </a:defRPr>
            </a:lvl1pPr>
          </a:lstStyle>
          <a:p>
            <a:pPr>
              <a:defRPr/>
            </a:pPr>
            <a:fld id="{7ABFCDEF-FA96-AF48-BBD0-1B21D9173D92}"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E710EE-17FC-B14E-AD04-89FB925B6705}"/>
              </a:ext>
            </a:extLst>
          </p:cNvPr>
          <p:cNvSpPr>
            <a:spLocks noGrp="1" noChangeArrowheads="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t" anchorCtr="0" compatLnSpc="1">
            <a:prstTxWarp prst="textNoShape">
              <a:avLst/>
            </a:prstTxWarp>
          </a:bodyPr>
          <a:lstStyle>
            <a:lvl1pPr defTabSz="890588" eaLnBrk="1" hangingPunct="1">
              <a:defRPr sz="1200"/>
            </a:lvl1pPr>
          </a:lstStyle>
          <a:p>
            <a:pPr>
              <a:defRPr/>
            </a:pPr>
            <a:endParaRPr lang="ru-RU" altLang="en-US"/>
          </a:p>
        </p:txBody>
      </p:sp>
      <p:sp>
        <p:nvSpPr>
          <p:cNvPr id="9219" name="Rectangle 3">
            <a:extLst>
              <a:ext uri="{FF2B5EF4-FFF2-40B4-BE49-F238E27FC236}">
                <a16:creationId xmlns:a16="http://schemas.microsoft.com/office/drawing/2014/main" id="{3733B050-9580-5644-9414-476DEEE1E044}"/>
              </a:ext>
            </a:extLst>
          </p:cNvPr>
          <p:cNvSpPr>
            <a:spLocks noGrp="1" noChangeArrowheads="1"/>
          </p:cNvSpPr>
          <p:nvPr>
            <p:ph type="dt" idx="1"/>
          </p:nvPr>
        </p:nvSpPr>
        <p:spPr bwMode="auto">
          <a:xfrm>
            <a:off x="3927475"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t" anchorCtr="0" compatLnSpc="1">
            <a:prstTxWarp prst="textNoShape">
              <a:avLst/>
            </a:prstTxWarp>
          </a:bodyPr>
          <a:lstStyle>
            <a:lvl1pPr algn="r" defTabSz="890588" eaLnBrk="1" hangingPunct="1">
              <a:defRPr sz="1200"/>
            </a:lvl1pPr>
          </a:lstStyle>
          <a:p>
            <a:pPr>
              <a:defRPr/>
            </a:pPr>
            <a:endParaRPr lang="ru-RU" altLang="en-US"/>
          </a:p>
        </p:txBody>
      </p:sp>
      <p:sp>
        <p:nvSpPr>
          <p:cNvPr id="13316" name="Rectangle 4">
            <a:extLst>
              <a:ext uri="{FF2B5EF4-FFF2-40B4-BE49-F238E27FC236}">
                <a16:creationId xmlns:a16="http://schemas.microsoft.com/office/drawing/2014/main" id="{87C70FA0-315D-DB44-8694-A4ABEB5F4F85}"/>
              </a:ext>
            </a:extLst>
          </p:cNvPr>
          <p:cNvSpPr>
            <a:spLocks noGrp="1" noRot="1" noChangeAspect="1" noChangeArrowheads="1" noTextEdit="1"/>
          </p:cNvSpPr>
          <p:nvPr>
            <p:ph type="sldImg" idx="2"/>
          </p:nvPr>
        </p:nvSpPr>
        <p:spPr bwMode="auto">
          <a:xfrm>
            <a:off x="2168525" y="692150"/>
            <a:ext cx="25971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BB784100-2770-5444-8A5D-8701D7EA09A9}"/>
              </a:ext>
            </a:extLst>
          </p:cNvPr>
          <p:cNvSpPr>
            <a:spLocks noGrp="1" noChangeArrowheads="1"/>
          </p:cNvSpPr>
          <p:nvPr>
            <p:ph type="body" sz="quarter" idx="3"/>
          </p:nvPr>
        </p:nvSpPr>
        <p:spPr bwMode="auto">
          <a:xfrm>
            <a:off x="693738" y="4386263"/>
            <a:ext cx="55467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a:extLst>
              <a:ext uri="{FF2B5EF4-FFF2-40B4-BE49-F238E27FC236}">
                <a16:creationId xmlns:a16="http://schemas.microsoft.com/office/drawing/2014/main" id="{8DB5DF59-1138-ED48-ACA3-A6573E9DFB6D}"/>
              </a:ext>
            </a:extLst>
          </p:cNvPr>
          <p:cNvSpPr>
            <a:spLocks noGrp="1" noChangeArrowheads="1"/>
          </p:cNvSpPr>
          <p:nvPr>
            <p:ph type="ftr" sz="quarter" idx="4"/>
          </p:nvPr>
        </p:nvSpPr>
        <p:spPr bwMode="auto">
          <a:xfrm>
            <a:off x="0"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b" anchorCtr="0" compatLnSpc="1">
            <a:prstTxWarp prst="textNoShape">
              <a:avLst/>
            </a:prstTxWarp>
          </a:bodyPr>
          <a:lstStyle>
            <a:lvl1pPr defTabSz="890588" eaLnBrk="1" hangingPunct="1">
              <a:defRPr sz="1200"/>
            </a:lvl1pPr>
          </a:lstStyle>
          <a:p>
            <a:pPr>
              <a:defRPr/>
            </a:pPr>
            <a:endParaRPr lang="ru-RU" altLang="en-US"/>
          </a:p>
        </p:txBody>
      </p:sp>
      <p:sp>
        <p:nvSpPr>
          <p:cNvPr id="9223" name="Rectangle 7">
            <a:extLst>
              <a:ext uri="{FF2B5EF4-FFF2-40B4-BE49-F238E27FC236}">
                <a16:creationId xmlns:a16="http://schemas.microsoft.com/office/drawing/2014/main" id="{EA7C8048-B7BF-B644-ADF8-090CF44AF4CE}"/>
              </a:ext>
            </a:extLst>
          </p:cNvPr>
          <p:cNvSpPr>
            <a:spLocks noGrp="1" noChangeArrowheads="1"/>
          </p:cNvSpPr>
          <p:nvPr>
            <p:ph type="sldNum" sz="quarter" idx="5"/>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72" tIns="46186" rIns="92372" bIns="46186" numCol="1" anchor="b" anchorCtr="0" compatLnSpc="1">
            <a:prstTxWarp prst="textNoShape">
              <a:avLst/>
            </a:prstTxWarp>
          </a:bodyPr>
          <a:lstStyle>
            <a:lvl1pPr algn="r" defTabSz="890588" eaLnBrk="1" hangingPunct="1">
              <a:defRPr sz="1200">
                <a:cs typeface="Times New Roman" panose="02020603050405020304" pitchFamily="18" charset="0"/>
              </a:defRPr>
            </a:lvl1pPr>
          </a:lstStyle>
          <a:p>
            <a:pPr>
              <a:defRPr/>
            </a:pPr>
            <a:fld id="{EBC0D33B-994A-9448-8703-B122CEC847D3}"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A3BD9FFF-45EA-DD49-BB79-8E8D2DEA9F61}"/>
              </a:ext>
            </a:extLst>
          </p:cNvPr>
          <p:cNvSpPr>
            <a:spLocks noGrp="1" noChangeArrowheads="1"/>
          </p:cNvSpPr>
          <p:nvPr>
            <p:ph type="sldNum" sz="quarter" idx="5"/>
          </p:nvPr>
        </p:nvSpPr>
        <p:spPr>
          <a:noFill/>
        </p:spPr>
        <p:txBody>
          <a:bodyPr/>
          <a:lstStyle>
            <a:lvl1pPr defTabSz="890588">
              <a:spcBef>
                <a:spcPct val="30000"/>
              </a:spcBef>
              <a:defRPr sz="1200">
                <a:solidFill>
                  <a:schemeClr val="tx1"/>
                </a:solidFill>
                <a:latin typeface="Times New Roman" panose="02020603050405020304" pitchFamily="18" charset="0"/>
              </a:defRPr>
            </a:lvl1pPr>
            <a:lvl2pPr marL="723900" indent="-279400" defTabSz="890588">
              <a:spcBef>
                <a:spcPct val="30000"/>
              </a:spcBef>
              <a:defRPr sz="1200">
                <a:solidFill>
                  <a:schemeClr val="tx1"/>
                </a:solidFill>
                <a:latin typeface="Times New Roman" panose="02020603050405020304" pitchFamily="18" charset="0"/>
              </a:defRPr>
            </a:lvl2pPr>
            <a:lvl3pPr marL="1112838" indent="-222250" defTabSz="890588">
              <a:spcBef>
                <a:spcPct val="30000"/>
              </a:spcBef>
              <a:defRPr sz="1200">
                <a:solidFill>
                  <a:schemeClr val="tx1"/>
                </a:solidFill>
                <a:latin typeface="Times New Roman" panose="02020603050405020304" pitchFamily="18" charset="0"/>
              </a:defRPr>
            </a:lvl3pPr>
            <a:lvl4pPr marL="1557338" indent="-222250" defTabSz="890588">
              <a:spcBef>
                <a:spcPct val="30000"/>
              </a:spcBef>
              <a:defRPr sz="1200">
                <a:solidFill>
                  <a:schemeClr val="tx1"/>
                </a:solidFill>
                <a:latin typeface="Times New Roman" panose="02020603050405020304" pitchFamily="18" charset="0"/>
              </a:defRPr>
            </a:lvl4pPr>
            <a:lvl5pPr marL="2001838" indent="-222250" defTabSz="890588">
              <a:spcBef>
                <a:spcPct val="30000"/>
              </a:spcBef>
              <a:defRPr sz="1200">
                <a:solidFill>
                  <a:schemeClr val="tx1"/>
                </a:solidFill>
                <a:latin typeface="Times New Roman" panose="02020603050405020304" pitchFamily="18" charset="0"/>
              </a:defRPr>
            </a:lvl5pPr>
            <a:lvl6pPr marL="2459038" indent="-222250" defTabSz="890588" eaLnBrk="0" fontAlgn="base" hangingPunct="0">
              <a:spcBef>
                <a:spcPct val="30000"/>
              </a:spcBef>
              <a:spcAft>
                <a:spcPct val="0"/>
              </a:spcAft>
              <a:defRPr sz="1200">
                <a:solidFill>
                  <a:schemeClr val="tx1"/>
                </a:solidFill>
                <a:latin typeface="Times New Roman" panose="02020603050405020304" pitchFamily="18" charset="0"/>
              </a:defRPr>
            </a:lvl6pPr>
            <a:lvl7pPr marL="2916238" indent="-222250" defTabSz="890588" eaLnBrk="0" fontAlgn="base" hangingPunct="0">
              <a:spcBef>
                <a:spcPct val="30000"/>
              </a:spcBef>
              <a:spcAft>
                <a:spcPct val="0"/>
              </a:spcAft>
              <a:defRPr sz="1200">
                <a:solidFill>
                  <a:schemeClr val="tx1"/>
                </a:solidFill>
                <a:latin typeface="Times New Roman" panose="02020603050405020304" pitchFamily="18" charset="0"/>
              </a:defRPr>
            </a:lvl7pPr>
            <a:lvl8pPr marL="3373438" indent="-222250" defTabSz="890588" eaLnBrk="0" fontAlgn="base" hangingPunct="0">
              <a:spcBef>
                <a:spcPct val="30000"/>
              </a:spcBef>
              <a:spcAft>
                <a:spcPct val="0"/>
              </a:spcAft>
              <a:defRPr sz="1200">
                <a:solidFill>
                  <a:schemeClr val="tx1"/>
                </a:solidFill>
                <a:latin typeface="Times New Roman" panose="02020603050405020304" pitchFamily="18" charset="0"/>
              </a:defRPr>
            </a:lvl8pPr>
            <a:lvl9pPr marL="3830638" indent="-222250" defTabSz="8905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43198-81E3-2940-B484-5749B138F7BB}" type="slidenum">
              <a:rPr lang="ar-SA" altLang="en-US" smtClean="0"/>
              <a:pPr>
                <a:spcBef>
                  <a:spcPct val="0"/>
                </a:spcBef>
              </a:pPr>
              <a:t>1</a:t>
            </a:fld>
            <a:endParaRPr lang="en-US" altLang="en-US"/>
          </a:p>
        </p:txBody>
      </p:sp>
      <p:sp>
        <p:nvSpPr>
          <p:cNvPr id="16386" name="Rectangle 2">
            <a:extLst>
              <a:ext uri="{FF2B5EF4-FFF2-40B4-BE49-F238E27FC236}">
                <a16:creationId xmlns:a16="http://schemas.microsoft.com/office/drawing/2014/main" id="{74F1E2A2-4220-D54C-9551-3F7F0AB6606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765AC67-7D34-0D46-A09C-2CB7E8EA5A8D}"/>
              </a:ext>
            </a:extLst>
          </p:cNvPr>
          <p:cNvSpPr>
            <a:spLocks noGrp="1" noChangeArrowheads="1"/>
          </p:cNvSpPr>
          <p:nvPr>
            <p:ph type="body" idx="1"/>
          </p:nvPr>
        </p:nvSpPr>
        <p:spPr>
          <a:noFill/>
        </p:spPr>
        <p:txBody>
          <a:bodyPr/>
          <a:lstStyle/>
          <a:p>
            <a:pPr eaLnBrk="1" hangingPunct="1"/>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13635038"/>
            <a:ext cx="27981275" cy="9407525"/>
          </a:xfrm>
        </p:spPr>
        <p:txBody>
          <a:bodyPr/>
          <a:lstStyle/>
          <a:p>
            <a:r>
              <a:rPr lang="en-US"/>
              <a:t>Click to edit Master title style</a:t>
            </a:r>
          </a:p>
        </p:txBody>
      </p:sp>
      <p:sp>
        <p:nvSpPr>
          <p:cNvPr id="3" name="Subtitle 2"/>
          <p:cNvSpPr>
            <a:spLocks noGrp="1"/>
          </p:cNvSpPr>
          <p:nvPr>
            <p:ph type="subTitle" idx="1"/>
          </p:nvPr>
        </p:nvSpPr>
        <p:spPr>
          <a:xfrm>
            <a:off x="4937125" y="24871363"/>
            <a:ext cx="23044150" cy="11217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A2C0F3-4EC4-F343-A4FC-368F0726C9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69166-DF7D-A84E-9F45-28270B2D6B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0B13A5-2FE8-8447-AA3C-FC45CFD2EB60}"/>
              </a:ext>
            </a:extLst>
          </p:cNvPr>
          <p:cNvSpPr>
            <a:spLocks noGrp="1" noChangeArrowheads="1"/>
          </p:cNvSpPr>
          <p:nvPr>
            <p:ph type="sldNum" sz="quarter" idx="12"/>
          </p:nvPr>
        </p:nvSpPr>
        <p:spPr>
          <a:ln/>
        </p:spPr>
        <p:txBody>
          <a:bodyPr/>
          <a:lstStyle>
            <a:lvl1pPr>
              <a:defRPr/>
            </a:lvl1pPr>
          </a:lstStyle>
          <a:p>
            <a:pPr>
              <a:defRPr/>
            </a:pPr>
            <a:fld id="{734718B0-A0E3-EB47-A529-1ECCFC351EBC}" type="slidenum">
              <a:rPr lang="ar-SA" altLang="en-US"/>
              <a:pPr>
                <a:defRPr/>
              </a:pPr>
              <a:t>‹#›</a:t>
            </a:fld>
            <a:endParaRPr lang="en-US" altLang="en-US"/>
          </a:p>
        </p:txBody>
      </p:sp>
    </p:spTree>
    <p:extLst>
      <p:ext uri="{BB962C8B-B14F-4D97-AF65-F5344CB8AC3E}">
        <p14:creationId xmlns:p14="http://schemas.microsoft.com/office/powerpoint/2010/main" val="142751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ABEA95-B425-084E-BA65-43B408B95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F3BAAF-40E7-8044-B3A1-99FBC6CA89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35EB5F-F35D-584E-AD32-C602C672DDEA}"/>
              </a:ext>
            </a:extLst>
          </p:cNvPr>
          <p:cNvSpPr>
            <a:spLocks noGrp="1" noChangeArrowheads="1"/>
          </p:cNvSpPr>
          <p:nvPr>
            <p:ph type="sldNum" sz="quarter" idx="12"/>
          </p:nvPr>
        </p:nvSpPr>
        <p:spPr>
          <a:ln/>
        </p:spPr>
        <p:txBody>
          <a:bodyPr/>
          <a:lstStyle>
            <a:lvl1pPr>
              <a:defRPr/>
            </a:lvl1pPr>
          </a:lstStyle>
          <a:p>
            <a:pPr>
              <a:defRPr/>
            </a:pPr>
            <a:fld id="{6A770B6B-7928-1E47-A4A4-2C2031A09D2B}" type="slidenum">
              <a:rPr lang="ar-SA" altLang="en-US"/>
              <a:pPr>
                <a:defRPr/>
              </a:pPr>
              <a:t>‹#›</a:t>
            </a:fld>
            <a:endParaRPr lang="en-US" altLang="en-US"/>
          </a:p>
        </p:txBody>
      </p:sp>
    </p:spTree>
    <p:extLst>
      <p:ext uri="{BB962C8B-B14F-4D97-AF65-F5344CB8AC3E}">
        <p14:creationId xmlns:p14="http://schemas.microsoft.com/office/powerpoint/2010/main" val="2578511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3725" y="3902075"/>
            <a:ext cx="6994525" cy="35112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70150" y="3902075"/>
            <a:ext cx="20831175" cy="35112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52A46E-AC75-314E-B37C-DF6CF6C18B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D1970-4776-1B44-AF4A-F81CB74C8E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90136C-D15A-6847-8905-4B4897FE4A92}"/>
              </a:ext>
            </a:extLst>
          </p:cNvPr>
          <p:cNvSpPr>
            <a:spLocks noGrp="1" noChangeArrowheads="1"/>
          </p:cNvSpPr>
          <p:nvPr>
            <p:ph type="sldNum" sz="quarter" idx="12"/>
          </p:nvPr>
        </p:nvSpPr>
        <p:spPr>
          <a:ln/>
        </p:spPr>
        <p:txBody>
          <a:bodyPr/>
          <a:lstStyle>
            <a:lvl1pPr>
              <a:defRPr/>
            </a:lvl1pPr>
          </a:lstStyle>
          <a:p>
            <a:pPr>
              <a:defRPr/>
            </a:pPr>
            <a:fld id="{C3C3EE29-EA1E-B642-B110-A5043836CA86}" type="slidenum">
              <a:rPr lang="ar-SA" altLang="en-US"/>
              <a:pPr>
                <a:defRPr/>
              </a:pPr>
              <a:t>‹#›</a:t>
            </a:fld>
            <a:endParaRPr lang="en-US" altLang="en-US"/>
          </a:p>
        </p:txBody>
      </p:sp>
    </p:spTree>
    <p:extLst>
      <p:ext uri="{BB962C8B-B14F-4D97-AF65-F5344CB8AC3E}">
        <p14:creationId xmlns:p14="http://schemas.microsoft.com/office/powerpoint/2010/main" val="218308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D58BF3-F339-6D4E-ADAF-F837784854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06961E-C912-744F-9B54-E5E709CA6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FD41E9-D5E3-2242-AD96-A5D265DE4379}"/>
              </a:ext>
            </a:extLst>
          </p:cNvPr>
          <p:cNvSpPr>
            <a:spLocks noGrp="1" noChangeArrowheads="1"/>
          </p:cNvSpPr>
          <p:nvPr>
            <p:ph type="sldNum" sz="quarter" idx="12"/>
          </p:nvPr>
        </p:nvSpPr>
        <p:spPr>
          <a:ln/>
        </p:spPr>
        <p:txBody>
          <a:bodyPr/>
          <a:lstStyle>
            <a:lvl1pPr>
              <a:defRPr/>
            </a:lvl1pPr>
          </a:lstStyle>
          <a:p>
            <a:pPr>
              <a:defRPr/>
            </a:pPr>
            <a:fld id="{06A5127A-6EBD-6B4B-A595-DC47547871FB}" type="slidenum">
              <a:rPr lang="ar-SA" altLang="en-US"/>
              <a:pPr>
                <a:defRPr/>
              </a:pPr>
              <a:t>‹#›</a:t>
            </a:fld>
            <a:endParaRPr lang="en-US" altLang="en-US"/>
          </a:p>
        </p:txBody>
      </p:sp>
    </p:spTree>
    <p:extLst>
      <p:ext uri="{BB962C8B-B14F-4D97-AF65-F5344CB8AC3E}">
        <p14:creationId xmlns:p14="http://schemas.microsoft.com/office/powerpoint/2010/main" val="349526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28203525"/>
            <a:ext cx="27981275" cy="87185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5" y="18602325"/>
            <a:ext cx="27981275" cy="9601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a:extLst>
              <a:ext uri="{FF2B5EF4-FFF2-40B4-BE49-F238E27FC236}">
                <a16:creationId xmlns:a16="http://schemas.microsoft.com/office/drawing/2014/main" id="{86188176-1BBB-F140-AF5F-67E8700AC1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3BDC5D-6D14-3445-A96E-C155744418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119EB5-485A-CE40-9D80-E9543425AD32}"/>
              </a:ext>
            </a:extLst>
          </p:cNvPr>
          <p:cNvSpPr>
            <a:spLocks noGrp="1" noChangeArrowheads="1"/>
          </p:cNvSpPr>
          <p:nvPr>
            <p:ph type="sldNum" sz="quarter" idx="12"/>
          </p:nvPr>
        </p:nvSpPr>
        <p:spPr>
          <a:ln/>
        </p:spPr>
        <p:txBody>
          <a:bodyPr/>
          <a:lstStyle>
            <a:lvl1pPr>
              <a:defRPr/>
            </a:lvl1pPr>
          </a:lstStyle>
          <a:p>
            <a:pPr>
              <a:defRPr/>
            </a:pPr>
            <a:fld id="{1ECAB267-9A18-AD44-B9C5-9137FCE2E688}" type="slidenum">
              <a:rPr lang="ar-SA" altLang="en-US"/>
              <a:pPr>
                <a:defRPr/>
              </a:pPr>
              <a:t>‹#›</a:t>
            </a:fld>
            <a:endParaRPr lang="en-US" altLang="en-US"/>
          </a:p>
        </p:txBody>
      </p:sp>
    </p:spTree>
    <p:extLst>
      <p:ext uri="{BB962C8B-B14F-4D97-AF65-F5344CB8AC3E}">
        <p14:creationId xmlns:p14="http://schemas.microsoft.com/office/powerpoint/2010/main" val="263997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70150" y="12679363"/>
            <a:ext cx="13912850" cy="2633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35400" y="12679363"/>
            <a:ext cx="13912850" cy="2633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A02EF0-00DB-384A-83A5-E0E7EAFAC3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1D54C-1047-CC44-9A16-998E9FC00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19EA65-B254-2E48-B375-ACB066D15A2D}"/>
              </a:ext>
            </a:extLst>
          </p:cNvPr>
          <p:cNvSpPr>
            <a:spLocks noGrp="1" noChangeArrowheads="1"/>
          </p:cNvSpPr>
          <p:nvPr>
            <p:ph type="sldNum" sz="quarter" idx="12"/>
          </p:nvPr>
        </p:nvSpPr>
        <p:spPr>
          <a:ln/>
        </p:spPr>
        <p:txBody>
          <a:bodyPr/>
          <a:lstStyle>
            <a:lvl1pPr>
              <a:defRPr/>
            </a:lvl1pPr>
          </a:lstStyle>
          <a:p>
            <a:pPr>
              <a:defRPr/>
            </a:pPr>
            <a:fld id="{ED75900F-BF30-6040-8727-EE2DAA8B1931}" type="slidenum">
              <a:rPr lang="ar-SA" altLang="en-US"/>
              <a:pPr>
                <a:defRPr/>
              </a:pPr>
              <a:t>‹#›</a:t>
            </a:fld>
            <a:endParaRPr lang="en-US" altLang="en-US"/>
          </a:p>
        </p:txBody>
      </p:sp>
    </p:spTree>
    <p:extLst>
      <p:ext uri="{BB962C8B-B14F-4D97-AF65-F5344CB8AC3E}">
        <p14:creationId xmlns:p14="http://schemas.microsoft.com/office/powerpoint/2010/main" val="20558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6238" y="1757363"/>
            <a:ext cx="29625925" cy="7315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6238" y="9825038"/>
            <a:ext cx="14544675" cy="4094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646238" y="13919200"/>
            <a:ext cx="14544675" cy="25288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725" y="9825038"/>
            <a:ext cx="14549438" cy="4094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16722725" y="13919200"/>
            <a:ext cx="14549438" cy="25288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2B9EAE-01CA-3441-A269-D5B391412F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99F0B36-F5C5-B042-89F3-01043506FF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B000D7B-87E4-9444-8D01-50312416C41B}"/>
              </a:ext>
            </a:extLst>
          </p:cNvPr>
          <p:cNvSpPr>
            <a:spLocks noGrp="1" noChangeArrowheads="1"/>
          </p:cNvSpPr>
          <p:nvPr>
            <p:ph type="sldNum" sz="quarter" idx="12"/>
          </p:nvPr>
        </p:nvSpPr>
        <p:spPr>
          <a:ln/>
        </p:spPr>
        <p:txBody>
          <a:bodyPr/>
          <a:lstStyle>
            <a:lvl1pPr>
              <a:defRPr/>
            </a:lvl1pPr>
          </a:lstStyle>
          <a:p>
            <a:pPr>
              <a:defRPr/>
            </a:pPr>
            <a:fld id="{68B7A082-57AE-7C47-AF48-110B5930C6B9}" type="slidenum">
              <a:rPr lang="ar-SA" altLang="en-US"/>
              <a:pPr>
                <a:defRPr/>
              </a:pPr>
              <a:t>‹#›</a:t>
            </a:fld>
            <a:endParaRPr lang="en-US" altLang="en-US"/>
          </a:p>
        </p:txBody>
      </p:sp>
    </p:spTree>
    <p:extLst>
      <p:ext uri="{BB962C8B-B14F-4D97-AF65-F5344CB8AC3E}">
        <p14:creationId xmlns:p14="http://schemas.microsoft.com/office/powerpoint/2010/main" val="235418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480808-CEDA-F945-94E7-800AC05D87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63AE0A-5B2B-124F-B6A3-E60190716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629FD7-493D-064D-82E9-65CFBC2B73F4}"/>
              </a:ext>
            </a:extLst>
          </p:cNvPr>
          <p:cNvSpPr>
            <a:spLocks noGrp="1" noChangeArrowheads="1"/>
          </p:cNvSpPr>
          <p:nvPr>
            <p:ph type="sldNum" sz="quarter" idx="12"/>
          </p:nvPr>
        </p:nvSpPr>
        <p:spPr>
          <a:ln/>
        </p:spPr>
        <p:txBody>
          <a:bodyPr/>
          <a:lstStyle>
            <a:lvl1pPr>
              <a:defRPr/>
            </a:lvl1pPr>
          </a:lstStyle>
          <a:p>
            <a:pPr>
              <a:defRPr/>
            </a:pPr>
            <a:fld id="{21F94E6E-E54F-B845-A16F-ECF0193E8891}" type="slidenum">
              <a:rPr lang="ar-SA" altLang="en-US"/>
              <a:pPr>
                <a:defRPr/>
              </a:pPr>
              <a:t>‹#›</a:t>
            </a:fld>
            <a:endParaRPr lang="en-US" altLang="en-US"/>
          </a:p>
        </p:txBody>
      </p:sp>
    </p:spTree>
    <p:extLst>
      <p:ext uri="{BB962C8B-B14F-4D97-AF65-F5344CB8AC3E}">
        <p14:creationId xmlns:p14="http://schemas.microsoft.com/office/powerpoint/2010/main" val="168815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C505A3-6BB6-1A4B-8A56-6F3B543847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444E82-27D6-CA4F-9493-50E7B3F4B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FB9B66-45AA-9149-ACE1-782F9165E47A}"/>
              </a:ext>
            </a:extLst>
          </p:cNvPr>
          <p:cNvSpPr>
            <a:spLocks noGrp="1" noChangeArrowheads="1"/>
          </p:cNvSpPr>
          <p:nvPr>
            <p:ph type="sldNum" sz="quarter" idx="12"/>
          </p:nvPr>
        </p:nvSpPr>
        <p:spPr>
          <a:ln/>
        </p:spPr>
        <p:txBody>
          <a:bodyPr/>
          <a:lstStyle>
            <a:lvl1pPr>
              <a:defRPr/>
            </a:lvl1pPr>
          </a:lstStyle>
          <a:p>
            <a:pPr>
              <a:defRPr/>
            </a:pPr>
            <a:fld id="{243B2638-5C38-4A4F-9F3D-FAD363883129}" type="slidenum">
              <a:rPr lang="ar-SA" altLang="en-US"/>
              <a:pPr>
                <a:defRPr/>
              </a:pPr>
              <a:t>‹#›</a:t>
            </a:fld>
            <a:endParaRPr lang="en-US" altLang="en-US"/>
          </a:p>
        </p:txBody>
      </p:sp>
    </p:spTree>
    <p:extLst>
      <p:ext uri="{BB962C8B-B14F-4D97-AF65-F5344CB8AC3E}">
        <p14:creationId xmlns:p14="http://schemas.microsoft.com/office/powerpoint/2010/main" val="172886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1747838"/>
            <a:ext cx="10829925" cy="74374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69863" y="1747838"/>
            <a:ext cx="18402300" cy="374602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6238" y="9185275"/>
            <a:ext cx="10829925"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2A3CD7B5-473E-5D4F-9916-1EABD96F54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187AF-98F6-E54D-A240-D45FE325CA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2C733D-7D76-0548-A5B9-9692269819BD}"/>
              </a:ext>
            </a:extLst>
          </p:cNvPr>
          <p:cNvSpPr>
            <a:spLocks noGrp="1" noChangeArrowheads="1"/>
          </p:cNvSpPr>
          <p:nvPr>
            <p:ph type="sldNum" sz="quarter" idx="12"/>
          </p:nvPr>
        </p:nvSpPr>
        <p:spPr>
          <a:ln/>
        </p:spPr>
        <p:txBody>
          <a:bodyPr/>
          <a:lstStyle>
            <a:lvl1pPr>
              <a:defRPr/>
            </a:lvl1pPr>
          </a:lstStyle>
          <a:p>
            <a:pPr>
              <a:defRPr/>
            </a:pPr>
            <a:fld id="{2008646A-FCBF-1547-B91E-271CCA86B934}" type="slidenum">
              <a:rPr lang="ar-SA" altLang="en-US"/>
              <a:pPr>
                <a:defRPr/>
              </a:pPr>
              <a:t>‹#›</a:t>
            </a:fld>
            <a:endParaRPr lang="en-US" altLang="en-US"/>
          </a:p>
        </p:txBody>
      </p:sp>
    </p:spTree>
    <p:extLst>
      <p:ext uri="{BB962C8B-B14F-4D97-AF65-F5344CB8AC3E}">
        <p14:creationId xmlns:p14="http://schemas.microsoft.com/office/powerpoint/2010/main" val="334401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30724475"/>
            <a:ext cx="19751675" cy="36258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1600" y="3921125"/>
            <a:ext cx="19751675" cy="26335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451600" y="34350325"/>
            <a:ext cx="19751675" cy="51514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5153DA93-0A57-944F-8978-B5D3BABA86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89197A-2CD1-354B-84F4-434E923956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034A10-84B7-E94D-8386-C7A608BEE8F3}"/>
              </a:ext>
            </a:extLst>
          </p:cNvPr>
          <p:cNvSpPr>
            <a:spLocks noGrp="1" noChangeArrowheads="1"/>
          </p:cNvSpPr>
          <p:nvPr>
            <p:ph type="sldNum" sz="quarter" idx="12"/>
          </p:nvPr>
        </p:nvSpPr>
        <p:spPr>
          <a:ln/>
        </p:spPr>
        <p:txBody>
          <a:bodyPr/>
          <a:lstStyle>
            <a:lvl1pPr>
              <a:defRPr/>
            </a:lvl1pPr>
          </a:lstStyle>
          <a:p>
            <a:pPr>
              <a:defRPr/>
            </a:pPr>
            <a:fld id="{80CA3FA2-D05D-CC4A-BE01-D504D72232C2}" type="slidenum">
              <a:rPr lang="ar-SA" altLang="en-US"/>
              <a:pPr>
                <a:defRPr/>
              </a:pPr>
              <a:t>‹#›</a:t>
            </a:fld>
            <a:endParaRPr lang="en-US" altLang="en-US"/>
          </a:p>
        </p:txBody>
      </p:sp>
    </p:spTree>
    <p:extLst>
      <p:ext uri="{BB962C8B-B14F-4D97-AF65-F5344CB8AC3E}">
        <p14:creationId xmlns:p14="http://schemas.microsoft.com/office/powerpoint/2010/main" val="68226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FDEFA8A-DC5C-DB43-926D-5AE7904D0644}"/>
              </a:ext>
            </a:extLst>
          </p:cNvPr>
          <p:cNvSpPr>
            <a:spLocks noGrp="1" noChangeArrowheads="1"/>
          </p:cNvSpPr>
          <p:nvPr>
            <p:ph type="title"/>
          </p:nvPr>
        </p:nvSpPr>
        <p:spPr bwMode="auto">
          <a:xfrm>
            <a:off x="2470150" y="3902075"/>
            <a:ext cx="279781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FB0421-3DB1-E346-B0D5-33F8E5094898}"/>
              </a:ext>
            </a:extLst>
          </p:cNvPr>
          <p:cNvSpPr>
            <a:spLocks noGrp="1" noChangeArrowheads="1"/>
          </p:cNvSpPr>
          <p:nvPr>
            <p:ph type="body" idx="1"/>
          </p:nvPr>
        </p:nvSpPr>
        <p:spPr bwMode="auto">
          <a:xfrm>
            <a:off x="2470150" y="12679363"/>
            <a:ext cx="27978100" cy="263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C9A7F8-2F8D-3B40-BBF3-68C49447C19F}"/>
              </a:ext>
            </a:extLst>
          </p:cNvPr>
          <p:cNvSpPr>
            <a:spLocks noGrp="1" noChangeArrowheads="1"/>
          </p:cNvSpPr>
          <p:nvPr>
            <p:ph type="dt" sz="half" idx="2"/>
          </p:nvPr>
        </p:nvSpPr>
        <p:spPr bwMode="auto">
          <a:xfrm>
            <a:off x="2470150" y="39989125"/>
            <a:ext cx="6858000" cy="292735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eaLnBrk="1" hangingPunct="1">
              <a:defRPr sz="6700"/>
            </a:lvl1pPr>
          </a:lstStyle>
          <a:p>
            <a:pPr>
              <a:defRPr/>
            </a:pPr>
            <a:endParaRPr lang="en-US"/>
          </a:p>
        </p:txBody>
      </p:sp>
      <p:sp>
        <p:nvSpPr>
          <p:cNvPr id="1029" name="Rectangle 5">
            <a:extLst>
              <a:ext uri="{FF2B5EF4-FFF2-40B4-BE49-F238E27FC236}">
                <a16:creationId xmlns:a16="http://schemas.microsoft.com/office/drawing/2014/main" id="{3B778260-7AA6-A24D-8432-EC5D3945DD1C}"/>
              </a:ext>
            </a:extLst>
          </p:cNvPr>
          <p:cNvSpPr>
            <a:spLocks noGrp="1" noChangeArrowheads="1"/>
          </p:cNvSpPr>
          <p:nvPr>
            <p:ph type="ftr" sz="quarter" idx="3"/>
          </p:nvPr>
        </p:nvSpPr>
        <p:spPr bwMode="auto">
          <a:xfrm>
            <a:off x="11245850" y="39989125"/>
            <a:ext cx="10426700" cy="292735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eaLnBrk="1" hangingPunct="1">
              <a:defRPr sz="6700"/>
            </a:lvl1pPr>
          </a:lstStyle>
          <a:p>
            <a:pPr>
              <a:defRPr/>
            </a:pPr>
            <a:endParaRPr lang="en-US"/>
          </a:p>
        </p:txBody>
      </p:sp>
      <p:sp>
        <p:nvSpPr>
          <p:cNvPr id="1030" name="Rectangle 6">
            <a:extLst>
              <a:ext uri="{FF2B5EF4-FFF2-40B4-BE49-F238E27FC236}">
                <a16:creationId xmlns:a16="http://schemas.microsoft.com/office/drawing/2014/main" id="{C9A540AB-D643-6B4F-BD57-FC19A9865E22}"/>
              </a:ext>
            </a:extLst>
          </p:cNvPr>
          <p:cNvSpPr>
            <a:spLocks noGrp="1" noChangeArrowheads="1"/>
          </p:cNvSpPr>
          <p:nvPr>
            <p:ph type="sldNum" sz="quarter" idx="4"/>
          </p:nvPr>
        </p:nvSpPr>
        <p:spPr bwMode="auto">
          <a:xfrm>
            <a:off x="23590250" y="39989125"/>
            <a:ext cx="6858000" cy="292735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eaLnBrk="1" hangingPunct="1">
              <a:defRPr sz="6700">
                <a:cs typeface="Times New Roman" panose="02020603050405020304" pitchFamily="18" charset="0"/>
              </a:defRPr>
            </a:lvl1pPr>
          </a:lstStyle>
          <a:p>
            <a:pPr>
              <a:defRPr/>
            </a:pPr>
            <a:fld id="{927EC7ED-8FEC-3B45-A542-8218E2039553}"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1" fontAlgn="base" hangingPunct="1">
        <a:spcBef>
          <a:spcPct val="0"/>
        </a:spcBef>
        <a:spcAft>
          <a:spcPct val="0"/>
        </a:spcAft>
        <a:defRPr sz="21100">
          <a:solidFill>
            <a:schemeClr val="tx2"/>
          </a:solidFill>
          <a:latin typeface="+mj-lt"/>
          <a:ea typeface="+mj-ea"/>
          <a:cs typeface="+mj-cs"/>
        </a:defRPr>
      </a:lvl1pPr>
      <a:lvl2pPr algn="ctr" defTabSz="4389438" rtl="0" eaLnBrk="1" fontAlgn="base" hangingPunct="1">
        <a:spcBef>
          <a:spcPct val="0"/>
        </a:spcBef>
        <a:spcAft>
          <a:spcPct val="0"/>
        </a:spcAft>
        <a:defRPr sz="21100">
          <a:solidFill>
            <a:schemeClr val="tx2"/>
          </a:solidFill>
          <a:latin typeface="Times New Roman" pitchFamily="18" charset="0"/>
        </a:defRPr>
      </a:lvl2pPr>
      <a:lvl3pPr algn="ctr" defTabSz="4389438" rtl="0" eaLnBrk="1" fontAlgn="base" hangingPunct="1">
        <a:spcBef>
          <a:spcPct val="0"/>
        </a:spcBef>
        <a:spcAft>
          <a:spcPct val="0"/>
        </a:spcAft>
        <a:defRPr sz="21100">
          <a:solidFill>
            <a:schemeClr val="tx2"/>
          </a:solidFill>
          <a:latin typeface="Times New Roman" pitchFamily="18" charset="0"/>
        </a:defRPr>
      </a:lvl3pPr>
      <a:lvl4pPr algn="ctr" defTabSz="4389438" rtl="0" eaLnBrk="1" fontAlgn="base" hangingPunct="1">
        <a:spcBef>
          <a:spcPct val="0"/>
        </a:spcBef>
        <a:spcAft>
          <a:spcPct val="0"/>
        </a:spcAft>
        <a:defRPr sz="21100">
          <a:solidFill>
            <a:schemeClr val="tx2"/>
          </a:solidFill>
          <a:latin typeface="Times New Roman" pitchFamily="18" charset="0"/>
        </a:defRPr>
      </a:lvl4pPr>
      <a:lvl5pPr algn="ctr" defTabSz="4389438" rtl="0" eaLnBrk="1" fontAlgn="base" hangingPunct="1">
        <a:spcBef>
          <a:spcPct val="0"/>
        </a:spcBef>
        <a:spcAft>
          <a:spcPct val="0"/>
        </a:spcAft>
        <a:defRPr sz="21100">
          <a:solidFill>
            <a:schemeClr val="tx2"/>
          </a:solidFill>
          <a:latin typeface="Times New Roman" pitchFamily="18" charset="0"/>
        </a:defRPr>
      </a:lvl5pPr>
      <a:lvl6pPr marL="457200" algn="ctr" defTabSz="4389438" rtl="0" eaLnBrk="1" fontAlgn="base" hangingPunct="1">
        <a:spcBef>
          <a:spcPct val="0"/>
        </a:spcBef>
        <a:spcAft>
          <a:spcPct val="0"/>
        </a:spcAft>
        <a:defRPr sz="21100">
          <a:solidFill>
            <a:schemeClr val="tx2"/>
          </a:solidFill>
          <a:latin typeface="Times New Roman" pitchFamily="18" charset="0"/>
        </a:defRPr>
      </a:lvl6pPr>
      <a:lvl7pPr marL="914400" algn="ctr" defTabSz="4389438" rtl="0" eaLnBrk="1" fontAlgn="base" hangingPunct="1">
        <a:spcBef>
          <a:spcPct val="0"/>
        </a:spcBef>
        <a:spcAft>
          <a:spcPct val="0"/>
        </a:spcAft>
        <a:defRPr sz="21100">
          <a:solidFill>
            <a:schemeClr val="tx2"/>
          </a:solidFill>
          <a:latin typeface="Times New Roman" pitchFamily="18" charset="0"/>
        </a:defRPr>
      </a:lvl7pPr>
      <a:lvl8pPr marL="1371600" algn="ctr" defTabSz="4389438" rtl="0" eaLnBrk="1" fontAlgn="base" hangingPunct="1">
        <a:spcBef>
          <a:spcPct val="0"/>
        </a:spcBef>
        <a:spcAft>
          <a:spcPct val="0"/>
        </a:spcAft>
        <a:defRPr sz="21100">
          <a:solidFill>
            <a:schemeClr val="tx2"/>
          </a:solidFill>
          <a:latin typeface="Times New Roman" pitchFamily="18" charset="0"/>
        </a:defRPr>
      </a:lvl8pPr>
      <a:lvl9pPr marL="1828800" algn="ctr" defTabSz="4389438" rtl="0" eaLnBrk="1" fontAlgn="base" hangingPunct="1">
        <a:spcBef>
          <a:spcPct val="0"/>
        </a:spcBef>
        <a:spcAft>
          <a:spcPct val="0"/>
        </a:spcAft>
        <a:defRPr sz="21100">
          <a:solidFill>
            <a:schemeClr val="tx2"/>
          </a:solidFill>
          <a:latin typeface="Times New Roman" pitchFamily="18" charset="0"/>
        </a:defRPr>
      </a:lvl9pPr>
    </p:titleStyle>
    <p:bodyStyle>
      <a:lvl1pPr marL="1646238" indent="-1646238" algn="l" defTabSz="4389438" rtl="0" eaLnBrk="1" fontAlgn="base" hangingPunct="1">
        <a:spcBef>
          <a:spcPct val="20000"/>
        </a:spcBef>
        <a:spcAft>
          <a:spcPct val="0"/>
        </a:spcAft>
        <a:buChar char="•"/>
        <a:defRPr sz="15400">
          <a:solidFill>
            <a:schemeClr val="tx1"/>
          </a:solidFill>
          <a:latin typeface="+mn-lt"/>
          <a:ea typeface="+mn-ea"/>
          <a:cs typeface="+mn-cs"/>
        </a:defRPr>
      </a:lvl1pPr>
      <a:lvl2pPr marL="3565525" indent="-1371600" algn="l" defTabSz="4389438" rtl="0" eaLnBrk="1" fontAlgn="base" hangingPunct="1">
        <a:spcBef>
          <a:spcPct val="20000"/>
        </a:spcBef>
        <a:spcAft>
          <a:spcPct val="0"/>
        </a:spcAft>
        <a:buChar char="–"/>
        <a:defRPr sz="13400">
          <a:solidFill>
            <a:schemeClr val="tx1"/>
          </a:solidFill>
          <a:latin typeface="+mn-lt"/>
        </a:defRPr>
      </a:lvl2pPr>
      <a:lvl3pPr marL="5486400" indent="-1096963" algn="l" defTabSz="4389438" rtl="0" eaLnBrk="1" fontAlgn="base" hangingPunct="1">
        <a:spcBef>
          <a:spcPct val="20000"/>
        </a:spcBef>
        <a:spcAft>
          <a:spcPct val="0"/>
        </a:spcAft>
        <a:buChar char="•"/>
        <a:defRPr sz="11500">
          <a:solidFill>
            <a:schemeClr val="tx1"/>
          </a:solidFill>
          <a:latin typeface="+mn-lt"/>
        </a:defRPr>
      </a:lvl3pPr>
      <a:lvl4pPr marL="7680325" indent="-1096963" algn="l" defTabSz="4389438" rtl="0" eaLnBrk="1" fontAlgn="base" hangingPunct="1">
        <a:spcBef>
          <a:spcPct val="20000"/>
        </a:spcBef>
        <a:spcAft>
          <a:spcPct val="0"/>
        </a:spcAft>
        <a:buChar char="–"/>
        <a:defRPr sz="9600">
          <a:solidFill>
            <a:schemeClr val="tx1"/>
          </a:solidFill>
          <a:latin typeface="+mn-lt"/>
        </a:defRPr>
      </a:lvl4pPr>
      <a:lvl5pPr marL="9875838" indent="-1096963" algn="l" defTabSz="4389438" rtl="0" eaLnBrk="1" fontAlgn="base" hangingPunct="1">
        <a:spcBef>
          <a:spcPct val="20000"/>
        </a:spcBef>
        <a:spcAft>
          <a:spcPct val="0"/>
        </a:spcAft>
        <a:buChar char="»"/>
        <a:defRPr sz="9600">
          <a:solidFill>
            <a:schemeClr val="tx1"/>
          </a:solidFill>
          <a:latin typeface="+mn-lt"/>
        </a:defRPr>
      </a:lvl5pPr>
      <a:lvl6pPr marL="10333038" indent="-1096963" algn="l" defTabSz="4389438" rtl="0" eaLnBrk="1" fontAlgn="base" hangingPunct="1">
        <a:spcBef>
          <a:spcPct val="20000"/>
        </a:spcBef>
        <a:spcAft>
          <a:spcPct val="0"/>
        </a:spcAft>
        <a:buChar char="»"/>
        <a:defRPr sz="9600">
          <a:solidFill>
            <a:schemeClr val="tx1"/>
          </a:solidFill>
          <a:latin typeface="+mn-lt"/>
        </a:defRPr>
      </a:lvl6pPr>
      <a:lvl7pPr marL="10790238" indent="-1096963" algn="l" defTabSz="4389438" rtl="0" eaLnBrk="1" fontAlgn="base" hangingPunct="1">
        <a:spcBef>
          <a:spcPct val="20000"/>
        </a:spcBef>
        <a:spcAft>
          <a:spcPct val="0"/>
        </a:spcAft>
        <a:buChar char="»"/>
        <a:defRPr sz="9600">
          <a:solidFill>
            <a:schemeClr val="tx1"/>
          </a:solidFill>
          <a:latin typeface="+mn-lt"/>
        </a:defRPr>
      </a:lvl7pPr>
      <a:lvl8pPr marL="11247438" indent="-1096963" algn="l" defTabSz="4389438" rtl="0" eaLnBrk="1" fontAlgn="base" hangingPunct="1">
        <a:spcBef>
          <a:spcPct val="20000"/>
        </a:spcBef>
        <a:spcAft>
          <a:spcPct val="0"/>
        </a:spcAft>
        <a:buChar char="»"/>
        <a:defRPr sz="9600">
          <a:solidFill>
            <a:schemeClr val="tx1"/>
          </a:solidFill>
          <a:latin typeface="+mn-lt"/>
        </a:defRPr>
      </a:lvl8pPr>
      <a:lvl9pPr marL="11704638" indent="-1096963" algn="l" defTabSz="4389438" rtl="0" eaLnBrk="1" fontAlgn="base" hangingPunct="1">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tiff"/><Relationship Id="rId1" Type="http://schemas.openxmlformats.org/officeDocument/2006/relationships/slideLayout" Target="../slideLayouts/slideLayout4.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png"/><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2.jpeg"/><Relationship Id="rId9" Type="http://schemas.openxmlformats.org/officeDocument/2006/relationships/image" Target="../media/image7.tif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AutoShape 3854">
            <a:extLst>
              <a:ext uri="{FF2B5EF4-FFF2-40B4-BE49-F238E27FC236}">
                <a16:creationId xmlns:a16="http://schemas.microsoft.com/office/drawing/2014/main" id="{7C206A72-F512-AC4D-AC0C-03E705180BD6}"/>
              </a:ext>
            </a:extLst>
          </p:cNvPr>
          <p:cNvSpPr>
            <a:spLocks noChangeArrowheads="1"/>
          </p:cNvSpPr>
          <p:nvPr/>
        </p:nvSpPr>
        <p:spPr bwMode="auto">
          <a:xfrm>
            <a:off x="762000" y="4267200"/>
            <a:ext cx="31546800" cy="39624000"/>
          </a:xfrm>
          <a:prstGeom prst="roundRect">
            <a:avLst>
              <a:gd name="adj" fmla="val 1949"/>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algn="ctr" eaLnBrk="1" hangingPunct="1">
              <a:spcBef>
                <a:spcPct val="0"/>
              </a:spcBef>
              <a:buFontTx/>
              <a:buNone/>
            </a:pPr>
            <a:endParaRPr lang="ru-RU" altLang="en-US" sz="2800">
              <a:solidFill>
                <a:srgbClr val="0099FF"/>
              </a:solidFill>
            </a:endParaRPr>
          </a:p>
        </p:txBody>
      </p:sp>
      <p:sp>
        <p:nvSpPr>
          <p:cNvPr id="2051" name="AutoShape 3862">
            <a:extLst>
              <a:ext uri="{FF2B5EF4-FFF2-40B4-BE49-F238E27FC236}">
                <a16:creationId xmlns:a16="http://schemas.microsoft.com/office/drawing/2014/main" id="{C3A18482-5733-6F4B-8BBA-A8059EE16F94}"/>
              </a:ext>
            </a:extLst>
          </p:cNvPr>
          <p:cNvSpPr>
            <a:spLocks noChangeArrowheads="1"/>
          </p:cNvSpPr>
          <p:nvPr/>
        </p:nvSpPr>
        <p:spPr bwMode="auto">
          <a:xfrm>
            <a:off x="10515600" y="4554538"/>
            <a:ext cx="21488400" cy="10974387"/>
          </a:xfrm>
          <a:prstGeom prst="roundRect">
            <a:avLst>
              <a:gd name="adj" fmla="val 2995"/>
            </a:avLst>
          </a:prstGeom>
          <a:solidFill>
            <a:schemeClr val="accent3"/>
          </a:solidFill>
          <a:ln w="28575">
            <a:solidFill>
              <a:schemeClr val="bg2"/>
            </a:solidFill>
            <a:round/>
            <a:headEnd/>
            <a:tailEnd/>
          </a:ln>
        </p:spPr>
        <p:txBody>
          <a:bodyPr lIns="274320" tIns="182880" rIns="274320" bIns="182880"/>
          <a:lstStyle>
            <a:lvl1pPr eaLnBrk="0" hangingPunct="0">
              <a:spcBef>
                <a:spcPct val="20000"/>
              </a:spcBef>
              <a:buChar char="•"/>
              <a:tabLst>
                <a:tab pos="473075" algn="l"/>
              </a:tabLst>
              <a:defRPr sz="15400">
                <a:solidFill>
                  <a:schemeClr val="tx1"/>
                </a:solidFill>
                <a:latin typeface="Times New Roman" pitchFamily="18" charset="0"/>
              </a:defRPr>
            </a:lvl1pPr>
            <a:lvl2pPr marL="523875" indent="-1371600" eaLnBrk="0" hangingPunct="0">
              <a:spcBef>
                <a:spcPct val="20000"/>
              </a:spcBef>
              <a:buChar char="–"/>
              <a:tabLst>
                <a:tab pos="473075" algn="l"/>
              </a:tabLst>
              <a:defRPr sz="13400">
                <a:solidFill>
                  <a:schemeClr val="tx1"/>
                </a:solidFill>
                <a:latin typeface="Times New Roman" pitchFamily="18" charset="0"/>
              </a:defRPr>
            </a:lvl2pPr>
            <a:lvl3pPr marL="1143000" indent="-228600" eaLnBrk="0" hangingPunct="0">
              <a:spcBef>
                <a:spcPct val="20000"/>
              </a:spcBef>
              <a:buChar char="•"/>
              <a:tabLst>
                <a:tab pos="473075" algn="l"/>
              </a:tabLst>
              <a:defRPr sz="11500">
                <a:solidFill>
                  <a:schemeClr val="tx1"/>
                </a:solidFill>
                <a:latin typeface="Times New Roman" pitchFamily="18" charset="0"/>
              </a:defRPr>
            </a:lvl3pPr>
            <a:lvl4pPr marL="1600200" indent="-228600" eaLnBrk="0" hangingPunct="0">
              <a:spcBef>
                <a:spcPct val="20000"/>
              </a:spcBef>
              <a:buChar char="–"/>
              <a:tabLst>
                <a:tab pos="473075" algn="l"/>
              </a:tabLst>
              <a:defRPr sz="9600">
                <a:solidFill>
                  <a:schemeClr val="tx1"/>
                </a:solidFill>
                <a:latin typeface="Times New Roman" pitchFamily="18" charset="0"/>
              </a:defRPr>
            </a:lvl4pPr>
            <a:lvl5pPr marL="2057400" indent="-228600" eaLnBrk="0" hangingPunct="0">
              <a:spcBef>
                <a:spcPct val="20000"/>
              </a:spcBef>
              <a:buChar char="»"/>
              <a:tabLst>
                <a:tab pos="473075"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9pPr>
          </a:lstStyle>
          <a:p>
            <a:pPr algn="ctr" eaLnBrk="1" hangingPunct="1">
              <a:spcBef>
                <a:spcPct val="0"/>
              </a:spcBef>
              <a:buFontTx/>
              <a:buNone/>
              <a:defRPr/>
            </a:pPr>
            <a:r>
              <a:rPr lang="en-US" altLang="en-US" sz="3200" b="1" dirty="0">
                <a:latin typeface="Arial" charset="0"/>
                <a:cs typeface="Arial" charset="0"/>
              </a:rPr>
              <a:t>INTRODUCTION</a:t>
            </a:r>
          </a:p>
          <a:p>
            <a:pPr algn="just" eaLnBrk="1" hangingPunct="1">
              <a:spcBef>
                <a:spcPct val="0"/>
              </a:spcBef>
              <a:buFontTx/>
              <a:buNone/>
              <a:defRPr/>
            </a:pPr>
            <a:endParaRPr lang="en-GB" altLang="en-US" sz="3200" dirty="0">
              <a:sym typeface="Symbol" pitchFamily="18" charset="2"/>
            </a:endParaRPr>
          </a:p>
          <a:p>
            <a:pPr algn="just" eaLnBrk="1" hangingPunct="1">
              <a:spcBef>
                <a:spcPct val="0"/>
              </a:spcBef>
              <a:buFontTx/>
              <a:buNone/>
              <a:defRPr/>
            </a:pPr>
            <a:r>
              <a:rPr lang="en-US" sz="3200" dirty="0">
                <a:latin typeface="Arial" panose="020B0604020202020204" pitchFamily="34" charset="0"/>
                <a:cs typeface="Arial" panose="020B0604020202020204" pitchFamily="34" charset="0"/>
              </a:rPr>
              <a:t>The electron collider ring in the JLEIC is </a:t>
            </a:r>
          </a:p>
          <a:p>
            <a:pPr algn="just" eaLnBrk="1" hangingPunct="1">
              <a:spcBef>
                <a:spcPct val="0"/>
              </a:spcBef>
              <a:buFontTx/>
              <a:buNone/>
              <a:defRPr/>
            </a:pPr>
            <a:r>
              <a:rPr lang="en-US" sz="3200" dirty="0">
                <a:latin typeface="Arial" panose="020B0604020202020204" pitchFamily="34" charset="0"/>
                <a:cs typeface="Arial" panose="020B0604020202020204" pitchFamily="34" charset="0"/>
              </a:rPr>
              <a:t>designed based on a figure-8 shape, with  </a:t>
            </a:r>
          </a:p>
          <a:p>
            <a:pPr marL="457200" indent="-457200" algn="just" eaLnBrk="1" hangingPunct="1">
              <a:spcBef>
                <a:spcPct val="0"/>
              </a:spcBef>
              <a:defRPr/>
            </a:pPr>
            <a:r>
              <a:rPr lang="en-US" sz="3200" dirty="0">
                <a:latin typeface="Arial" panose="020B0604020202020204" pitchFamily="34" charset="0"/>
                <a:cs typeface="Arial" panose="020B0604020202020204" pitchFamily="34" charset="0"/>
              </a:rPr>
              <a:t>beam parameters of</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3 to 12 GeV energy</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3 A beam current up to 6-7 GeV</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 1 cm bunch length</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small emittance</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&lt; 10 MW synchrotron radiation power</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70% or above polarization</a:t>
            </a:r>
          </a:p>
          <a:p>
            <a:pPr marL="457200" indent="-457200" algn="just" eaLnBrk="1" hangingPunct="1">
              <a:spcBef>
                <a:spcPct val="0"/>
              </a:spcBef>
              <a:defRPr/>
            </a:pPr>
            <a:r>
              <a:rPr lang="en-US" sz="3200" dirty="0">
                <a:latin typeface="Arial" panose="020B0604020202020204" pitchFamily="34" charset="0"/>
                <a:cs typeface="Arial" panose="020B0604020202020204" pitchFamily="34" charset="0"/>
              </a:rPr>
              <a:t>reducing cost by</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reusing PEP-II magnets (dipoles, most </a:t>
            </a:r>
          </a:p>
          <a:p>
            <a:pPr lvl="1" indent="0" algn="just" eaLnBrk="1" hangingPunct="1">
              <a:spcBef>
                <a:spcPct val="0"/>
              </a:spcBef>
              <a:buFontTx/>
              <a:buNone/>
              <a:defRPr/>
            </a:pPr>
            <a:r>
              <a:rPr lang="en-US" sz="2800" dirty="0">
                <a:latin typeface="Arial" panose="020B0604020202020204" pitchFamily="34" charset="0"/>
                <a:cs typeface="Arial" panose="020B0604020202020204" pitchFamily="34" charset="0"/>
              </a:rPr>
              <a:t>     quadrupoles and </a:t>
            </a:r>
            <a:r>
              <a:rPr lang="en-US" sz="2800" dirty="0" err="1">
                <a:latin typeface="Arial" panose="020B0604020202020204" pitchFamily="34" charset="0"/>
                <a:cs typeface="Arial" panose="020B0604020202020204" pitchFamily="34" charset="0"/>
              </a:rPr>
              <a:t>sextupoles</a:t>
            </a:r>
            <a:r>
              <a:rPr lang="en-US" sz="2800" dirty="0">
                <a:latin typeface="Arial" panose="020B0604020202020204" pitchFamily="34" charset="0"/>
                <a:cs typeface="Arial" panose="020B0604020202020204" pitchFamily="34" charset="0"/>
              </a:rPr>
              <a:t>)</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reusing RF cavities</a:t>
            </a:r>
          </a:p>
          <a:p>
            <a:pPr marL="457200" indent="-457200" algn="just" eaLnBrk="1" hangingPunct="1">
              <a:spcBef>
                <a:spcPct val="0"/>
              </a:spcBef>
              <a:defRPr/>
            </a:pPr>
            <a:r>
              <a:rPr lang="en-US" sz="3200" dirty="0">
                <a:latin typeface="Arial" panose="020B0604020202020204" pitchFamily="34" charset="0"/>
                <a:cs typeface="Arial" panose="020B0604020202020204" pitchFamily="34" charset="0"/>
              </a:rPr>
              <a:t>compact design fitting in the </a:t>
            </a:r>
            <a:r>
              <a:rPr lang="en-US" sz="3200" dirty="0" err="1">
                <a:latin typeface="Arial" panose="020B0604020202020204" pitchFamily="34" charset="0"/>
                <a:cs typeface="Arial" panose="020B0604020202020204" pitchFamily="34" charset="0"/>
              </a:rPr>
              <a:t>Jlab</a:t>
            </a:r>
            <a:r>
              <a:rPr lang="en-US" sz="3200" dirty="0">
                <a:latin typeface="Arial" panose="020B0604020202020204" pitchFamily="34" charset="0"/>
                <a:cs typeface="Arial" panose="020B0604020202020204" pitchFamily="34" charset="0"/>
              </a:rPr>
              <a:t> site</a:t>
            </a:r>
          </a:p>
          <a:p>
            <a:pPr marL="457200" indent="-457200" algn="just" eaLnBrk="1" hangingPunct="1">
              <a:spcBef>
                <a:spcPct val="0"/>
              </a:spcBef>
              <a:defRPr/>
            </a:pPr>
            <a:r>
              <a:rPr lang="en-US" sz="3200" dirty="0">
                <a:latin typeface="Arial" panose="020B0604020202020204" pitchFamily="34" charset="0"/>
                <a:cs typeface="Arial" panose="020B0604020202020204" pitchFamily="34" charset="0"/>
              </a:rPr>
              <a:t>accommodating all required machine </a:t>
            </a:r>
          </a:p>
          <a:p>
            <a:pPr algn="just" eaLnBrk="1" hangingPunct="1">
              <a:spcBef>
                <a:spcPct val="0"/>
              </a:spcBef>
              <a:buFontTx/>
              <a:buNone/>
              <a:defRPr/>
            </a:pPr>
            <a:r>
              <a:rPr lang="en-US" sz="3200" dirty="0">
                <a:latin typeface="Arial" panose="020B0604020202020204" pitchFamily="34" charset="0"/>
                <a:cs typeface="Arial" panose="020B0604020202020204" pitchFamily="34" charset="0"/>
              </a:rPr>
              <a:t>    elements </a:t>
            </a:r>
          </a:p>
          <a:p>
            <a:pPr marL="457200" indent="-457200" algn="just" eaLnBrk="1" hangingPunct="1">
              <a:spcBef>
                <a:spcPct val="0"/>
              </a:spcBef>
              <a:defRPr/>
            </a:pPr>
            <a:r>
              <a:rPr lang="en-US" sz="3200" dirty="0">
                <a:latin typeface="Arial" panose="020B0604020202020204" pitchFamily="34" charset="0"/>
                <a:cs typeface="Arial" panose="020B0604020202020204" pitchFamily="34" charset="0"/>
              </a:rPr>
              <a:t>one of the main effort of </a:t>
            </a:r>
          </a:p>
          <a:p>
            <a:pPr marL="981075" lvl="1" indent="-457200" algn="just" eaLnBrk="1" hangingPunct="1">
              <a:spcBef>
                <a:spcPct val="0"/>
              </a:spcBef>
              <a:defRPr/>
            </a:pPr>
            <a:r>
              <a:rPr lang="en-US" sz="2800" dirty="0">
                <a:latin typeface="Arial" panose="020B0604020202020204" pitchFamily="34" charset="0"/>
                <a:cs typeface="Arial" panose="020B0604020202020204" pitchFamily="34" charset="0"/>
              </a:rPr>
              <a:t>identifying the best overall properties: </a:t>
            </a:r>
          </a:p>
          <a:p>
            <a:pPr lvl="1" indent="0" algn="just" eaLnBrk="1" hangingPunct="1">
              <a:spcBef>
                <a:spcPct val="0"/>
              </a:spcBef>
              <a:buFontTx/>
              <a:buNone/>
              <a:defRPr/>
            </a:pPr>
            <a:r>
              <a:rPr lang="en-US" sz="2800" dirty="0">
                <a:latin typeface="Arial" panose="020B0604020202020204" pitchFamily="34" charset="0"/>
                <a:cs typeface="Arial" panose="020B0604020202020204" pitchFamily="34" charset="0"/>
              </a:rPr>
              <a:t>     low emittance, good chromatic </a:t>
            </a:r>
          </a:p>
          <a:p>
            <a:pPr lvl="1" indent="0" algn="just" eaLnBrk="1" hangingPunct="1">
              <a:spcBef>
                <a:spcPct val="0"/>
              </a:spcBef>
              <a:buFontTx/>
              <a:buNone/>
              <a:defRPr/>
            </a:pPr>
            <a:r>
              <a:rPr lang="en-US" sz="2800" dirty="0">
                <a:latin typeface="Arial" panose="020B0604020202020204" pitchFamily="34" charset="0"/>
                <a:cs typeface="Arial" panose="020B0604020202020204" pitchFamily="34" charset="0"/>
              </a:rPr>
              <a:t>     correction and large dynamics aperture (DA). </a:t>
            </a:r>
          </a:p>
          <a:p>
            <a:pPr algn="just" eaLnBrk="1" hangingPunct="1">
              <a:spcBef>
                <a:spcPct val="0"/>
              </a:spcBef>
              <a:buFontTx/>
              <a:buNone/>
              <a:defRPr/>
            </a:pPr>
            <a:r>
              <a:rPr lang="en-US" sz="3200" dirty="0">
                <a:latin typeface="Arial" panose="020B0604020202020204" pitchFamily="34" charset="0"/>
                <a:cs typeface="Arial" panose="020B0604020202020204" pitchFamily="34" charset="0"/>
              </a:rPr>
              <a:t>   </a:t>
            </a:r>
            <a:endParaRPr lang="en-GB" altLang="en-US" sz="3200" dirty="0">
              <a:latin typeface="Arial" charset="0"/>
              <a:cs typeface="Arial" charset="0"/>
              <a:sym typeface="Symbol" pitchFamily="18" charset="2"/>
            </a:endParaRPr>
          </a:p>
        </p:txBody>
      </p:sp>
      <p:sp>
        <p:nvSpPr>
          <p:cNvPr id="2052" name="AutoShape 3863">
            <a:extLst>
              <a:ext uri="{FF2B5EF4-FFF2-40B4-BE49-F238E27FC236}">
                <a16:creationId xmlns:a16="http://schemas.microsoft.com/office/drawing/2014/main" id="{4C119AC1-2C5F-8342-9B18-C988777F4DCF}"/>
              </a:ext>
            </a:extLst>
          </p:cNvPr>
          <p:cNvSpPr>
            <a:spLocks noChangeArrowheads="1"/>
          </p:cNvSpPr>
          <p:nvPr/>
        </p:nvSpPr>
        <p:spPr bwMode="auto">
          <a:xfrm>
            <a:off x="990600" y="4524375"/>
            <a:ext cx="9296400" cy="11004550"/>
          </a:xfrm>
          <a:prstGeom prst="roundRect">
            <a:avLst>
              <a:gd name="adj" fmla="val 5954"/>
            </a:avLst>
          </a:prstGeom>
          <a:solidFill>
            <a:schemeClr val="accent3"/>
          </a:solidFill>
          <a:ln w="28575">
            <a:solidFill>
              <a:schemeClr val="bg2"/>
            </a:solidFill>
            <a:round/>
            <a:headEnd/>
            <a:tailEnd/>
          </a:ln>
        </p:spPr>
        <p:txBody>
          <a:bodyPr lIns="182880" tIns="0" rIns="182880" bIns="0"/>
          <a:lstStyle>
            <a:lvl1pPr eaLnBrk="0" hangingPunct="0">
              <a:spcBef>
                <a:spcPct val="20000"/>
              </a:spcBef>
              <a:buChar char="•"/>
              <a:defRPr sz="15400">
                <a:solidFill>
                  <a:schemeClr val="tx1"/>
                </a:solidFill>
                <a:latin typeface="Times New Roman" pitchFamily="18" charset="0"/>
              </a:defRPr>
            </a:lvl1pPr>
            <a:lvl2pPr marL="742950" indent="-285750" eaLnBrk="0" hangingPunct="0">
              <a:spcBef>
                <a:spcPct val="20000"/>
              </a:spcBef>
              <a:buChar char="–"/>
              <a:defRPr sz="13400">
                <a:solidFill>
                  <a:schemeClr val="tx1"/>
                </a:solidFill>
                <a:latin typeface="Times New Roman" pitchFamily="18" charset="0"/>
              </a:defRPr>
            </a:lvl2pPr>
            <a:lvl3pPr marL="1143000" indent="-228600" eaLnBrk="0" hangingPunct="0">
              <a:spcBef>
                <a:spcPct val="20000"/>
              </a:spcBef>
              <a:buChar char="•"/>
              <a:defRPr sz="11500">
                <a:solidFill>
                  <a:schemeClr val="tx1"/>
                </a:solidFill>
                <a:latin typeface="Times New Roman" pitchFamily="18" charset="0"/>
              </a:defRPr>
            </a:lvl3pPr>
            <a:lvl4pPr marL="1600200" indent="-228600" eaLnBrk="0" hangingPunct="0">
              <a:spcBef>
                <a:spcPct val="20000"/>
              </a:spcBef>
              <a:buChar char="–"/>
              <a:defRPr sz="9600">
                <a:solidFill>
                  <a:schemeClr val="tx1"/>
                </a:solidFill>
                <a:latin typeface="Times New Roman" pitchFamily="18" charset="0"/>
              </a:defRPr>
            </a:lvl4pPr>
            <a:lvl5pPr marL="2057400" indent="-228600" eaLnBrk="0" hangingPunct="0">
              <a:spcBef>
                <a:spcPct val="20000"/>
              </a:spcBef>
              <a:buChar char="»"/>
              <a:defRPr sz="9600">
                <a:solidFill>
                  <a:schemeClr val="tx1"/>
                </a:solidFill>
                <a:latin typeface="Times New Roman" pitchFamily="18" charset="0"/>
              </a:defRPr>
            </a:lvl5pPr>
            <a:lvl6pPr marL="2514600" indent="-228600" eaLnBrk="0" fontAlgn="base" hangingPunct="0">
              <a:spcBef>
                <a:spcPct val="20000"/>
              </a:spcBef>
              <a:spcAft>
                <a:spcPct val="0"/>
              </a:spcAft>
              <a:buChar char="»"/>
              <a:defRPr sz="9600">
                <a:solidFill>
                  <a:schemeClr val="tx1"/>
                </a:solidFill>
                <a:latin typeface="Times New Roman" pitchFamily="18" charset="0"/>
              </a:defRPr>
            </a:lvl6pPr>
            <a:lvl7pPr marL="2971800" indent="-228600" eaLnBrk="0" fontAlgn="base" hangingPunct="0">
              <a:spcBef>
                <a:spcPct val="20000"/>
              </a:spcBef>
              <a:spcAft>
                <a:spcPct val="0"/>
              </a:spcAft>
              <a:buChar char="»"/>
              <a:defRPr sz="9600">
                <a:solidFill>
                  <a:schemeClr val="tx1"/>
                </a:solidFill>
                <a:latin typeface="Times New Roman" pitchFamily="18" charset="0"/>
              </a:defRPr>
            </a:lvl7pPr>
            <a:lvl8pPr marL="3429000" indent="-228600" eaLnBrk="0" fontAlgn="base" hangingPunct="0">
              <a:spcBef>
                <a:spcPct val="20000"/>
              </a:spcBef>
              <a:spcAft>
                <a:spcPct val="0"/>
              </a:spcAft>
              <a:buChar char="»"/>
              <a:defRPr sz="9600">
                <a:solidFill>
                  <a:schemeClr val="tx1"/>
                </a:solidFill>
                <a:latin typeface="Times New Roman" pitchFamily="18" charset="0"/>
              </a:defRPr>
            </a:lvl8pPr>
            <a:lvl9pPr marL="3886200" indent="-228600" eaLnBrk="0" fontAlgn="base" hangingPunct="0">
              <a:spcBef>
                <a:spcPct val="20000"/>
              </a:spcBef>
              <a:spcAft>
                <a:spcPct val="0"/>
              </a:spcAft>
              <a:buChar char="»"/>
              <a:defRPr sz="9600">
                <a:solidFill>
                  <a:schemeClr val="tx1"/>
                </a:solidFill>
                <a:latin typeface="Times New Roman" pitchFamily="18" charset="0"/>
              </a:defRPr>
            </a:lvl9pPr>
          </a:lstStyle>
          <a:p>
            <a:pPr eaLnBrk="1" hangingPunct="1">
              <a:spcBef>
                <a:spcPct val="0"/>
              </a:spcBef>
              <a:buFontTx/>
              <a:buNone/>
              <a:defRPr/>
            </a:pPr>
            <a:r>
              <a:rPr lang="en-US" altLang="en-US" sz="3200" b="1" dirty="0">
                <a:latin typeface="Arial" charset="0"/>
              </a:rPr>
              <a:t>Abstract</a:t>
            </a:r>
          </a:p>
          <a:p>
            <a:pPr algn="just">
              <a:buFontTx/>
              <a:buNone/>
              <a:defRPr/>
            </a:pPr>
            <a:endParaRPr lang="en-GB" sz="3200" dirty="0">
              <a:latin typeface="Arial" panose="020B0604020202020204" pitchFamily="34" charset="0"/>
              <a:cs typeface="Arial" panose="020B0604020202020204" pitchFamily="34" charset="0"/>
            </a:endParaRPr>
          </a:p>
          <a:p>
            <a:pPr algn="just">
              <a:buFontTx/>
              <a:buNone/>
              <a:defRPr/>
            </a:pPr>
            <a:r>
              <a:rPr lang="en-GB" sz="3200" dirty="0">
                <a:latin typeface="Arial" panose="020B0604020202020204" pitchFamily="34" charset="0"/>
                <a:cs typeface="Arial" panose="020B0604020202020204" pitchFamily="34" charset="0"/>
              </a:rPr>
              <a:t>The design concept of electron collider ring in the Jefferson Lab Electron-Ion Collider (JLEIC) is based on a small beam size at the interaction point (IP) to boost the luminosity. In this paper, we present an update on the lattice design of the electron collider ring considering not only preservation of low beam emittance, but also optimization of geometric arrangement. In particular, recently development of the lattice design has been focused on incorporating the vertical dogleg, which brings the electron beam to the ion beam plane for collisions, in the spin rotator design. The vertical dogleg is designed with no horizontal emittance growth, controlled vertical emittance and no first-order effect on the electron polarization. Single particle nonlinear beam dynamics study is also performed to explore the dynamic aperture and momentum acceptance in this design.</a:t>
            </a:r>
            <a:endParaRPr lang="en-US" altLang="en-US" sz="3200" dirty="0">
              <a:latin typeface="Arial" panose="020B0604020202020204" pitchFamily="34" charset="0"/>
              <a:cs typeface="Arial" panose="020B0604020202020204" pitchFamily="34" charset="0"/>
            </a:endParaRPr>
          </a:p>
        </p:txBody>
      </p:sp>
      <p:sp>
        <p:nvSpPr>
          <p:cNvPr id="15365" name="Rectangle 50">
            <a:extLst>
              <a:ext uri="{FF2B5EF4-FFF2-40B4-BE49-F238E27FC236}">
                <a16:creationId xmlns:a16="http://schemas.microsoft.com/office/drawing/2014/main" id="{453BCD08-253D-CA4B-8FD5-A810B01FF0FF}"/>
              </a:ext>
            </a:extLst>
          </p:cNvPr>
          <p:cNvSpPr>
            <a:spLocks noChangeArrowheads="1"/>
          </p:cNvSpPr>
          <p:nvPr/>
        </p:nvSpPr>
        <p:spPr bwMode="auto">
          <a:xfrm>
            <a:off x="0" y="0"/>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5366" name="Rectangle 94">
            <a:extLst>
              <a:ext uri="{FF2B5EF4-FFF2-40B4-BE49-F238E27FC236}">
                <a16:creationId xmlns:a16="http://schemas.microsoft.com/office/drawing/2014/main" id="{27D89352-07CD-324B-AA03-1FC3BED0B5B7}"/>
              </a:ext>
            </a:extLst>
          </p:cNvPr>
          <p:cNvSpPr>
            <a:spLocks noChangeArrowheads="1"/>
          </p:cNvSpPr>
          <p:nvPr/>
        </p:nvSpPr>
        <p:spPr bwMode="auto">
          <a:xfrm>
            <a:off x="95250" y="22331363"/>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5367" name="Rectangle 97">
            <a:extLst>
              <a:ext uri="{FF2B5EF4-FFF2-40B4-BE49-F238E27FC236}">
                <a16:creationId xmlns:a16="http://schemas.microsoft.com/office/drawing/2014/main" id="{44BEFFCC-A3A4-A547-A783-4362591C2D3A}"/>
              </a:ext>
            </a:extLst>
          </p:cNvPr>
          <p:cNvSpPr>
            <a:spLocks noChangeArrowheads="1"/>
          </p:cNvSpPr>
          <p:nvPr/>
        </p:nvSpPr>
        <p:spPr bwMode="auto">
          <a:xfrm>
            <a:off x="95250" y="22069425"/>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057" name="AutoShape 3862">
            <a:extLst>
              <a:ext uri="{FF2B5EF4-FFF2-40B4-BE49-F238E27FC236}">
                <a16:creationId xmlns:a16="http://schemas.microsoft.com/office/drawing/2014/main" id="{6299975A-D249-A04B-AC52-A21C0409F2BD}"/>
              </a:ext>
            </a:extLst>
          </p:cNvPr>
          <p:cNvSpPr>
            <a:spLocks noChangeArrowheads="1"/>
          </p:cNvSpPr>
          <p:nvPr/>
        </p:nvSpPr>
        <p:spPr bwMode="auto">
          <a:xfrm>
            <a:off x="10515600" y="35433000"/>
            <a:ext cx="21488400" cy="8197850"/>
          </a:xfrm>
          <a:prstGeom prst="roundRect">
            <a:avLst>
              <a:gd name="adj" fmla="val 10922"/>
            </a:avLst>
          </a:prstGeom>
          <a:solidFill>
            <a:schemeClr val="accent3"/>
          </a:solidFill>
          <a:ln w="28575">
            <a:solidFill>
              <a:schemeClr val="bg2"/>
            </a:solidFill>
            <a:round/>
            <a:headEnd/>
            <a:tailEnd/>
          </a:ln>
        </p:spPr>
        <p:txBody>
          <a:bodyPr lIns="274320" tIns="182880" rIns="274320" bIns="182880"/>
          <a:lstStyle>
            <a:lvl1pPr eaLnBrk="0" hangingPunct="0">
              <a:spcBef>
                <a:spcPct val="20000"/>
              </a:spcBef>
              <a:buChar char="•"/>
              <a:tabLst>
                <a:tab pos="473075" algn="l"/>
              </a:tabLst>
              <a:defRPr sz="15400">
                <a:solidFill>
                  <a:schemeClr val="tx1"/>
                </a:solidFill>
                <a:latin typeface="Times New Roman" pitchFamily="18" charset="0"/>
              </a:defRPr>
            </a:lvl1pPr>
            <a:lvl2pPr marL="523875" indent="-1371600" eaLnBrk="0" hangingPunct="0">
              <a:spcBef>
                <a:spcPct val="20000"/>
              </a:spcBef>
              <a:buChar char="–"/>
              <a:tabLst>
                <a:tab pos="473075" algn="l"/>
              </a:tabLst>
              <a:defRPr sz="13400">
                <a:solidFill>
                  <a:schemeClr val="tx1"/>
                </a:solidFill>
                <a:latin typeface="Times New Roman" pitchFamily="18" charset="0"/>
              </a:defRPr>
            </a:lvl2pPr>
            <a:lvl3pPr marL="1143000" indent="-228600" eaLnBrk="0" hangingPunct="0">
              <a:spcBef>
                <a:spcPct val="20000"/>
              </a:spcBef>
              <a:buChar char="•"/>
              <a:tabLst>
                <a:tab pos="473075" algn="l"/>
              </a:tabLst>
              <a:defRPr sz="11500">
                <a:solidFill>
                  <a:schemeClr val="tx1"/>
                </a:solidFill>
                <a:latin typeface="Times New Roman" pitchFamily="18" charset="0"/>
              </a:defRPr>
            </a:lvl3pPr>
            <a:lvl4pPr marL="1600200" indent="-228600" eaLnBrk="0" hangingPunct="0">
              <a:spcBef>
                <a:spcPct val="20000"/>
              </a:spcBef>
              <a:buChar char="–"/>
              <a:tabLst>
                <a:tab pos="473075" algn="l"/>
              </a:tabLst>
              <a:defRPr sz="9600">
                <a:solidFill>
                  <a:schemeClr val="tx1"/>
                </a:solidFill>
                <a:latin typeface="Times New Roman" pitchFamily="18" charset="0"/>
              </a:defRPr>
            </a:lvl4pPr>
            <a:lvl5pPr marL="2057400" indent="-228600" eaLnBrk="0" hangingPunct="0">
              <a:spcBef>
                <a:spcPct val="20000"/>
              </a:spcBef>
              <a:buChar char="»"/>
              <a:tabLst>
                <a:tab pos="473075"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73075" algn="l"/>
              </a:tabLst>
              <a:defRPr sz="9600">
                <a:solidFill>
                  <a:schemeClr val="tx1"/>
                </a:solidFill>
                <a:latin typeface="Times New Roman" pitchFamily="18" charset="0"/>
              </a:defRPr>
            </a:lvl9pPr>
          </a:lstStyle>
          <a:p>
            <a:pPr algn="ctr" eaLnBrk="1" hangingPunct="1">
              <a:spcBef>
                <a:spcPct val="0"/>
              </a:spcBef>
              <a:buFontTx/>
              <a:buNone/>
              <a:defRPr/>
            </a:pPr>
            <a:r>
              <a:rPr lang="en-US" altLang="en-US" sz="3200" b="1" dirty="0">
                <a:latin typeface="Arial" charset="0"/>
                <a:cs typeface="Arial" charset="0"/>
              </a:rPr>
              <a:t>DYNAMIC APERTURE</a:t>
            </a:r>
          </a:p>
          <a:p>
            <a:pPr algn="ctr" eaLnBrk="1" hangingPunct="1">
              <a:spcBef>
                <a:spcPct val="0"/>
              </a:spcBef>
              <a:buFontTx/>
              <a:buNone/>
              <a:defRPr/>
            </a:pPr>
            <a:endParaRPr lang="en-US" altLang="en-US" sz="3200" b="1" dirty="0">
              <a:latin typeface="Arial" charset="0"/>
              <a:cs typeface="Arial" charset="0"/>
            </a:endParaRPr>
          </a:p>
        </p:txBody>
      </p:sp>
      <p:sp>
        <p:nvSpPr>
          <p:cNvPr id="15369" name="Rectangle 84">
            <a:extLst>
              <a:ext uri="{FF2B5EF4-FFF2-40B4-BE49-F238E27FC236}">
                <a16:creationId xmlns:a16="http://schemas.microsoft.com/office/drawing/2014/main" id="{20D5F3FC-7519-E84A-BC7D-ABE47DDB9C45}"/>
              </a:ext>
            </a:extLst>
          </p:cNvPr>
          <p:cNvSpPr>
            <a:spLocks noChangeArrowheads="1"/>
          </p:cNvSpPr>
          <p:nvPr/>
        </p:nvSpPr>
        <p:spPr bwMode="auto">
          <a:xfrm>
            <a:off x="0" y="0"/>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5370" name="Rectangle 90">
            <a:extLst>
              <a:ext uri="{FF2B5EF4-FFF2-40B4-BE49-F238E27FC236}">
                <a16:creationId xmlns:a16="http://schemas.microsoft.com/office/drawing/2014/main" id="{EA42974D-A53B-2141-AE80-572A7CE9EF31}"/>
              </a:ext>
            </a:extLst>
          </p:cNvPr>
          <p:cNvSpPr>
            <a:spLocks noChangeArrowheads="1"/>
          </p:cNvSpPr>
          <p:nvPr/>
        </p:nvSpPr>
        <p:spPr bwMode="auto">
          <a:xfrm>
            <a:off x="0" y="0"/>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5371" name="Rectangle 95">
            <a:extLst>
              <a:ext uri="{FF2B5EF4-FFF2-40B4-BE49-F238E27FC236}">
                <a16:creationId xmlns:a16="http://schemas.microsoft.com/office/drawing/2014/main" id="{BEA47AF5-CC47-274C-B3F6-A5A7E7B72C69}"/>
              </a:ext>
            </a:extLst>
          </p:cNvPr>
          <p:cNvSpPr>
            <a:spLocks noChangeArrowheads="1"/>
          </p:cNvSpPr>
          <p:nvPr/>
        </p:nvSpPr>
        <p:spPr bwMode="auto">
          <a:xfrm>
            <a:off x="0" y="0"/>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082" name="AutoShape 3904">
            <a:extLst>
              <a:ext uri="{FF2B5EF4-FFF2-40B4-BE49-F238E27FC236}">
                <a16:creationId xmlns:a16="http://schemas.microsoft.com/office/drawing/2014/main" id="{5D4B0C2F-3443-7C44-B125-C4DBB581F1B6}"/>
              </a:ext>
            </a:extLst>
          </p:cNvPr>
          <p:cNvSpPr>
            <a:spLocks noChangeArrowheads="1"/>
          </p:cNvSpPr>
          <p:nvPr/>
        </p:nvSpPr>
        <p:spPr bwMode="auto">
          <a:xfrm>
            <a:off x="990600" y="38768338"/>
            <a:ext cx="9240838" cy="4862512"/>
          </a:xfrm>
          <a:prstGeom prst="roundRect">
            <a:avLst>
              <a:gd name="adj" fmla="val 13718"/>
            </a:avLst>
          </a:prstGeom>
          <a:solidFill>
            <a:schemeClr val="accent3"/>
          </a:solidFill>
          <a:ln w="28575">
            <a:solidFill>
              <a:schemeClr val="bg2"/>
            </a:solidFill>
            <a:round/>
            <a:headEnd/>
            <a:tailEnd/>
          </a:ln>
        </p:spPr>
        <p:txBody>
          <a:bodyPr lIns="274320" tIns="182880" rIns="274320" bIns="182880"/>
          <a:lstStyle>
            <a:lvl1pPr eaLnBrk="0" hangingPunct="0">
              <a:spcBef>
                <a:spcPct val="20000"/>
              </a:spcBef>
              <a:buChar char="•"/>
              <a:defRPr sz="15400">
                <a:solidFill>
                  <a:schemeClr val="tx1"/>
                </a:solidFill>
                <a:latin typeface="Times New Roman" pitchFamily="18" charset="0"/>
              </a:defRPr>
            </a:lvl1pPr>
            <a:lvl2pPr marL="742950" indent="-285750" eaLnBrk="0" hangingPunct="0">
              <a:spcBef>
                <a:spcPct val="20000"/>
              </a:spcBef>
              <a:buChar char="–"/>
              <a:defRPr sz="13400">
                <a:solidFill>
                  <a:schemeClr val="tx1"/>
                </a:solidFill>
                <a:latin typeface="Times New Roman" pitchFamily="18" charset="0"/>
              </a:defRPr>
            </a:lvl2pPr>
            <a:lvl3pPr marL="1143000" indent="-228600" eaLnBrk="0" hangingPunct="0">
              <a:spcBef>
                <a:spcPct val="20000"/>
              </a:spcBef>
              <a:buChar char="•"/>
              <a:defRPr sz="11500">
                <a:solidFill>
                  <a:schemeClr val="tx1"/>
                </a:solidFill>
                <a:latin typeface="Times New Roman" pitchFamily="18" charset="0"/>
              </a:defRPr>
            </a:lvl3pPr>
            <a:lvl4pPr marL="1600200" indent="-228600" eaLnBrk="0" hangingPunct="0">
              <a:spcBef>
                <a:spcPct val="20000"/>
              </a:spcBef>
              <a:buChar char="–"/>
              <a:defRPr sz="9600">
                <a:solidFill>
                  <a:schemeClr val="tx1"/>
                </a:solidFill>
                <a:latin typeface="Times New Roman" pitchFamily="18" charset="0"/>
              </a:defRPr>
            </a:lvl4pPr>
            <a:lvl5pPr marL="2057400" indent="-228600" eaLnBrk="0" hangingPunct="0">
              <a:spcBef>
                <a:spcPct val="20000"/>
              </a:spcBef>
              <a:buChar char="»"/>
              <a:defRPr sz="9600">
                <a:solidFill>
                  <a:schemeClr val="tx1"/>
                </a:solidFill>
                <a:latin typeface="Times New Roman" pitchFamily="18" charset="0"/>
              </a:defRPr>
            </a:lvl5pPr>
            <a:lvl6pPr marL="2514600" indent="-228600" eaLnBrk="0" fontAlgn="base" hangingPunct="0">
              <a:spcBef>
                <a:spcPct val="20000"/>
              </a:spcBef>
              <a:spcAft>
                <a:spcPct val="0"/>
              </a:spcAft>
              <a:buChar char="»"/>
              <a:defRPr sz="9600">
                <a:solidFill>
                  <a:schemeClr val="tx1"/>
                </a:solidFill>
                <a:latin typeface="Times New Roman" pitchFamily="18" charset="0"/>
              </a:defRPr>
            </a:lvl6pPr>
            <a:lvl7pPr marL="2971800" indent="-228600" eaLnBrk="0" fontAlgn="base" hangingPunct="0">
              <a:spcBef>
                <a:spcPct val="20000"/>
              </a:spcBef>
              <a:spcAft>
                <a:spcPct val="0"/>
              </a:spcAft>
              <a:buChar char="»"/>
              <a:defRPr sz="9600">
                <a:solidFill>
                  <a:schemeClr val="tx1"/>
                </a:solidFill>
                <a:latin typeface="Times New Roman" pitchFamily="18" charset="0"/>
              </a:defRPr>
            </a:lvl7pPr>
            <a:lvl8pPr marL="3429000" indent="-228600" eaLnBrk="0" fontAlgn="base" hangingPunct="0">
              <a:spcBef>
                <a:spcPct val="20000"/>
              </a:spcBef>
              <a:spcAft>
                <a:spcPct val="0"/>
              </a:spcAft>
              <a:buChar char="»"/>
              <a:defRPr sz="9600">
                <a:solidFill>
                  <a:schemeClr val="tx1"/>
                </a:solidFill>
                <a:latin typeface="Times New Roman" pitchFamily="18" charset="0"/>
              </a:defRPr>
            </a:lvl8pPr>
            <a:lvl9pPr marL="3886200" indent="-228600" eaLnBrk="0" fontAlgn="base" hangingPunct="0">
              <a:spcBef>
                <a:spcPct val="20000"/>
              </a:spcBef>
              <a:spcAft>
                <a:spcPct val="0"/>
              </a:spcAft>
              <a:buChar char="»"/>
              <a:defRPr sz="9600">
                <a:solidFill>
                  <a:schemeClr val="tx1"/>
                </a:solidFill>
                <a:latin typeface="Times New Roman" pitchFamily="18" charset="0"/>
              </a:defRPr>
            </a:lvl9pPr>
          </a:lstStyle>
          <a:p>
            <a:pPr eaLnBrk="1" hangingPunct="1">
              <a:spcBef>
                <a:spcPct val="0"/>
              </a:spcBef>
              <a:buFontTx/>
              <a:buNone/>
              <a:defRPr/>
            </a:pPr>
            <a:r>
              <a:rPr lang="en-US" altLang="en-US" sz="3200" b="1" dirty="0">
                <a:latin typeface="Arial" charset="0"/>
              </a:rPr>
              <a:t>Acknowledgements</a:t>
            </a:r>
          </a:p>
          <a:p>
            <a:pPr eaLnBrk="1" hangingPunct="1">
              <a:spcBef>
                <a:spcPct val="0"/>
              </a:spcBef>
              <a:buFontTx/>
              <a:buNone/>
              <a:defRPr/>
            </a:pPr>
            <a:endParaRPr lang="en-US" altLang="en-US" sz="3200" b="1" dirty="0">
              <a:latin typeface="Arial" charset="0"/>
            </a:endParaRPr>
          </a:p>
          <a:p>
            <a:pPr algn="just" eaLnBrk="1" hangingPunct="1">
              <a:spcBef>
                <a:spcPct val="0"/>
              </a:spcBef>
              <a:buFontTx/>
              <a:buNone/>
              <a:defRPr/>
            </a:pPr>
            <a:r>
              <a:rPr lang="en-US" sz="3200" dirty="0">
                <a:latin typeface="Arial" panose="020B0604020202020204" pitchFamily="34" charset="0"/>
                <a:cs typeface="Arial" panose="020B0604020202020204" pitchFamily="34" charset="0"/>
              </a:rPr>
              <a:t>This material is based upon work supported by the U.S. Department of Energy, Office of Science, and Office of Nuclear Physics under Contracts DE-AC05-06OR23177 and DE-AC02-76SF00515 </a:t>
            </a:r>
            <a:r>
              <a:rPr lang="en-GB" altLang="en-US" sz="3200" dirty="0">
                <a:latin typeface="Arial" panose="020B0604020202020204" pitchFamily="34" charset="0"/>
                <a:cs typeface="Arial" panose="020B0604020202020204" pitchFamily="34" charset="0"/>
              </a:rPr>
              <a:t>.</a:t>
            </a:r>
            <a:endParaRPr lang="en-US" altLang="en-US" sz="3200" dirty="0">
              <a:latin typeface="Arial" panose="020B0604020202020204" pitchFamily="34" charset="0"/>
              <a:cs typeface="Arial" panose="020B0604020202020204" pitchFamily="34" charset="0"/>
            </a:endParaRPr>
          </a:p>
        </p:txBody>
      </p:sp>
      <p:pic>
        <p:nvPicPr>
          <p:cNvPr id="15373" name="Picture 206">
            <a:extLst>
              <a:ext uri="{FF2B5EF4-FFF2-40B4-BE49-F238E27FC236}">
                <a16:creationId xmlns:a16="http://schemas.microsoft.com/office/drawing/2014/main" id="{D24F8188-C0EC-CE4E-B949-90F0B77C5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75" y="79375"/>
            <a:ext cx="28797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3926" descr="JLab_logo_white-sm">
            <a:extLst>
              <a:ext uri="{FF2B5EF4-FFF2-40B4-BE49-F238E27FC236}">
                <a16:creationId xmlns:a16="http://schemas.microsoft.com/office/drawing/2014/main" id="{17FDB174-60B9-CA43-90E3-75A36EAE66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03400" y="152400"/>
            <a:ext cx="5181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3853">
            <a:extLst>
              <a:ext uri="{FF2B5EF4-FFF2-40B4-BE49-F238E27FC236}">
                <a16:creationId xmlns:a16="http://schemas.microsoft.com/office/drawing/2014/main" id="{469EB34C-7997-8D46-8C5C-62F10071E721}"/>
              </a:ext>
            </a:extLst>
          </p:cNvPr>
          <p:cNvSpPr>
            <a:spLocks noChangeArrowheads="1"/>
          </p:cNvSpPr>
          <p:nvPr/>
        </p:nvSpPr>
        <p:spPr bwMode="auto">
          <a:xfrm>
            <a:off x="3211513" y="152400"/>
            <a:ext cx="240680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457200" tIns="502920" rIns="457200" bIns="502920"/>
          <a:lstStyle>
            <a:lvl1pPr>
              <a:spcBef>
                <a:spcPct val="20000"/>
              </a:spcBef>
              <a:buChar char="•"/>
              <a:defRPr sz="15400">
                <a:solidFill>
                  <a:schemeClr val="tx1"/>
                </a:solidFill>
                <a:latin typeface="Times New Roman" panose="02020603050405020304" pitchFamily="18" charset="0"/>
              </a:defRPr>
            </a:lvl1pPr>
            <a:lvl2pPr marL="742950" indent="-285750">
              <a:spcBef>
                <a:spcPct val="20000"/>
              </a:spcBef>
              <a:buChar char="–"/>
              <a:defRPr sz="13400">
                <a:solidFill>
                  <a:schemeClr val="tx1"/>
                </a:solidFill>
                <a:latin typeface="Times New Roman" panose="02020603050405020304" pitchFamily="18" charset="0"/>
              </a:defRPr>
            </a:lvl2pPr>
            <a:lvl3pPr marL="1143000" indent="-228600">
              <a:spcBef>
                <a:spcPct val="20000"/>
              </a:spcBef>
              <a:buChar char="•"/>
              <a:defRPr sz="11500">
                <a:solidFill>
                  <a:schemeClr val="tx1"/>
                </a:solidFill>
                <a:latin typeface="Times New Roman" panose="02020603050405020304" pitchFamily="18" charset="0"/>
              </a:defRPr>
            </a:lvl3pPr>
            <a:lvl4pPr marL="1600200" indent="-228600">
              <a:spcBef>
                <a:spcPct val="20000"/>
              </a:spcBef>
              <a:buChar char="–"/>
              <a:defRPr sz="9600">
                <a:solidFill>
                  <a:schemeClr val="tx1"/>
                </a:solidFill>
                <a:latin typeface="Times New Roman" panose="02020603050405020304" pitchFamily="18" charset="0"/>
              </a:defRPr>
            </a:lvl4pPr>
            <a:lvl5pPr marL="2057400" indent="-228600">
              <a:spcBef>
                <a:spcPct val="20000"/>
              </a:spcBef>
              <a:buChar char="»"/>
              <a:defRPr sz="9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9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9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9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9600">
                <a:solidFill>
                  <a:schemeClr val="tx1"/>
                </a:solidFill>
                <a:latin typeface="Times New Roman" panose="02020603050405020304" pitchFamily="18" charset="0"/>
              </a:defRPr>
            </a:lvl9pPr>
          </a:lstStyle>
          <a:p>
            <a:pPr algn="ctr" eaLnBrk="1" hangingPunct="1">
              <a:spcBef>
                <a:spcPct val="0"/>
              </a:spcBef>
              <a:buFontTx/>
              <a:buNone/>
            </a:pPr>
            <a:r>
              <a:rPr lang="en-US" altLang="en-US" sz="5400" dirty="0">
                <a:latin typeface="Arial Black" panose="020B0604020202020204" pitchFamily="34" charset="0"/>
              </a:rPr>
              <a:t>Update on the JLEIC Electron Collider Ring Design and Nonlinear Dynamics Study</a:t>
            </a:r>
            <a:endParaRPr lang="en-US" altLang="en-US" sz="5400" b="1" dirty="0">
              <a:solidFill>
                <a:srgbClr val="000099"/>
              </a:solidFill>
              <a:latin typeface="Arial Black" panose="020B0604020202020204" pitchFamily="34" charset="0"/>
            </a:endParaRPr>
          </a:p>
          <a:p>
            <a:pPr algn="ctr" eaLnBrk="1" hangingPunct="1">
              <a:spcBef>
                <a:spcPct val="0"/>
              </a:spcBef>
              <a:buFontTx/>
              <a:buNone/>
            </a:pPr>
            <a:r>
              <a:rPr lang="en-US" altLang="en-US" sz="4000" b="1" dirty="0" err="1">
                <a:solidFill>
                  <a:srgbClr val="000099"/>
                </a:solidFill>
                <a:latin typeface="Arial" panose="020B0604020202020204" pitchFamily="34" charset="0"/>
              </a:rPr>
              <a:t>Fanglei</a:t>
            </a:r>
            <a:r>
              <a:rPr lang="en-US" altLang="en-US" sz="4000" b="1" dirty="0">
                <a:solidFill>
                  <a:srgbClr val="000099"/>
                </a:solidFill>
                <a:latin typeface="Arial" panose="020B0604020202020204" pitchFamily="34" charset="0"/>
              </a:rPr>
              <a:t> Lin, V.S. Morozov, Y. Zhang, </a:t>
            </a:r>
            <a:r>
              <a:rPr lang="en-US" altLang="en-US" sz="4000" dirty="0">
                <a:solidFill>
                  <a:srgbClr val="000099"/>
                </a:solidFill>
                <a:latin typeface="Arial" panose="020B0604020202020204" pitchFamily="34" charset="0"/>
              </a:rPr>
              <a:t>Jefferson Lab, Newport News, VA, USA</a:t>
            </a:r>
          </a:p>
          <a:p>
            <a:pPr algn="ctr" eaLnBrk="1" hangingPunct="1">
              <a:spcBef>
                <a:spcPct val="0"/>
              </a:spcBef>
              <a:buFontTx/>
              <a:buNone/>
            </a:pPr>
            <a:r>
              <a:rPr lang="en-US" altLang="en-US" sz="4000" b="1" dirty="0">
                <a:solidFill>
                  <a:srgbClr val="000099"/>
                </a:solidFill>
                <a:latin typeface="Arial" panose="020B0604020202020204" pitchFamily="34" charset="0"/>
              </a:rPr>
              <a:t>Y. Cai, Y.M. </a:t>
            </a:r>
            <a:r>
              <a:rPr lang="en-US" altLang="en-US" sz="4000" b="1" dirty="0" err="1">
                <a:solidFill>
                  <a:srgbClr val="000099"/>
                </a:solidFill>
                <a:latin typeface="Arial" panose="020B0604020202020204" pitchFamily="34" charset="0"/>
              </a:rPr>
              <a:t>Nosochkov</a:t>
            </a:r>
            <a:r>
              <a:rPr lang="en-US" altLang="en-US" sz="4000" b="1" dirty="0">
                <a:solidFill>
                  <a:srgbClr val="000099"/>
                </a:solidFill>
                <a:latin typeface="Arial" panose="020B0604020202020204" pitchFamily="34" charset="0"/>
              </a:rPr>
              <a:t>, </a:t>
            </a:r>
            <a:r>
              <a:rPr lang="en-US" altLang="en-US" sz="4000" dirty="0">
                <a:solidFill>
                  <a:srgbClr val="000099"/>
                </a:solidFill>
                <a:latin typeface="Arial" panose="020B0604020202020204" pitchFamily="34" charset="0"/>
              </a:rPr>
              <a:t>SLAC National Accelerator Laboratory, Menlo Park, CA, USA</a:t>
            </a:r>
            <a:endParaRPr lang="en-US" altLang="en-US" sz="4000" b="1" dirty="0">
              <a:solidFill>
                <a:srgbClr val="000099"/>
              </a:solidFill>
              <a:latin typeface="Arial" panose="020B0604020202020204" pitchFamily="34" charset="0"/>
            </a:endParaRPr>
          </a:p>
        </p:txBody>
      </p:sp>
      <p:pic>
        <p:nvPicPr>
          <p:cNvPr id="15376" name="Picture 74">
            <a:extLst>
              <a:ext uri="{FF2B5EF4-FFF2-40B4-BE49-F238E27FC236}">
                <a16:creationId xmlns:a16="http://schemas.microsoft.com/office/drawing/2014/main" id="{753B0B97-40DA-F24B-B111-D8E4BD56E9E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517725" y="2597150"/>
            <a:ext cx="5143500" cy="84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AutoShape 3888">
            <a:extLst>
              <a:ext uri="{FF2B5EF4-FFF2-40B4-BE49-F238E27FC236}">
                <a16:creationId xmlns:a16="http://schemas.microsoft.com/office/drawing/2014/main" id="{43212821-5384-0B4C-A848-7B557420ED7A}"/>
              </a:ext>
            </a:extLst>
          </p:cNvPr>
          <p:cNvSpPr>
            <a:spLocks noChangeArrowheads="1"/>
          </p:cNvSpPr>
          <p:nvPr/>
        </p:nvSpPr>
        <p:spPr bwMode="auto">
          <a:xfrm>
            <a:off x="990600" y="17052925"/>
            <a:ext cx="9296400" cy="8245475"/>
          </a:xfrm>
          <a:prstGeom prst="roundRect">
            <a:avLst>
              <a:gd name="adj" fmla="val 4806"/>
            </a:avLst>
          </a:prstGeom>
          <a:solidFill>
            <a:schemeClr val="accent3"/>
          </a:solidFill>
          <a:ln w="28575">
            <a:solidFill>
              <a:schemeClr val="bg2"/>
            </a:solidFill>
            <a:round/>
            <a:headEnd/>
            <a:tailEnd/>
          </a:ln>
        </p:spPr>
        <p:txBody>
          <a:bodyPr lIns="182880" tIns="182880" rIns="182880" bIns="182880"/>
          <a:lstStyle>
            <a:lvl1pPr eaLnBrk="0" hangingPunct="0">
              <a:spcBef>
                <a:spcPct val="20000"/>
              </a:spcBef>
              <a:buChar char="•"/>
              <a:tabLst>
                <a:tab pos="457200" algn="l"/>
              </a:tabLst>
              <a:defRPr sz="15400">
                <a:solidFill>
                  <a:schemeClr val="tx1"/>
                </a:solidFill>
                <a:latin typeface="Times New Roman" pitchFamily="18" charset="0"/>
              </a:defRPr>
            </a:lvl1pPr>
            <a:lvl2pPr marL="742950" indent="-285750" eaLnBrk="0" hangingPunct="0">
              <a:spcBef>
                <a:spcPct val="20000"/>
              </a:spcBef>
              <a:buChar char="–"/>
              <a:tabLst>
                <a:tab pos="457200" algn="l"/>
              </a:tabLst>
              <a:defRPr sz="13400">
                <a:solidFill>
                  <a:schemeClr val="tx1"/>
                </a:solidFill>
                <a:latin typeface="Times New Roman" pitchFamily="18" charset="0"/>
              </a:defRPr>
            </a:lvl2pPr>
            <a:lvl3pPr marL="1143000" indent="-228600" eaLnBrk="0" hangingPunct="0">
              <a:spcBef>
                <a:spcPct val="20000"/>
              </a:spcBef>
              <a:buChar char="•"/>
              <a:tabLst>
                <a:tab pos="457200" algn="l"/>
              </a:tabLst>
              <a:defRPr sz="11500">
                <a:solidFill>
                  <a:schemeClr val="tx1"/>
                </a:solidFill>
                <a:latin typeface="Times New Roman" pitchFamily="18" charset="0"/>
              </a:defRPr>
            </a:lvl3pPr>
            <a:lvl4pPr marL="1600200" indent="-228600" eaLnBrk="0" hangingPunct="0">
              <a:spcBef>
                <a:spcPct val="20000"/>
              </a:spcBef>
              <a:buChar char="–"/>
              <a:tabLst>
                <a:tab pos="457200" algn="l"/>
              </a:tabLst>
              <a:defRPr sz="9600">
                <a:solidFill>
                  <a:schemeClr val="tx1"/>
                </a:solidFill>
                <a:latin typeface="Times New Roman" pitchFamily="18" charset="0"/>
              </a:defRPr>
            </a:lvl4pPr>
            <a:lvl5pPr marL="2057400" indent="-228600" eaLnBrk="0" hangingPunct="0">
              <a:spcBef>
                <a:spcPct val="20000"/>
              </a:spcBef>
              <a:buChar char="»"/>
              <a:tabLst>
                <a:tab pos="457200"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9pPr>
          </a:lstStyle>
          <a:p>
            <a:pPr eaLnBrk="1" hangingPunct="1">
              <a:spcBef>
                <a:spcPct val="0"/>
              </a:spcBef>
              <a:buFontTx/>
              <a:buNone/>
              <a:defRPr/>
            </a:pPr>
            <a:r>
              <a:rPr lang="en-US" altLang="en-US" sz="3200" b="1" dirty="0">
                <a:latin typeface="Arial" panose="020B0604020202020204" pitchFamily="34" charset="0"/>
                <a:cs typeface="Arial" panose="020B0604020202020204" pitchFamily="34" charset="0"/>
              </a:rPr>
              <a:t>Arc FODO cell </a:t>
            </a:r>
            <a:r>
              <a:rPr lang="en-US" altLang="en-US" sz="3200" dirty="0">
                <a:latin typeface="Arial" panose="020B0604020202020204" pitchFamily="34" charset="0"/>
                <a:cs typeface="Arial" panose="020B0604020202020204" pitchFamily="34" charset="0"/>
              </a:rPr>
              <a:t>is 15.2 m long and has a phase </a:t>
            </a:r>
          </a:p>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advance of 108º that determines the horizontal emittance.</a:t>
            </a:r>
          </a:p>
        </p:txBody>
      </p:sp>
      <p:pic>
        <p:nvPicPr>
          <p:cNvPr id="15378" name="Picture 1">
            <a:extLst>
              <a:ext uri="{FF2B5EF4-FFF2-40B4-BE49-F238E27FC236}">
                <a16:creationId xmlns:a16="http://schemas.microsoft.com/office/drawing/2014/main" id="{4268D420-FCD0-5D42-855A-804E64030B9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656300" y="5638800"/>
            <a:ext cx="132715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2">
            <a:extLst>
              <a:ext uri="{FF2B5EF4-FFF2-40B4-BE49-F238E27FC236}">
                <a16:creationId xmlns:a16="http://schemas.microsoft.com/office/drawing/2014/main" id="{02EB17D5-C29C-F947-9282-7BFCD5924B5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66800" y="19089688"/>
            <a:ext cx="88519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AutoShape 3888">
            <a:extLst>
              <a:ext uri="{FF2B5EF4-FFF2-40B4-BE49-F238E27FC236}">
                <a16:creationId xmlns:a16="http://schemas.microsoft.com/office/drawing/2014/main" id="{C972B0BD-F4C9-7E43-AF79-24952BA0F572}"/>
              </a:ext>
            </a:extLst>
          </p:cNvPr>
          <p:cNvSpPr>
            <a:spLocks noChangeArrowheads="1"/>
          </p:cNvSpPr>
          <p:nvPr/>
        </p:nvSpPr>
        <p:spPr bwMode="auto">
          <a:xfrm>
            <a:off x="2584450" y="15773400"/>
            <a:ext cx="5492750" cy="1025525"/>
          </a:xfrm>
          <a:prstGeom prst="roundRect">
            <a:avLst>
              <a:gd name="adj" fmla="val 30864"/>
            </a:avLst>
          </a:prstGeom>
          <a:solidFill>
            <a:schemeClr val="accent3"/>
          </a:solidFill>
          <a:ln w="28575">
            <a:solidFill>
              <a:schemeClr val="bg2"/>
            </a:solidFill>
            <a:round/>
            <a:headEnd/>
            <a:tailEnd/>
          </a:ln>
        </p:spPr>
        <p:txBody>
          <a:bodyPr lIns="182880" tIns="182880" rIns="182880" bIns="182880"/>
          <a:lstStyle>
            <a:lvl1pPr eaLnBrk="0" hangingPunct="0">
              <a:spcBef>
                <a:spcPct val="20000"/>
              </a:spcBef>
              <a:buChar char="•"/>
              <a:tabLst>
                <a:tab pos="457200" algn="l"/>
              </a:tabLst>
              <a:defRPr sz="15400">
                <a:solidFill>
                  <a:schemeClr val="tx1"/>
                </a:solidFill>
                <a:latin typeface="Times New Roman" pitchFamily="18" charset="0"/>
              </a:defRPr>
            </a:lvl1pPr>
            <a:lvl2pPr marL="742950" indent="-285750" eaLnBrk="0" hangingPunct="0">
              <a:spcBef>
                <a:spcPct val="20000"/>
              </a:spcBef>
              <a:buChar char="–"/>
              <a:tabLst>
                <a:tab pos="457200" algn="l"/>
              </a:tabLst>
              <a:defRPr sz="13400">
                <a:solidFill>
                  <a:schemeClr val="tx1"/>
                </a:solidFill>
                <a:latin typeface="Times New Roman" pitchFamily="18" charset="0"/>
              </a:defRPr>
            </a:lvl2pPr>
            <a:lvl3pPr marL="1143000" indent="-228600" eaLnBrk="0" hangingPunct="0">
              <a:spcBef>
                <a:spcPct val="20000"/>
              </a:spcBef>
              <a:buChar char="•"/>
              <a:tabLst>
                <a:tab pos="457200" algn="l"/>
              </a:tabLst>
              <a:defRPr sz="11500">
                <a:solidFill>
                  <a:schemeClr val="tx1"/>
                </a:solidFill>
                <a:latin typeface="Times New Roman" pitchFamily="18" charset="0"/>
              </a:defRPr>
            </a:lvl3pPr>
            <a:lvl4pPr marL="1600200" indent="-228600" eaLnBrk="0" hangingPunct="0">
              <a:spcBef>
                <a:spcPct val="20000"/>
              </a:spcBef>
              <a:buChar char="–"/>
              <a:tabLst>
                <a:tab pos="457200" algn="l"/>
              </a:tabLst>
              <a:defRPr sz="9600">
                <a:solidFill>
                  <a:schemeClr val="tx1"/>
                </a:solidFill>
                <a:latin typeface="Times New Roman" pitchFamily="18" charset="0"/>
              </a:defRPr>
            </a:lvl4pPr>
            <a:lvl5pPr marL="2057400" indent="-228600" eaLnBrk="0" hangingPunct="0">
              <a:spcBef>
                <a:spcPct val="20000"/>
              </a:spcBef>
              <a:buChar char="»"/>
              <a:tabLst>
                <a:tab pos="457200"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9pPr>
          </a:lstStyle>
          <a:p>
            <a:pPr algn="ctr" eaLnBrk="1" hangingPunct="1">
              <a:spcBef>
                <a:spcPct val="0"/>
              </a:spcBef>
              <a:buFontTx/>
              <a:buNone/>
              <a:defRPr/>
            </a:pPr>
            <a:r>
              <a:rPr lang="en-US" altLang="en-US" sz="3200" b="1" dirty="0">
                <a:latin typeface="Arial" panose="020B0604020202020204" pitchFamily="34" charset="0"/>
                <a:cs typeface="Arial" panose="020B0604020202020204" pitchFamily="34" charset="0"/>
              </a:rPr>
              <a:t>OPTICS DESIGN</a:t>
            </a: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algn="just" eaLnBrk="1" hangingPunct="1">
              <a:spcBef>
                <a:spcPct val="0"/>
              </a:spcBef>
              <a:buFontTx/>
              <a:buNone/>
              <a:defRPr/>
            </a:pPr>
            <a:endParaRPr lang="en-US" altLang="en-US" sz="3200" b="1" dirty="0">
              <a:latin typeface="Arial" panose="020B0604020202020204" pitchFamily="34" charset="0"/>
              <a:cs typeface="Arial" panose="020B0604020202020204" pitchFamily="34" charset="0"/>
            </a:endParaRPr>
          </a:p>
        </p:txBody>
      </p:sp>
      <p:sp>
        <p:nvSpPr>
          <p:cNvPr id="100" name="AutoShape 3888">
            <a:extLst>
              <a:ext uri="{FF2B5EF4-FFF2-40B4-BE49-F238E27FC236}">
                <a16:creationId xmlns:a16="http://schemas.microsoft.com/office/drawing/2014/main" id="{31FA381F-3D29-EB41-81E8-594E2AE96AF1}"/>
              </a:ext>
            </a:extLst>
          </p:cNvPr>
          <p:cNvSpPr>
            <a:spLocks noChangeArrowheads="1"/>
          </p:cNvSpPr>
          <p:nvPr/>
        </p:nvSpPr>
        <p:spPr bwMode="auto">
          <a:xfrm>
            <a:off x="10515600" y="15816263"/>
            <a:ext cx="21488400" cy="9482137"/>
          </a:xfrm>
          <a:prstGeom prst="roundRect">
            <a:avLst>
              <a:gd name="adj" fmla="val 4806"/>
            </a:avLst>
          </a:prstGeom>
          <a:solidFill>
            <a:schemeClr val="accent3"/>
          </a:solidFill>
          <a:ln w="28575">
            <a:solidFill>
              <a:schemeClr val="bg2"/>
            </a:solidFill>
            <a:round/>
            <a:headEnd/>
            <a:tailEnd/>
          </a:ln>
        </p:spPr>
        <p:txBody>
          <a:bodyPr lIns="182880" tIns="182880" rIns="182880" bIns="182880"/>
          <a:lstStyle>
            <a:lvl1pPr eaLnBrk="0" hangingPunct="0">
              <a:spcBef>
                <a:spcPct val="20000"/>
              </a:spcBef>
              <a:buChar char="•"/>
              <a:tabLst>
                <a:tab pos="457200" algn="l"/>
              </a:tabLst>
              <a:defRPr sz="15400">
                <a:solidFill>
                  <a:schemeClr val="tx1"/>
                </a:solidFill>
                <a:latin typeface="Times New Roman" pitchFamily="18" charset="0"/>
              </a:defRPr>
            </a:lvl1pPr>
            <a:lvl2pPr marL="742950" indent="-285750" eaLnBrk="0" hangingPunct="0">
              <a:spcBef>
                <a:spcPct val="20000"/>
              </a:spcBef>
              <a:buChar char="–"/>
              <a:tabLst>
                <a:tab pos="457200" algn="l"/>
              </a:tabLst>
              <a:defRPr sz="13400">
                <a:solidFill>
                  <a:schemeClr val="tx1"/>
                </a:solidFill>
                <a:latin typeface="Times New Roman" pitchFamily="18" charset="0"/>
              </a:defRPr>
            </a:lvl2pPr>
            <a:lvl3pPr marL="1143000" indent="-228600" eaLnBrk="0" hangingPunct="0">
              <a:spcBef>
                <a:spcPct val="20000"/>
              </a:spcBef>
              <a:buChar char="•"/>
              <a:tabLst>
                <a:tab pos="457200" algn="l"/>
              </a:tabLst>
              <a:defRPr sz="11500">
                <a:solidFill>
                  <a:schemeClr val="tx1"/>
                </a:solidFill>
                <a:latin typeface="Times New Roman" pitchFamily="18" charset="0"/>
              </a:defRPr>
            </a:lvl3pPr>
            <a:lvl4pPr marL="1600200" indent="-228600" eaLnBrk="0" hangingPunct="0">
              <a:spcBef>
                <a:spcPct val="20000"/>
              </a:spcBef>
              <a:buChar char="–"/>
              <a:tabLst>
                <a:tab pos="457200" algn="l"/>
              </a:tabLst>
              <a:defRPr sz="9600">
                <a:solidFill>
                  <a:schemeClr val="tx1"/>
                </a:solidFill>
                <a:latin typeface="Times New Roman" pitchFamily="18" charset="0"/>
              </a:defRPr>
            </a:lvl4pPr>
            <a:lvl5pPr marL="2057400" indent="-228600" eaLnBrk="0" hangingPunct="0">
              <a:spcBef>
                <a:spcPct val="20000"/>
              </a:spcBef>
              <a:buChar char="»"/>
              <a:tabLst>
                <a:tab pos="457200"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9pPr>
          </a:lstStyle>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Spin rotator</a:t>
            </a:r>
            <a:r>
              <a:rPr lang="en-US" altLang="en-US" sz="3200" dirty="0">
                <a:latin typeface="Arial" panose="020B0604020202020204" pitchFamily="34" charset="0"/>
                <a:cs typeface="Arial" panose="020B0604020202020204" pitchFamily="34" charset="0"/>
              </a:rPr>
              <a:t> is designed to </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rotate the spin from the vertical in arcs to the </a:t>
            </a:r>
          </a:p>
          <a:p>
            <a:pPr marL="274320" eaLnBrk="1" hangingPunct="1">
              <a:spcBef>
                <a:spcPct val="0"/>
              </a:spcBef>
              <a:buFontTx/>
              <a:buNone/>
              <a:defRPr/>
            </a:pPr>
            <a:r>
              <a:rPr lang="en-US" altLang="en-US" sz="3200" dirty="0">
                <a:latin typeface="Arial" panose="020B0604020202020204" pitchFamily="34" charset="0"/>
                <a:cs typeface="Arial" panose="020B0604020202020204" pitchFamily="34" charset="0"/>
              </a:rPr>
              <a:t>   longitudinal at the IP</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transport the electron beam to the ion beam </a:t>
            </a:r>
          </a:p>
          <a:p>
            <a:pPr marL="274320" eaLnBrk="1" hangingPunct="1">
              <a:spcBef>
                <a:spcPct val="0"/>
              </a:spcBef>
              <a:buFontTx/>
              <a:buNone/>
              <a:defRPr/>
            </a:pPr>
            <a:r>
              <a:rPr lang="en-US" altLang="en-US" sz="3200" dirty="0">
                <a:latin typeface="Arial" panose="020B0604020202020204" pitchFamily="34" charset="0"/>
                <a:cs typeface="Arial" panose="020B0604020202020204" pitchFamily="34" charset="0"/>
              </a:rPr>
              <a:t>   plane </a:t>
            </a:r>
            <a:r>
              <a:rPr lang="en-US" altLang="en-US" sz="3200">
                <a:latin typeface="Arial" panose="020B0604020202020204" pitchFamily="34" charset="0"/>
                <a:cs typeface="Arial" panose="020B0604020202020204" pitchFamily="34" charset="0"/>
              </a:rPr>
              <a:t>for collisions at the IP</a:t>
            </a: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r>
              <a:rPr lang="en-US" altLang="en-US" sz="3200" dirty="0">
                <a:latin typeface="Arial" panose="020B0604020202020204" pitchFamily="34" charset="0"/>
                <a:cs typeface="Arial" panose="020B0604020202020204" pitchFamily="34" charset="0"/>
              </a:rPr>
              <a:t> have no horizontal emittance growth, controlled</a:t>
            </a:r>
          </a:p>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     vertical emittance and no 1</a:t>
            </a:r>
            <a:r>
              <a:rPr lang="en-US" altLang="en-US" sz="3200" baseline="30000" dirty="0">
                <a:latin typeface="Arial" panose="020B0604020202020204" pitchFamily="34" charset="0"/>
                <a:cs typeface="Arial" panose="020B0604020202020204" pitchFamily="34" charset="0"/>
              </a:rPr>
              <a:t>st</a:t>
            </a:r>
            <a:r>
              <a:rPr lang="en-US" altLang="en-US" sz="3200" dirty="0">
                <a:latin typeface="Arial" panose="020B0604020202020204" pitchFamily="34" charset="0"/>
                <a:cs typeface="Arial" panose="020B0604020202020204" pitchFamily="34" charset="0"/>
              </a:rPr>
              <a:t> order effect on the </a:t>
            </a:r>
          </a:p>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     polarization </a:t>
            </a: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p:txBody>
      </p:sp>
      <p:pic>
        <p:nvPicPr>
          <p:cNvPr id="15382" name="Picture 100">
            <a:extLst>
              <a:ext uri="{FF2B5EF4-FFF2-40B4-BE49-F238E27FC236}">
                <a16:creationId xmlns:a16="http://schemas.microsoft.com/office/drawing/2014/main" id="{B319B989-9EBE-7441-9FCF-68D169E032E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964400" y="16154400"/>
            <a:ext cx="11936413" cy="897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101">
            <a:extLst>
              <a:ext uri="{FF2B5EF4-FFF2-40B4-BE49-F238E27FC236}">
                <a16:creationId xmlns:a16="http://schemas.microsoft.com/office/drawing/2014/main" id="{A5452ECB-5BC4-8F40-9FAF-BC7A034D883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10938" y="20234275"/>
            <a:ext cx="82740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AutoShape 3888">
            <a:extLst>
              <a:ext uri="{FF2B5EF4-FFF2-40B4-BE49-F238E27FC236}">
                <a16:creationId xmlns:a16="http://schemas.microsoft.com/office/drawing/2014/main" id="{7009D266-07F5-FF47-AA1F-5F6D361D554B}"/>
              </a:ext>
            </a:extLst>
          </p:cNvPr>
          <p:cNvSpPr>
            <a:spLocks noChangeArrowheads="1"/>
          </p:cNvSpPr>
          <p:nvPr/>
        </p:nvSpPr>
        <p:spPr bwMode="auto">
          <a:xfrm>
            <a:off x="990600" y="25603200"/>
            <a:ext cx="9296400" cy="12903200"/>
          </a:xfrm>
          <a:prstGeom prst="roundRect">
            <a:avLst>
              <a:gd name="adj" fmla="val 4806"/>
            </a:avLst>
          </a:prstGeom>
          <a:solidFill>
            <a:schemeClr val="accent3"/>
          </a:solidFill>
          <a:ln w="28575">
            <a:solidFill>
              <a:schemeClr val="bg2"/>
            </a:solidFill>
            <a:round/>
            <a:headEnd/>
            <a:tailEnd/>
          </a:ln>
        </p:spPr>
        <p:txBody>
          <a:bodyPr lIns="182880" tIns="182880" rIns="182880" bIns="182880"/>
          <a:lstStyle>
            <a:lvl1pPr eaLnBrk="0" hangingPunct="0">
              <a:spcBef>
                <a:spcPct val="20000"/>
              </a:spcBef>
              <a:buChar char="•"/>
              <a:tabLst>
                <a:tab pos="457200" algn="l"/>
              </a:tabLst>
              <a:defRPr sz="15400">
                <a:solidFill>
                  <a:schemeClr val="tx1"/>
                </a:solidFill>
                <a:latin typeface="Times New Roman" pitchFamily="18" charset="0"/>
              </a:defRPr>
            </a:lvl1pPr>
            <a:lvl2pPr marL="742950" indent="-285750" eaLnBrk="0" hangingPunct="0">
              <a:spcBef>
                <a:spcPct val="20000"/>
              </a:spcBef>
              <a:buChar char="–"/>
              <a:tabLst>
                <a:tab pos="457200" algn="l"/>
              </a:tabLst>
              <a:defRPr sz="13400">
                <a:solidFill>
                  <a:schemeClr val="tx1"/>
                </a:solidFill>
                <a:latin typeface="Times New Roman" pitchFamily="18" charset="0"/>
              </a:defRPr>
            </a:lvl2pPr>
            <a:lvl3pPr marL="1143000" indent="-228600" eaLnBrk="0" hangingPunct="0">
              <a:spcBef>
                <a:spcPct val="20000"/>
              </a:spcBef>
              <a:buChar char="•"/>
              <a:tabLst>
                <a:tab pos="457200" algn="l"/>
              </a:tabLst>
              <a:defRPr sz="11500">
                <a:solidFill>
                  <a:schemeClr val="tx1"/>
                </a:solidFill>
                <a:latin typeface="Times New Roman" pitchFamily="18" charset="0"/>
              </a:defRPr>
            </a:lvl3pPr>
            <a:lvl4pPr marL="1600200" indent="-228600" eaLnBrk="0" hangingPunct="0">
              <a:spcBef>
                <a:spcPct val="20000"/>
              </a:spcBef>
              <a:buChar char="–"/>
              <a:tabLst>
                <a:tab pos="457200" algn="l"/>
              </a:tabLst>
              <a:defRPr sz="9600">
                <a:solidFill>
                  <a:schemeClr val="tx1"/>
                </a:solidFill>
                <a:latin typeface="Times New Roman" pitchFamily="18" charset="0"/>
              </a:defRPr>
            </a:lvl4pPr>
            <a:lvl5pPr marL="2057400" indent="-228600" eaLnBrk="0" hangingPunct="0">
              <a:spcBef>
                <a:spcPct val="20000"/>
              </a:spcBef>
              <a:buChar char="»"/>
              <a:tabLst>
                <a:tab pos="457200"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9pPr>
          </a:lstStyle>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Interaction region </a:t>
            </a:r>
            <a:r>
              <a:rPr lang="en-US" altLang="en-US" sz="3200" dirty="0">
                <a:latin typeface="Arial" panose="020B0604020202020204" pitchFamily="34" charset="0"/>
                <a:cs typeface="Arial" panose="020B0604020202020204" pitchFamily="34" charset="0"/>
              </a:rPr>
              <a:t>is designed with</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small beta-stars at the IP</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forward electron tagging with enhanced momentum resolution by introducing large dispersion values</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detector solenoid coupling compensation by two anti-solenoids in up- and downstream of IP and additional skew windings on the FFQs</a:t>
            </a:r>
          </a:p>
          <a:p>
            <a:pPr marL="457200" indent="-182880" eaLnBrk="1" hangingPunct="1">
              <a:spcBef>
                <a:spcPct val="0"/>
              </a:spcBef>
              <a:defRPr/>
            </a:pPr>
            <a:r>
              <a:rPr lang="en-US" altLang="en-US" sz="3200" dirty="0">
                <a:latin typeface="Arial" panose="020B0604020202020204" pitchFamily="34" charset="0"/>
                <a:cs typeface="Arial" panose="020B0604020202020204" pitchFamily="34" charset="0"/>
              </a:rPr>
              <a:t> space reserved for crab cavities with large horizontal beta functions and right phases </a:t>
            </a: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p:txBody>
      </p:sp>
      <p:pic>
        <p:nvPicPr>
          <p:cNvPr id="15385" name="Picture 103">
            <a:extLst>
              <a:ext uri="{FF2B5EF4-FFF2-40B4-BE49-F238E27FC236}">
                <a16:creationId xmlns:a16="http://schemas.microsoft.com/office/drawing/2014/main" id="{AEB49AD6-2E7F-3347-9CDB-08C13E49E13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90600" y="31138813"/>
            <a:ext cx="9240838"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AutoShape 3888">
            <a:extLst>
              <a:ext uri="{FF2B5EF4-FFF2-40B4-BE49-F238E27FC236}">
                <a16:creationId xmlns:a16="http://schemas.microsoft.com/office/drawing/2014/main" id="{4BA9F6D8-ECAB-4348-8BBD-D47FFCDBDCCF}"/>
              </a:ext>
            </a:extLst>
          </p:cNvPr>
          <p:cNvSpPr>
            <a:spLocks noChangeArrowheads="1"/>
          </p:cNvSpPr>
          <p:nvPr/>
        </p:nvSpPr>
        <p:spPr bwMode="auto">
          <a:xfrm>
            <a:off x="10515600" y="25603200"/>
            <a:ext cx="21488400" cy="9567863"/>
          </a:xfrm>
          <a:prstGeom prst="roundRect">
            <a:avLst>
              <a:gd name="adj" fmla="val 4806"/>
            </a:avLst>
          </a:prstGeom>
          <a:solidFill>
            <a:schemeClr val="accent3"/>
          </a:solidFill>
          <a:ln w="28575">
            <a:solidFill>
              <a:schemeClr val="bg2"/>
            </a:solidFill>
            <a:round/>
            <a:headEnd/>
            <a:tailEnd/>
          </a:ln>
        </p:spPr>
        <p:txBody>
          <a:bodyPr lIns="182880" tIns="182880" rIns="182880" bIns="182880"/>
          <a:lstStyle>
            <a:lvl1pPr eaLnBrk="0" hangingPunct="0">
              <a:spcBef>
                <a:spcPct val="20000"/>
              </a:spcBef>
              <a:buChar char="•"/>
              <a:tabLst>
                <a:tab pos="457200" algn="l"/>
              </a:tabLst>
              <a:defRPr sz="15400">
                <a:solidFill>
                  <a:schemeClr val="tx1"/>
                </a:solidFill>
                <a:latin typeface="Times New Roman" pitchFamily="18" charset="0"/>
              </a:defRPr>
            </a:lvl1pPr>
            <a:lvl2pPr marL="742950" indent="-285750" eaLnBrk="0" hangingPunct="0">
              <a:spcBef>
                <a:spcPct val="20000"/>
              </a:spcBef>
              <a:buChar char="–"/>
              <a:tabLst>
                <a:tab pos="457200" algn="l"/>
              </a:tabLst>
              <a:defRPr sz="13400">
                <a:solidFill>
                  <a:schemeClr val="tx1"/>
                </a:solidFill>
                <a:latin typeface="Times New Roman" pitchFamily="18" charset="0"/>
              </a:defRPr>
            </a:lvl2pPr>
            <a:lvl3pPr marL="1143000" indent="-228600" eaLnBrk="0" hangingPunct="0">
              <a:spcBef>
                <a:spcPct val="20000"/>
              </a:spcBef>
              <a:buChar char="•"/>
              <a:tabLst>
                <a:tab pos="457200" algn="l"/>
              </a:tabLst>
              <a:defRPr sz="11500">
                <a:solidFill>
                  <a:schemeClr val="tx1"/>
                </a:solidFill>
                <a:latin typeface="Times New Roman" pitchFamily="18" charset="0"/>
              </a:defRPr>
            </a:lvl3pPr>
            <a:lvl4pPr marL="1600200" indent="-228600" eaLnBrk="0" hangingPunct="0">
              <a:spcBef>
                <a:spcPct val="20000"/>
              </a:spcBef>
              <a:buChar char="–"/>
              <a:tabLst>
                <a:tab pos="457200" algn="l"/>
              </a:tabLst>
              <a:defRPr sz="9600">
                <a:solidFill>
                  <a:schemeClr val="tx1"/>
                </a:solidFill>
                <a:latin typeface="Times New Roman" pitchFamily="18" charset="0"/>
              </a:defRPr>
            </a:lvl4pPr>
            <a:lvl5pPr marL="2057400" indent="-228600" eaLnBrk="0" hangingPunct="0">
              <a:spcBef>
                <a:spcPct val="20000"/>
              </a:spcBef>
              <a:buChar char="»"/>
              <a:tabLst>
                <a:tab pos="457200" algn="l"/>
              </a:tabLst>
              <a:defRPr sz="96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l"/>
              </a:tabLst>
              <a:defRPr sz="9600">
                <a:solidFill>
                  <a:schemeClr val="tx1"/>
                </a:solidFill>
                <a:latin typeface="Times New Roman" pitchFamily="18" charset="0"/>
              </a:defRPr>
            </a:lvl9pPr>
          </a:lstStyle>
          <a:p>
            <a:pPr eaLnBrk="1" hangingPunct="1">
              <a:spcBef>
                <a:spcPct val="0"/>
              </a:spcBef>
              <a:buFontTx/>
              <a:buNone/>
              <a:defRPr/>
            </a:pPr>
            <a:r>
              <a:rPr lang="en-US" altLang="en-US" sz="3200" dirty="0">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Complete ring optics                                                                   Parameters</a:t>
            </a: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eaLnBrk="1" hangingPunct="1">
              <a:spcBef>
                <a:spcPct val="0"/>
              </a:spcBef>
              <a:buFontTx/>
              <a:buNone/>
              <a:defRPr/>
            </a:pPr>
            <a:endParaRPr lang="en-US" altLang="en-US" sz="3200" dirty="0">
              <a:latin typeface="Arial" panose="020B0604020202020204" pitchFamily="34" charset="0"/>
              <a:cs typeface="Arial" panose="020B0604020202020204" pitchFamily="34" charset="0"/>
            </a:endParaRPr>
          </a:p>
          <a:p>
            <a:pPr marL="457200" indent="-457200" eaLnBrk="1" hangingPunct="1">
              <a:spcBef>
                <a:spcPct val="0"/>
              </a:spcBef>
              <a:defRPr/>
            </a:pPr>
            <a:endParaRPr lang="en-US" altLang="en-US" sz="3200" dirty="0">
              <a:latin typeface="Arial" panose="020B0604020202020204" pitchFamily="34" charset="0"/>
              <a:cs typeface="Arial" panose="020B0604020202020204" pitchFamily="34" charset="0"/>
            </a:endParaRPr>
          </a:p>
        </p:txBody>
      </p:sp>
      <p:pic>
        <p:nvPicPr>
          <p:cNvPr id="15387" name="Picture 105">
            <a:extLst>
              <a:ext uri="{FF2B5EF4-FFF2-40B4-BE49-F238E27FC236}">
                <a16:creationId xmlns:a16="http://schemas.microsoft.com/office/drawing/2014/main" id="{DE23E2CF-5DB3-D341-AA82-1435EE9F2F8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744200" y="26579513"/>
            <a:ext cx="10972800" cy="732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Group 3">
            <a:extLst>
              <a:ext uri="{FF2B5EF4-FFF2-40B4-BE49-F238E27FC236}">
                <a16:creationId xmlns:a16="http://schemas.microsoft.com/office/drawing/2014/main" id="{2081F271-25C2-874F-8A5E-2D178937E42B}"/>
              </a:ext>
            </a:extLst>
          </p:cNvPr>
          <p:cNvGraphicFramePr>
            <a:graphicFrameLocks/>
          </p:cNvGraphicFramePr>
          <p:nvPr/>
        </p:nvGraphicFramePr>
        <p:xfrm>
          <a:off x="21031200" y="27299931"/>
          <a:ext cx="10774363" cy="6609073"/>
        </p:xfrm>
        <a:graphic>
          <a:graphicData uri="http://schemas.openxmlformats.org/drawingml/2006/table">
            <a:tbl>
              <a:tblPr>
                <a:tableStyleId>{2A488322-F2BA-4B5B-9748-0D474271808F}</a:tableStyleId>
              </a:tblPr>
              <a:tblGrid>
                <a:gridCol w="7010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2468563">
                  <a:extLst>
                    <a:ext uri="{9D8B030D-6E8A-4147-A177-3AD203B41FA5}">
                      <a16:colId xmlns:a16="http://schemas.microsoft.com/office/drawing/2014/main" val="20002"/>
                    </a:ext>
                  </a:extLst>
                </a:gridCol>
              </a:tblGrid>
              <a:tr h="5508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Parameter</a:t>
                      </a:r>
                    </a:p>
                  </a:txBody>
                  <a:tcPr marT="45715" marB="45715"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Units</a:t>
                      </a:r>
                    </a:p>
                  </a:txBody>
                  <a:tcPr marT="45715" marB="45715"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Value</a:t>
                      </a:r>
                    </a:p>
                  </a:txBody>
                  <a:tcPr marT="45715" marB="45715"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58559"/>
                  </a:ext>
                </a:extLst>
              </a:tr>
              <a:tr h="550750">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Circumference</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lnT w="12700" cap="flat" cmpd="sng" algn="ctr">
                      <a:solidFill>
                        <a:schemeClr val="tx1"/>
                      </a:solidFill>
                      <a:prstDash val="solid"/>
                      <a:round/>
                      <a:headEnd type="none" w="med" len="med"/>
                      <a:tailEnd type="none" w="med" len="med"/>
                    </a:lnT>
                  </a:tcPr>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m</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lnT w="12700" cap="flat" cmpd="sng" algn="ctr">
                      <a:solidFill>
                        <a:schemeClr val="tx1"/>
                      </a:solidFill>
                      <a:prstDash val="solid"/>
                      <a:round/>
                      <a:headEnd type="none" w="med" len="med"/>
                      <a:tailEnd type="none" w="med" len="med"/>
                    </a:lnT>
                  </a:tcPr>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2336.00</a:t>
                      </a:r>
                      <a:endParaRPr kumimoji="0" lang="en-US" altLang="en-US" sz="2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T="45715" marB="45715"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50750">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Figure-8 crossing angle</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err="1">
                          <a:ln>
                            <a:noFill/>
                          </a:ln>
                          <a:effectLst/>
                          <a:latin typeface="Arial" panose="020B0604020202020204" pitchFamily="34" charset="0"/>
                          <a:cs typeface="Arial" panose="020B0604020202020204" pitchFamily="34" charset="0"/>
                        </a:rPr>
                        <a:t>deg</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70.94</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2"/>
                  </a:ext>
                </a:extLst>
              </a:tr>
              <a:tr h="550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Total ring bending angle</a:t>
                      </a:r>
                    </a:p>
                  </a:txBody>
                  <a:tcPr marT="45715" marB="4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deg</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501.88</a:t>
                      </a:r>
                    </a:p>
                  </a:txBody>
                  <a:tcPr marT="45715" marB="45715" horzOverflow="overflow"/>
                </a:tc>
                <a:extLst>
                  <a:ext uri="{0D108BD9-81ED-4DB2-BD59-A6C34878D82A}">
                    <a16:rowId xmlns:a16="http://schemas.microsoft.com/office/drawing/2014/main" val="670621341"/>
                  </a:ext>
                </a:extLst>
              </a:tr>
              <a:tr h="550750">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a:rPr>
                        <a:t></a:t>
                      </a:r>
                      <a:r>
                        <a:rPr kumimoji="0" lang="en-US" altLang="en-US" sz="2600" u="none" strike="noStrike" cap="none" normalizeH="0" baseline="30000" dirty="0">
                          <a:ln>
                            <a:noFill/>
                          </a:ln>
                          <a:effectLst/>
                          <a:latin typeface="Arial" panose="020B0604020202020204" pitchFamily="34" charset="0"/>
                          <a:cs typeface="Arial" panose="020B0604020202020204" pitchFamily="34" charset="0"/>
                          <a:sym typeface="Symbol"/>
                        </a:rPr>
                        <a:t>*</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x,y</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 at IP</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cm</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10/1</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3"/>
                  </a:ext>
                </a:extLst>
              </a:tr>
              <a:tr h="550750">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Maximum horizontal / vertical </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 functions </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a:rPr>
                        <a:t></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x,y</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m</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532 / 873</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4"/>
                  </a:ext>
                </a:extLst>
              </a:tr>
              <a:tr h="550750">
                <a:tc>
                  <a:txBody>
                    <a:bodyPr/>
                    <a:lstStyle>
                      <a:lvl1pPr marL="0" algn="l" defTabSz="457200" rtl="0" eaLnBrk="1" latinLnBrk="0" hangingPunct="1">
                        <a:spcBef>
                          <a:spcPct val="20000"/>
                        </a:spcBef>
                        <a:tabLst>
                          <a:tab pos="234950" algn="l"/>
                        </a:tabLst>
                        <a:defRPr sz="2000" kern="1200">
                          <a:solidFill>
                            <a:schemeClr val="tx1"/>
                          </a:solidFill>
                          <a:latin typeface="Times" pitchFamily="18" charset="0"/>
                        </a:defRPr>
                      </a:lvl1pPr>
                      <a:lvl2pPr marL="742950" indent="-285750" algn="l" defTabSz="457200" rtl="0" eaLnBrk="1" latinLnBrk="0" hangingPunct="1">
                        <a:spcBef>
                          <a:spcPct val="20000"/>
                        </a:spcBef>
                        <a:tabLst>
                          <a:tab pos="234950" algn="l"/>
                        </a:tabLst>
                        <a:defRPr sz="2000" kern="1200">
                          <a:solidFill>
                            <a:schemeClr val="tx1"/>
                          </a:solidFill>
                          <a:latin typeface="Times" pitchFamily="18" charset="0"/>
                        </a:defRPr>
                      </a:lvl2pPr>
                      <a:lvl3pPr marL="1143000" indent="-228600" algn="l" defTabSz="457200" rtl="0" eaLnBrk="1" latinLnBrk="0" hangingPunct="1">
                        <a:spcBef>
                          <a:spcPct val="20000"/>
                        </a:spcBef>
                        <a:tabLst>
                          <a:tab pos="234950" algn="l"/>
                        </a:tabLst>
                        <a:defRPr sz="2000" kern="1200">
                          <a:solidFill>
                            <a:schemeClr val="tx1"/>
                          </a:solidFill>
                          <a:latin typeface="Times" pitchFamily="18" charset="0"/>
                        </a:defRPr>
                      </a:lvl3pPr>
                      <a:lvl4pPr marL="1600200" indent="-228600" algn="l" defTabSz="457200" rtl="0" eaLnBrk="1" latinLnBrk="0" hangingPunct="1">
                        <a:spcBef>
                          <a:spcPct val="20000"/>
                        </a:spcBef>
                        <a:tabLst>
                          <a:tab pos="234950" algn="l"/>
                        </a:tabLst>
                        <a:defRPr sz="2000" kern="1200">
                          <a:solidFill>
                            <a:schemeClr val="tx1"/>
                          </a:solidFill>
                          <a:latin typeface="Times" pitchFamily="18" charset="0"/>
                        </a:defRPr>
                      </a:lvl4pPr>
                      <a:lvl5pPr marL="2057400" indent="-228600" algn="l" defTabSz="457200" rtl="0" eaLnBrk="1" latinLnBrk="0" hangingPunct="1">
                        <a:spcBef>
                          <a:spcPct val="20000"/>
                        </a:spcBef>
                        <a:tabLst>
                          <a:tab pos="234950" algn="l"/>
                        </a:tabLst>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4950" algn="l"/>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Maximum horizontal / vertical dispersion </a:t>
                      </a:r>
                      <a:r>
                        <a:rPr kumimoji="0" lang="en-US" altLang="en-US" sz="2600" u="none" strike="noStrike" cap="none" normalizeH="0" baseline="0" dirty="0" err="1">
                          <a:ln>
                            <a:noFill/>
                          </a:ln>
                          <a:effectLst/>
                          <a:latin typeface="Arial" panose="020B0604020202020204" pitchFamily="34" charset="0"/>
                          <a:cs typeface="Arial" panose="020B0604020202020204" pitchFamily="34" charset="0"/>
                        </a:rPr>
                        <a:t>D</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rPr>
                        <a:t>x,y</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m</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0.78 / 0.51</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5"/>
                  </a:ext>
                </a:extLst>
              </a:tr>
              <a:tr h="550750">
                <a:tc>
                  <a:txBody>
                    <a:bodyPr/>
                    <a:lstStyle>
                      <a:lvl1pPr marL="0" algn="l" defTabSz="457200" rtl="0" eaLnBrk="1" latinLnBrk="0" hangingPunct="1">
                        <a:spcBef>
                          <a:spcPct val="20000"/>
                        </a:spcBef>
                        <a:tabLst>
                          <a:tab pos="234950" algn="l"/>
                        </a:tabLst>
                        <a:defRPr sz="2000" kern="1200">
                          <a:solidFill>
                            <a:schemeClr val="tx1"/>
                          </a:solidFill>
                          <a:latin typeface="Times" pitchFamily="18" charset="0"/>
                        </a:defRPr>
                      </a:lvl1pPr>
                      <a:lvl2pPr marL="742950" indent="-285750" algn="l" defTabSz="457200" rtl="0" eaLnBrk="1" latinLnBrk="0" hangingPunct="1">
                        <a:spcBef>
                          <a:spcPct val="20000"/>
                        </a:spcBef>
                        <a:tabLst>
                          <a:tab pos="234950" algn="l"/>
                        </a:tabLst>
                        <a:defRPr sz="2000" kern="1200">
                          <a:solidFill>
                            <a:schemeClr val="tx1"/>
                          </a:solidFill>
                          <a:latin typeface="Times" pitchFamily="18" charset="0"/>
                        </a:defRPr>
                      </a:lvl2pPr>
                      <a:lvl3pPr marL="1143000" indent="-228600" algn="l" defTabSz="457200" rtl="0" eaLnBrk="1" latinLnBrk="0" hangingPunct="1">
                        <a:spcBef>
                          <a:spcPct val="20000"/>
                        </a:spcBef>
                        <a:tabLst>
                          <a:tab pos="234950" algn="l"/>
                        </a:tabLst>
                        <a:defRPr sz="2000" kern="1200">
                          <a:solidFill>
                            <a:schemeClr val="tx1"/>
                          </a:solidFill>
                          <a:latin typeface="Times" pitchFamily="18" charset="0"/>
                        </a:defRPr>
                      </a:lvl3pPr>
                      <a:lvl4pPr marL="1600200" indent="-228600" algn="l" defTabSz="457200" rtl="0" eaLnBrk="1" latinLnBrk="0" hangingPunct="1">
                        <a:spcBef>
                          <a:spcPct val="20000"/>
                        </a:spcBef>
                        <a:tabLst>
                          <a:tab pos="234950" algn="l"/>
                        </a:tabLst>
                        <a:defRPr sz="2000" kern="1200">
                          <a:solidFill>
                            <a:schemeClr val="tx1"/>
                          </a:solidFill>
                          <a:latin typeface="Times" pitchFamily="18" charset="0"/>
                        </a:defRPr>
                      </a:lvl4pPr>
                      <a:lvl5pPr marL="2057400" indent="-228600" algn="l" defTabSz="457200" rtl="0" eaLnBrk="1" latinLnBrk="0" hangingPunct="1">
                        <a:spcBef>
                          <a:spcPct val="20000"/>
                        </a:spcBef>
                        <a:tabLst>
                          <a:tab pos="234950" algn="l"/>
                        </a:tabLst>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4950" algn="l"/>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Horizontal / vertical betatron tunes </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x,y</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sym typeface="Symbol" pitchFamily="18" charset="2"/>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49.22 / 42.16</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6"/>
                  </a:ext>
                </a:extLst>
              </a:tr>
              <a:tr h="550750">
                <a:tc>
                  <a:txBody>
                    <a:bodyPr/>
                    <a:lstStyle>
                      <a:lvl1pPr marL="0" algn="l" defTabSz="457200" rtl="0" eaLnBrk="1" latinLnBrk="0" hangingPunct="1">
                        <a:spcBef>
                          <a:spcPct val="20000"/>
                        </a:spcBef>
                        <a:tabLst>
                          <a:tab pos="234950" algn="l"/>
                        </a:tabLst>
                        <a:defRPr sz="2000" kern="1200">
                          <a:solidFill>
                            <a:schemeClr val="tx1"/>
                          </a:solidFill>
                          <a:latin typeface="Times" pitchFamily="18" charset="0"/>
                        </a:defRPr>
                      </a:lvl1pPr>
                      <a:lvl2pPr marL="742950" indent="-285750" algn="l" defTabSz="457200" rtl="0" eaLnBrk="1" latinLnBrk="0" hangingPunct="1">
                        <a:spcBef>
                          <a:spcPct val="20000"/>
                        </a:spcBef>
                        <a:tabLst>
                          <a:tab pos="234950" algn="l"/>
                        </a:tabLst>
                        <a:defRPr sz="2000" kern="1200">
                          <a:solidFill>
                            <a:schemeClr val="tx1"/>
                          </a:solidFill>
                          <a:latin typeface="Times" pitchFamily="18" charset="0"/>
                        </a:defRPr>
                      </a:lvl2pPr>
                      <a:lvl3pPr marL="1143000" indent="-228600" algn="l" defTabSz="457200" rtl="0" eaLnBrk="1" latinLnBrk="0" hangingPunct="1">
                        <a:spcBef>
                          <a:spcPct val="20000"/>
                        </a:spcBef>
                        <a:tabLst>
                          <a:tab pos="234950" algn="l"/>
                        </a:tabLst>
                        <a:defRPr sz="2000" kern="1200">
                          <a:solidFill>
                            <a:schemeClr val="tx1"/>
                          </a:solidFill>
                          <a:latin typeface="Times" pitchFamily="18" charset="0"/>
                        </a:defRPr>
                      </a:lvl3pPr>
                      <a:lvl4pPr marL="1600200" indent="-228600" algn="l" defTabSz="457200" rtl="0" eaLnBrk="1" latinLnBrk="0" hangingPunct="1">
                        <a:spcBef>
                          <a:spcPct val="20000"/>
                        </a:spcBef>
                        <a:tabLst>
                          <a:tab pos="234950" algn="l"/>
                        </a:tabLst>
                        <a:defRPr sz="2000" kern="1200">
                          <a:solidFill>
                            <a:schemeClr val="tx1"/>
                          </a:solidFill>
                          <a:latin typeface="Times" pitchFamily="18" charset="0"/>
                        </a:defRPr>
                      </a:lvl4pPr>
                      <a:lvl5pPr marL="2057400" indent="-228600" algn="l" defTabSz="457200" rtl="0" eaLnBrk="1" latinLnBrk="0" hangingPunct="1">
                        <a:spcBef>
                          <a:spcPct val="20000"/>
                        </a:spcBef>
                        <a:tabLst>
                          <a:tab pos="234950" algn="l"/>
                        </a:tabLst>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4950" algn="l"/>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Horizontal / vertical chromaticities</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x,y</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 </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-110 / -144</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7"/>
                  </a:ext>
                </a:extLst>
              </a:tr>
              <a:tr h="550750">
                <a:tc>
                  <a:txBody>
                    <a:bodyPr/>
                    <a:lstStyle>
                      <a:lvl1pPr marL="0" algn="l" defTabSz="457200" rtl="0" eaLnBrk="1" latinLnBrk="0" hangingPunct="1">
                        <a:spcBef>
                          <a:spcPct val="20000"/>
                        </a:spcBef>
                        <a:tabLst>
                          <a:tab pos="234950" algn="l"/>
                        </a:tabLst>
                        <a:defRPr sz="2000" kern="1200">
                          <a:solidFill>
                            <a:schemeClr val="tx1"/>
                          </a:solidFill>
                          <a:latin typeface="Times" pitchFamily="18" charset="0"/>
                        </a:defRPr>
                      </a:lvl1pPr>
                      <a:lvl2pPr marL="742950" indent="-285750" algn="l" defTabSz="457200" rtl="0" eaLnBrk="1" latinLnBrk="0" hangingPunct="1">
                        <a:spcBef>
                          <a:spcPct val="20000"/>
                        </a:spcBef>
                        <a:tabLst>
                          <a:tab pos="234950" algn="l"/>
                        </a:tabLst>
                        <a:defRPr sz="2000" kern="1200">
                          <a:solidFill>
                            <a:schemeClr val="tx1"/>
                          </a:solidFill>
                          <a:latin typeface="Times" pitchFamily="18" charset="0"/>
                        </a:defRPr>
                      </a:lvl2pPr>
                      <a:lvl3pPr marL="1143000" indent="-228600" algn="l" defTabSz="457200" rtl="0" eaLnBrk="1" latinLnBrk="0" hangingPunct="1">
                        <a:spcBef>
                          <a:spcPct val="20000"/>
                        </a:spcBef>
                        <a:tabLst>
                          <a:tab pos="234950" algn="l"/>
                        </a:tabLst>
                        <a:defRPr sz="2000" kern="1200">
                          <a:solidFill>
                            <a:schemeClr val="tx1"/>
                          </a:solidFill>
                          <a:latin typeface="Times" pitchFamily="18" charset="0"/>
                        </a:defRPr>
                      </a:lvl3pPr>
                      <a:lvl4pPr marL="1600200" indent="-228600" algn="l" defTabSz="457200" rtl="0" eaLnBrk="1" latinLnBrk="0" hangingPunct="1">
                        <a:spcBef>
                          <a:spcPct val="20000"/>
                        </a:spcBef>
                        <a:tabLst>
                          <a:tab pos="234950" algn="l"/>
                        </a:tabLst>
                        <a:defRPr sz="2000" kern="1200">
                          <a:solidFill>
                            <a:schemeClr val="tx1"/>
                          </a:solidFill>
                          <a:latin typeface="Times" pitchFamily="18" charset="0"/>
                        </a:defRPr>
                      </a:lvl4pPr>
                      <a:lvl5pPr marL="2057400" indent="-228600" algn="l" defTabSz="457200" rtl="0" eaLnBrk="1" latinLnBrk="0" hangingPunct="1">
                        <a:spcBef>
                          <a:spcPct val="20000"/>
                        </a:spcBef>
                        <a:tabLst>
                          <a:tab pos="234950" algn="l"/>
                        </a:tabLst>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4950" algn="l"/>
                        </a:tabLst>
                      </a:pPr>
                      <a:r>
                        <a:rPr kumimoji="0" lang="en-US" altLang="en-US" sz="2600" u="none" strike="noStrike" cap="none" normalizeH="0" baseline="0">
                          <a:ln>
                            <a:noFill/>
                          </a:ln>
                          <a:effectLst/>
                          <a:latin typeface="Arial" panose="020B0604020202020204" pitchFamily="34" charset="0"/>
                          <a:cs typeface="Arial" panose="020B0604020202020204" pitchFamily="34" charset="0"/>
                          <a:sym typeface="Symbol" pitchFamily="18" charset="2"/>
                        </a:rPr>
                        <a:t>Momentum compaction factor </a:t>
                      </a:r>
                      <a:endParaRPr kumimoji="0" lang="en-US" altLang="en-US" sz="2600" b="0" i="0" u="none" strike="noStrike" cap="none" normalizeH="0" baseline="0">
                        <a:ln>
                          <a:noFill/>
                        </a:ln>
                        <a:solidFill>
                          <a:schemeClr val="tx1"/>
                        </a:solidFill>
                        <a:effectLst/>
                        <a:latin typeface="Arial" panose="020B0604020202020204" pitchFamily="34" charset="0"/>
                        <a:cs typeface="Arial" panose="020B0604020202020204" pitchFamily="34" charset="0"/>
                        <a:sym typeface="Symbol" pitchFamily="18" charset="2"/>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10</a:t>
                      </a:r>
                      <a:r>
                        <a:rPr kumimoji="0" lang="en-US" altLang="en-US" sz="2600" u="none" strike="noStrike" cap="none" normalizeH="0" baseline="30000" dirty="0">
                          <a:ln>
                            <a:noFill/>
                          </a:ln>
                          <a:effectLst/>
                          <a:latin typeface="Arial" panose="020B0604020202020204" pitchFamily="34" charset="0"/>
                          <a:cs typeface="Arial" panose="020B0604020202020204" pitchFamily="34" charset="0"/>
                          <a:sym typeface="Symbol" pitchFamily="18" charset="2"/>
                        </a:rPr>
                        <a:t>-3</a:t>
                      </a:r>
                      <a:endParaRPr kumimoji="0" lang="ru-RU"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1.71</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sym typeface="Symbol" pitchFamily="18" charset="2"/>
                      </a:endParaRPr>
                    </a:p>
                  </a:txBody>
                  <a:tcPr marT="45715" marB="45715" horzOverflow="overflow"/>
                </a:tc>
                <a:extLst>
                  <a:ext uri="{0D108BD9-81ED-4DB2-BD59-A6C34878D82A}">
                    <a16:rowId xmlns:a16="http://schemas.microsoft.com/office/drawing/2014/main" val="10008"/>
                  </a:ext>
                </a:extLst>
              </a:tr>
              <a:tr h="550750">
                <a:tc>
                  <a:txBody>
                    <a:bodyPr/>
                    <a:lstStyle>
                      <a:lvl1pPr marL="0" algn="l" defTabSz="457200" rtl="0" eaLnBrk="1" latinLnBrk="0" hangingPunct="1">
                        <a:spcBef>
                          <a:spcPct val="20000"/>
                        </a:spcBef>
                        <a:tabLst>
                          <a:tab pos="234950" algn="l"/>
                        </a:tabLst>
                        <a:defRPr sz="2000" kern="1200">
                          <a:solidFill>
                            <a:schemeClr val="tx1"/>
                          </a:solidFill>
                          <a:latin typeface="Times" pitchFamily="18" charset="0"/>
                        </a:defRPr>
                      </a:lvl1pPr>
                      <a:lvl2pPr marL="742950" indent="-285750" algn="l" defTabSz="457200" rtl="0" eaLnBrk="1" latinLnBrk="0" hangingPunct="1">
                        <a:spcBef>
                          <a:spcPct val="20000"/>
                        </a:spcBef>
                        <a:tabLst>
                          <a:tab pos="234950" algn="l"/>
                        </a:tabLst>
                        <a:defRPr sz="2000" kern="1200">
                          <a:solidFill>
                            <a:schemeClr val="tx1"/>
                          </a:solidFill>
                          <a:latin typeface="Times" pitchFamily="18" charset="0"/>
                        </a:defRPr>
                      </a:lvl2pPr>
                      <a:lvl3pPr marL="1143000" indent="-228600" algn="l" defTabSz="457200" rtl="0" eaLnBrk="1" latinLnBrk="0" hangingPunct="1">
                        <a:spcBef>
                          <a:spcPct val="20000"/>
                        </a:spcBef>
                        <a:tabLst>
                          <a:tab pos="234950" algn="l"/>
                        </a:tabLst>
                        <a:defRPr sz="2000" kern="1200">
                          <a:solidFill>
                            <a:schemeClr val="tx1"/>
                          </a:solidFill>
                          <a:latin typeface="Times" pitchFamily="18" charset="0"/>
                        </a:defRPr>
                      </a:lvl3pPr>
                      <a:lvl4pPr marL="1600200" indent="-228600" algn="l" defTabSz="457200" rtl="0" eaLnBrk="1" latinLnBrk="0" hangingPunct="1">
                        <a:spcBef>
                          <a:spcPct val="20000"/>
                        </a:spcBef>
                        <a:tabLst>
                          <a:tab pos="234950" algn="l"/>
                        </a:tabLst>
                        <a:defRPr sz="2000" kern="1200">
                          <a:solidFill>
                            <a:schemeClr val="tx1"/>
                          </a:solidFill>
                          <a:latin typeface="Times" pitchFamily="18" charset="0"/>
                        </a:defRPr>
                      </a:lvl4pPr>
                      <a:lvl5pPr marL="2057400" indent="-228600" algn="l" defTabSz="457200" rtl="0" eaLnBrk="1" latinLnBrk="0" hangingPunct="1">
                        <a:spcBef>
                          <a:spcPct val="20000"/>
                        </a:spcBef>
                        <a:tabLst>
                          <a:tab pos="234950" algn="l"/>
                        </a:tabLst>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tabLst>
                          <a:tab pos="234950" algn="l"/>
                        </a:tabLst>
                        <a:defRPr sz="2000" kern="1200">
                          <a:solidFill>
                            <a:schemeClr val="tx1"/>
                          </a:solidFill>
                          <a:latin typeface="Times"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4950" algn="l"/>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Transition energy </a:t>
                      </a:r>
                      <a:r>
                        <a:rPr kumimoji="0" lang="en-US" altLang="en-US" sz="2600" u="none" strike="noStrike" cap="none" normalizeH="0" baseline="0" dirty="0">
                          <a:ln>
                            <a:noFill/>
                          </a:ln>
                          <a:effectLst/>
                          <a:latin typeface="Arial" panose="020B0604020202020204" pitchFamily="34" charset="0"/>
                          <a:cs typeface="Arial" panose="020B0604020202020204" pitchFamily="34" charset="0"/>
                          <a:sym typeface="Symbol" pitchFamily="18" charset="2"/>
                        </a:rPr>
                        <a:t></a:t>
                      </a:r>
                      <a:r>
                        <a:rPr kumimoji="0" lang="en-US" altLang="en-US" sz="26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tr</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sym typeface="Symbol" pitchFamily="18" charset="2"/>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lvl1pPr marL="0" algn="l" defTabSz="457200" rtl="0" eaLnBrk="1" latinLnBrk="0" hangingPunct="1">
                        <a:spcBef>
                          <a:spcPct val="20000"/>
                        </a:spcBef>
                        <a:defRPr sz="2000" kern="1200">
                          <a:solidFill>
                            <a:schemeClr val="tx1"/>
                          </a:solidFill>
                          <a:latin typeface="Times" pitchFamily="18" charset="0"/>
                        </a:defRPr>
                      </a:lvl1pPr>
                      <a:lvl2pPr marL="742950" indent="-285750" algn="l" defTabSz="457200" rtl="0" eaLnBrk="1" latinLnBrk="0" hangingPunct="1">
                        <a:spcBef>
                          <a:spcPct val="20000"/>
                        </a:spcBef>
                        <a:defRPr sz="2000" kern="1200">
                          <a:solidFill>
                            <a:schemeClr val="tx1"/>
                          </a:solidFill>
                          <a:latin typeface="Times" pitchFamily="18" charset="0"/>
                        </a:defRPr>
                      </a:lvl2pPr>
                      <a:lvl3pPr marL="1143000" indent="-228600" algn="l" defTabSz="457200" rtl="0" eaLnBrk="1" latinLnBrk="0" hangingPunct="1">
                        <a:spcBef>
                          <a:spcPct val="20000"/>
                        </a:spcBef>
                        <a:defRPr sz="2000" kern="1200">
                          <a:solidFill>
                            <a:schemeClr val="tx1"/>
                          </a:solidFill>
                          <a:latin typeface="Times" pitchFamily="18" charset="0"/>
                        </a:defRPr>
                      </a:lvl3pPr>
                      <a:lvl4pPr marL="1600200" indent="-228600" algn="l" defTabSz="457200" rtl="0" eaLnBrk="1" latinLnBrk="0" hangingPunct="1">
                        <a:spcBef>
                          <a:spcPct val="20000"/>
                        </a:spcBef>
                        <a:defRPr sz="2000" kern="1200">
                          <a:solidFill>
                            <a:schemeClr val="tx1"/>
                          </a:solidFill>
                          <a:latin typeface="Times" pitchFamily="18" charset="0"/>
                        </a:defRPr>
                      </a:lvl4pPr>
                      <a:lvl5pPr marL="2057400" indent="-228600" algn="l" defTabSz="457200" rtl="0" eaLnBrk="1" latinLnBrk="0" hangingPunct="1">
                        <a:spcBef>
                          <a:spcPct val="20000"/>
                        </a:spcBef>
                        <a:defRPr sz="2000" kern="1200">
                          <a:solidFill>
                            <a:schemeClr val="tx1"/>
                          </a:solidFill>
                          <a:latin typeface="Times" pitchFamily="18" charset="0"/>
                        </a:defRPr>
                      </a:lvl5pPr>
                      <a:lvl6pPr marL="2514600" indent="-228600" algn="l" defTabSz="457200" rtl="0" eaLnBrk="1" fontAlgn="base" latinLnBrk="0" hangingPunct="1">
                        <a:spcBef>
                          <a:spcPct val="20000"/>
                        </a:spcBef>
                        <a:spcAft>
                          <a:spcPct val="0"/>
                        </a:spcAft>
                        <a:defRPr sz="2000" kern="1200">
                          <a:solidFill>
                            <a:schemeClr val="tx1"/>
                          </a:solidFill>
                          <a:latin typeface="Times" pitchFamily="18" charset="0"/>
                        </a:defRPr>
                      </a:lvl6pPr>
                      <a:lvl7pPr marL="2971800" indent="-228600" algn="l" defTabSz="457200" rtl="0" eaLnBrk="1" fontAlgn="base" latinLnBrk="0" hangingPunct="1">
                        <a:spcBef>
                          <a:spcPct val="20000"/>
                        </a:spcBef>
                        <a:spcAft>
                          <a:spcPct val="0"/>
                        </a:spcAft>
                        <a:defRPr sz="2000" kern="1200">
                          <a:solidFill>
                            <a:schemeClr val="tx1"/>
                          </a:solidFill>
                          <a:latin typeface="Times" pitchFamily="18" charset="0"/>
                        </a:defRPr>
                      </a:lvl7pPr>
                      <a:lvl8pPr marL="3429000" indent="-228600" algn="l" defTabSz="457200" rtl="0" eaLnBrk="1" fontAlgn="base" latinLnBrk="0" hangingPunct="1">
                        <a:spcBef>
                          <a:spcPct val="20000"/>
                        </a:spcBef>
                        <a:spcAft>
                          <a:spcPct val="0"/>
                        </a:spcAft>
                        <a:defRPr sz="2000" kern="1200">
                          <a:solidFill>
                            <a:schemeClr val="tx1"/>
                          </a:solidFill>
                          <a:latin typeface="Times" pitchFamily="18" charset="0"/>
                        </a:defRPr>
                      </a:lvl8pPr>
                      <a:lvl9pPr marL="3886200" indent="-228600" algn="l" defTabSz="457200" rtl="0" eaLnBrk="1" fontAlgn="base" latinLnBrk="0" hangingPunct="1">
                        <a:spcBef>
                          <a:spcPct val="20000"/>
                        </a:spcBef>
                        <a:spcAft>
                          <a:spcPct val="0"/>
                        </a:spcAft>
                        <a:defRPr sz="2000" kern="1200">
                          <a:solidFill>
                            <a:schemeClr val="tx1"/>
                          </a:solidFill>
                          <a:latin typeface="Times"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u="none" strike="noStrike" cap="none" normalizeH="0" baseline="0" dirty="0">
                          <a:ln>
                            <a:noFill/>
                          </a:ln>
                          <a:effectLst/>
                          <a:latin typeface="Arial" panose="020B0604020202020204" pitchFamily="34" charset="0"/>
                          <a:cs typeface="Arial" panose="020B0604020202020204" pitchFamily="34" charset="0"/>
                        </a:rPr>
                        <a:t>24.21</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extLst>
                  <a:ext uri="{0D108BD9-81ED-4DB2-BD59-A6C34878D82A}">
                    <a16:rowId xmlns:a16="http://schemas.microsoft.com/office/drawing/2014/main" val="10009"/>
                  </a:ext>
                </a:extLst>
              </a:tr>
              <a:tr h="550750">
                <a:tc>
                  <a:txBody>
                    <a:bodyPr/>
                    <a:lstStyle/>
                    <a:p>
                      <a:endParaRPr lang="en-US"/>
                    </a:p>
                  </a:txBody>
                  <a:tcPr marT="45715" marB="45715" horzOverflow="overflow">
                    <a:blipFill>
                      <a:blip r:embed="rId12"/>
                      <a:stretch>
                        <a:fillRect l="-1630" t="-1123256" r="-53804" b="-11628"/>
                      </a:stretch>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um</a:t>
                      </a:r>
                      <a:endParaRPr kumimoji="0" lang="ru-RU"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85 / 6</a:t>
                      </a:r>
                    </a:p>
                  </a:txBody>
                  <a:tcPr marT="45715" marB="45715" horzOverflow="overflow"/>
                </a:tc>
                <a:extLst>
                  <a:ext uri="{0D108BD9-81ED-4DB2-BD59-A6C34878D82A}">
                    <a16:rowId xmlns:a16="http://schemas.microsoft.com/office/drawing/2014/main" val="1352433612"/>
                  </a:ext>
                </a:extLst>
              </a:tr>
            </a:tbl>
          </a:graphicData>
        </a:graphic>
      </p:graphicFrame>
      <p:pic>
        <p:nvPicPr>
          <p:cNvPr id="15389" name="Picture 29">
            <a:extLst>
              <a:ext uri="{FF2B5EF4-FFF2-40B4-BE49-F238E27FC236}">
                <a16:creationId xmlns:a16="http://schemas.microsoft.com/office/drawing/2014/main" id="{449F3D70-8BB8-7C47-BC69-6CB5DEF936D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744200" y="38487350"/>
            <a:ext cx="65071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30">
            <a:extLst>
              <a:ext uri="{FF2B5EF4-FFF2-40B4-BE49-F238E27FC236}">
                <a16:creationId xmlns:a16="http://schemas.microsoft.com/office/drawing/2014/main" id="{99C74086-3511-D346-9E4B-2247C72A9CF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664113" y="38419088"/>
            <a:ext cx="6796087"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31">
            <a:extLst>
              <a:ext uri="{FF2B5EF4-FFF2-40B4-BE49-F238E27FC236}">
                <a16:creationId xmlns:a16="http://schemas.microsoft.com/office/drawing/2014/main" id="{1E1E5B63-5594-4E4C-AA40-E11E439256B8}"/>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942800" y="38404800"/>
            <a:ext cx="66802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2" name="TextBox 1">
            <a:extLst>
              <a:ext uri="{FF2B5EF4-FFF2-40B4-BE49-F238E27FC236}">
                <a16:creationId xmlns:a16="http://schemas.microsoft.com/office/drawing/2014/main" id="{CF974662-A110-1845-BD9B-F6C4982813F6}"/>
              </a:ext>
            </a:extLst>
          </p:cNvPr>
          <p:cNvSpPr txBox="1">
            <a:spLocks noChangeArrowheads="1"/>
          </p:cNvSpPr>
          <p:nvPr/>
        </p:nvSpPr>
        <p:spPr bwMode="auto">
          <a:xfrm>
            <a:off x="11811000" y="36728400"/>
            <a:ext cx="51355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3200">
                <a:latin typeface="Arial" panose="020B0604020202020204" pitchFamily="34" charset="0"/>
                <a:cs typeface="Arial" panose="020B0604020202020204" pitchFamily="34" charset="0"/>
              </a:rPr>
              <a:t>DA w/ and w/o momentum offset </a:t>
            </a:r>
          </a:p>
        </p:txBody>
      </p:sp>
      <p:sp>
        <p:nvSpPr>
          <p:cNvPr id="15393" name="TextBox 38">
            <a:extLst>
              <a:ext uri="{FF2B5EF4-FFF2-40B4-BE49-F238E27FC236}">
                <a16:creationId xmlns:a16="http://schemas.microsoft.com/office/drawing/2014/main" id="{5B6DBF8A-371B-384A-BB4C-142DC6426FC1}"/>
              </a:ext>
            </a:extLst>
          </p:cNvPr>
          <p:cNvSpPr txBox="1">
            <a:spLocks noChangeArrowheads="1"/>
          </p:cNvSpPr>
          <p:nvPr/>
        </p:nvSpPr>
        <p:spPr bwMode="auto">
          <a:xfrm>
            <a:off x="18562638" y="36652200"/>
            <a:ext cx="58975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3200">
                <a:latin typeface="Arial" panose="020B0604020202020204" pitchFamily="34" charset="0"/>
                <a:cs typeface="Arial" panose="020B0604020202020204" pitchFamily="34" charset="0"/>
              </a:rPr>
              <a:t>DA w/ PEP-II systematic and random field errors</a:t>
            </a:r>
          </a:p>
        </p:txBody>
      </p:sp>
      <p:sp>
        <p:nvSpPr>
          <p:cNvPr id="15394" name="TextBox 39">
            <a:extLst>
              <a:ext uri="{FF2B5EF4-FFF2-40B4-BE49-F238E27FC236}">
                <a16:creationId xmlns:a16="http://schemas.microsoft.com/office/drawing/2014/main" id="{C4C7E7BA-3CE0-0F42-B589-5A7613986FE7}"/>
              </a:ext>
            </a:extLst>
          </p:cNvPr>
          <p:cNvSpPr txBox="1">
            <a:spLocks noChangeArrowheads="1"/>
          </p:cNvSpPr>
          <p:nvPr/>
        </p:nvSpPr>
        <p:spPr bwMode="auto">
          <a:xfrm>
            <a:off x="25573038" y="36652200"/>
            <a:ext cx="58975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3200">
                <a:latin typeface="Arial" panose="020B0604020202020204" pitchFamily="34" charset="0"/>
                <a:cs typeface="Arial" panose="020B0604020202020204" pitchFamily="34" charset="0"/>
              </a:rPr>
              <a:t>DA w/ misalignment, field strength errors and non-linear field errors</a:t>
            </a:r>
          </a:p>
        </p:txBody>
      </p:sp>
      <p:cxnSp>
        <p:nvCxnSpPr>
          <p:cNvPr id="4" name="Straight Arrow Connector 3">
            <a:extLst>
              <a:ext uri="{FF2B5EF4-FFF2-40B4-BE49-F238E27FC236}">
                <a16:creationId xmlns:a16="http://schemas.microsoft.com/office/drawing/2014/main" id="{98D432C8-E787-B24F-8845-CF9103E09D6C}"/>
              </a:ext>
            </a:extLst>
          </p:cNvPr>
          <p:cNvCxnSpPr/>
          <p:nvPr/>
        </p:nvCxnSpPr>
        <p:spPr>
          <a:xfrm flipV="1">
            <a:off x="16535400" y="33451800"/>
            <a:ext cx="0" cy="7445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396" name="TextBox 4">
            <a:extLst>
              <a:ext uri="{FF2B5EF4-FFF2-40B4-BE49-F238E27FC236}">
                <a16:creationId xmlns:a16="http://schemas.microsoft.com/office/drawing/2014/main" id="{E233437B-A924-434F-A573-1054E0DCE28D}"/>
              </a:ext>
            </a:extLst>
          </p:cNvPr>
          <p:cNvSpPr txBox="1">
            <a:spLocks noChangeArrowheads="1"/>
          </p:cNvSpPr>
          <p:nvPr/>
        </p:nvSpPr>
        <p:spPr bwMode="auto">
          <a:xfrm>
            <a:off x="16322675" y="34213800"/>
            <a:ext cx="669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a:latin typeface="Arial" panose="020B0604020202020204" pitchFamily="34" charset="0"/>
                <a:cs typeface="Arial" panose="020B0604020202020204" pitchFamily="34" charset="0"/>
              </a:rPr>
              <a:t>IP</a:t>
            </a:r>
          </a:p>
        </p:txBody>
      </p:sp>
      <p:sp>
        <p:nvSpPr>
          <p:cNvPr id="15397" name="TextBox 5">
            <a:extLst>
              <a:ext uri="{FF2B5EF4-FFF2-40B4-BE49-F238E27FC236}">
                <a16:creationId xmlns:a16="http://schemas.microsoft.com/office/drawing/2014/main" id="{7011FD55-125A-B340-A08F-02CBBB712333}"/>
              </a:ext>
            </a:extLst>
          </p:cNvPr>
          <p:cNvSpPr txBox="1">
            <a:spLocks noChangeArrowheads="1"/>
          </p:cNvSpPr>
          <p:nvPr/>
        </p:nvSpPr>
        <p:spPr bwMode="auto">
          <a:xfrm>
            <a:off x="21640800" y="38633400"/>
            <a:ext cx="2682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latin typeface="Arial" panose="020B0604020202020204" pitchFamily="34" charset="0"/>
                <a:cs typeface="Arial" panose="020B0604020202020204" pitchFamily="34" charset="0"/>
              </a:rPr>
              <a:t>10 random seeds</a:t>
            </a:r>
          </a:p>
        </p:txBody>
      </p:sp>
      <p:pic>
        <p:nvPicPr>
          <p:cNvPr id="15398" name="Picture 1">
            <a:extLst>
              <a:ext uri="{FF2B5EF4-FFF2-40B4-BE49-F238E27FC236}">
                <a16:creationId xmlns:a16="http://schemas.microsoft.com/office/drawing/2014/main" id="{B0961775-0967-6749-8F8C-25F16805C9B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059400" y="10210800"/>
            <a:ext cx="13365163"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072346-7BD1-F84B-BD2E-11529417581A}"/>
              </a:ext>
            </a:extLst>
          </p:cNvPr>
          <p:cNvSpPr txBox="1"/>
          <p:nvPr/>
        </p:nvSpPr>
        <p:spPr>
          <a:xfrm rot="10800000" flipH="1" flipV="1">
            <a:off x="685800" y="3022936"/>
            <a:ext cx="2459038" cy="101566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TUPLO08</a:t>
            </a:r>
          </a:p>
          <a:p>
            <a:endParaRPr lang="en-US" dirty="0"/>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PMP042_bond_poster" id="{D44AA0D1-0A13-284B-90C7-02B518BC611D}" vid="{6877B61F-4040-A545-81C0-94332023320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Design</Template>
  <TotalTime>1</TotalTime>
  <Words>605</Words>
  <Application>Microsoft Office PowerPoint</Application>
  <PresentationFormat>Custom</PresentationFormat>
  <Paragraphs>115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Symbol</vt:lpstr>
      <vt:lpstr>Times New Roman</vt:lpstr>
      <vt:lpstr>Default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Yuhong Zhang</cp:lastModifiedBy>
  <cp:revision>1</cp:revision>
  <cp:lastPrinted>2019-05-15T03:37:08Z</cp:lastPrinted>
  <dcterms:created xsi:type="dcterms:W3CDTF">2019-08-23T15:10:58Z</dcterms:created>
  <dcterms:modified xsi:type="dcterms:W3CDTF">2019-08-23T19:03:43Z</dcterms:modified>
</cp:coreProperties>
</file>