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32918400" cy="43891200"/>
  <p:notesSz cx="7023100" cy="9309100"/>
  <p:defaultTextStyle>
    <a:defPPr>
      <a:defRPr lang="en-US"/>
    </a:defPPr>
    <a:lvl1pPr algn="l" defTabSz="4386263" rtl="0" fontAlgn="base">
      <a:spcBef>
        <a:spcPct val="0"/>
      </a:spcBef>
      <a:spcAft>
        <a:spcPct val="0"/>
      </a:spcAft>
      <a:defRPr sz="8600" kern="1200">
        <a:solidFill>
          <a:schemeClr val="tx1"/>
        </a:solidFill>
        <a:latin typeface="Arial" charset="0"/>
        <a:ea typeface="+mn-ea"/>
        <a:cs typeface="+mn-cs"/>
      </a:defRPr>
    </a:lvl1pPr>
    <a:lvl2pPr marL="2192338" indent="-1735138" algn="l" defTabSz="4386263" rtl="0" fontAlgn="base">
      <a:spcBef>
        <a:spcPct val="0"/>
      </a:spcBef>
      <a:spcAft>
        <a:spcPct val="0"/>
      </a:spcAft>
      <a:defRPr sz="8600" kern="1200">
        <a:solidFill>
          <a:schemeClr val="tx1"/>
        </a:solidFill>
        <a:latin typeface="Arial" charset="0"/>
        <a:ea typeface="+mn-ea"/>
        <a:cs typeface="+mn-cs"/>
      </a:defRPr>
    </a:lvl2pPr>
    <a:lvl3pPr marL="4386263" indent="-3471863" algn="l" defTabSz="4386263" rtl="0" fontAlgn="base">
      <a:spcBef>
        <a:spcPct val="0"/>
      </a:spcBef>
      <a:spcAft>
        <a:spcPct val="0"/>
      </a:spcAft>
      <a:defRPr sz="8600" kern="1200">
        <a:solidFill>
          <a:schemeClr val="tx1"/>
        </a:solidFill>
        <a:latin typeface="Arial" charset="0"/>
        <a:ea typeface="+mn-ea"/>
        <a:cs typeface="+mn-cs"/>
      </a:defRPr>
    </a:lvl3pPr>
    <a:lvl4pPr marL="6578600" indent="-5207000" algn="l" defTabSz="4386263" rtl="0" fontAlgn="base">
      <a:spcBef>
        <a:spcPct val="0"/>
      </a:spcBef>
      <a:spcAft>
        <a:spcPct val="0"/>
      </a:spcAft>
      <a:defRPr sz="8600" kern="1200">
        <a:solidFill>
          <a:schemeClr val="tx1"/>
        </a:solidFill>
        <a:latin typeface="Arial" charset="0"/>
        <a:ea typeface="+mn-ea"/>
        <a:cs typeface="+mn-cs"/>
      </a:defRPr>
    </a:lvl4pPr>
    <a:lvl5pPr marL="8772525" indent="-6943725" algn="l" defTabSz="4386263"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00080"/>
    <a:srgbClr val="FFFFFF"/>
    <a:srgbClr val="FFFFCC"/>
    <a:srgbClr val="FFFF99"/>
    <a:srgbClr val="FFCC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E968C-A6D0-43A3-911E-00186B4F5645}" v="27" dt="2019-08-27T18:29:53.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1" d="100"/>
          <a:sy n="21" d="100"/>
        </p:scale>
        <p:origin x="3258" y="60"/>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dhit001@outlook.com" userId="c8b955b30d652319" providerId="LiveId" clId="{E92B4998-9A8B-476F-A6A0-01B60F17DCBA}"/>
  </pc:docChgLst>
  <pc:docChgLst>
    <pc:chgData name="bdhit001@outlook.com" userId="c8b955b30d652319" providerId="LiveId" clId="{FF79E42E-132E-45B6-9009-E134F5EAECA4}"/>
  </pc:docChgLst>
  <pc:docChgLst>
    <pc:chgData name="bdhit001@outlook.com" userId="c8b955b30d652319" providerId="LiveId" clId="{9D5E968C-A6D0-43A3-911E-00186B4F5645}"/>
    <pc:docChg chg="undo modSld">
      <pc:chgData name="bdhit001@outlook.com" userId="c8b955b30d652319" providerId="LiveId" clId="{9D5E968C-A6D0-43A3-911E-00186B4F5645}" dt="2019-08-27T18:30:51.702" v="79" actId="20577"/>
      <pc:docMkLst>
        <pc:docMk/>
      </pc:docMkLst>
      <pc:sldChg chg="addSp modSp">
        <pc:chgData name="bdhit001@outlook.com" userId="c8b955b30d652319" providerId="LiveId" clId="{9D5E968C-A6D0-43A3-911E-00186B4F5645}" dt="2019-08-27T18:30:51.702" v="79" actId="20577"/>
        <pc:sldMkLst>
          <pc:docMk/>
          <pc:sldMk cId="0" sldId="256"/>
        </pc:sldMkLst>
        <pc:spChg chg="add mod">
          <ac:chgData name="bdhit001@outlook.com" userId="c8b955b30d652319" providerId="LiveId" clId="{9D5E968C-A6D0-43A3-911E-00186B4F5645}" dt="2019-08-27T14:32:06.705" v="19" actId="1076"/>
          <ac:spMkLst>
            <pc:docMk/>
            <pc:sldMk cId="0" sldId="256"/>
            <ac:spMk id="5" creationId="{B4F33980-A582-442F-BC4C-4B72E6564F0F}"/>
          </ac:spMkLst>
        </pc:spChg>
        <pc:spChg chg="mod">
          <ac:chgData name="bdhit001@outlook.com" userId="c8b955b30d652319" providerId="LiveId" clId="{9D5E968C-A6D0-43A3-911E-00186B4F5645}" dt="2019-08-27T18:28:27.341" v="41" actId="20577"/>
          <ac:spMkLst>
            <pc:docMk/>
            <pc:sldMk cId="0" sldId="256"/>
            <ac:spMk id="7" creationId="{00000000-0000-0000-0000-000000000000}"/>
          </ac:spMkLst>
        </pc:spChg>
        <pc:spChg chg="mod">
          <ac:chgData name="bdhit001@outlook.com" userId="c8b955b30d652319" providerId="LiveId" clId="{9D5E968C-A6D0-43A3-911E-00186B4F5645}" dt="2019-08-27T18:30:51.702" v="79" actId="20577"/>
          <ac:spMkLst>
            <pc:docMk/>
            <pc:sldMk cId="0" sldId="256"/>
            <ac:spMk id="19" creationId="{00000000-0000-0000-0000-000000000000}"/>
          </ac:spMkLst>
        </pc:spChg>
        <pc:spChg chg="mod">
          <ac:chgData name="bdhit001@outlook.com" userId="c8b955b30d652319" providerId="LiveId" clId="{9D5E968C-A6D0-43A3-911E-00186B4F5645}" dt="2019-08-27T18:24:55.240" v="25" actId="20577"/>
          <ac:spMkLst>
            <pc:docMk/>
            <pc:sldMk cId="0" sldId="256"/>
            <ac:spMk id="68" creationId="{00000000-0000-0000-0000-000000000000}"/>
          </ac:spMkLst>
        </pc:spChg>
        <pc:spChg chg="mod">
          <ac:chgData name="bdhit001@outlook.com" userId="c8b955b30d652319" providerId="LiveId" clId="{9D5E968C-A6D0-43A3-911E-00186B4F5645}" dt="2019-08-27T18:29:17.960" v="56" actId="20577"/>
          <ac:spMkLst>
            <pc:docMk/>
            <pc:sldMk cId="0" sldId="256"/>
            <ac:spMk id="95" creationId="{00000000-0000-0000-0000-000000000000}"/>
          </ac:spMkLst>
        </pc:spChg>
        <pc:spChg chg="mod">
          <ac:chgData name="bdhit001@outlook.com" userId="c8b955b30d652319" providerId="LiveId" clId="{9D5E968C-A6D0-43A3-911E-00186B4F5645}" dt="2019-08-27T18:29:09.428" v="55" actId="20577"/>
          <ac:spMkLst>
            <pc:docMk/>
            <pc:sldMk cId="0" sldId="256"/>
            <ac:spMk id="104" creationId="{00000000-0000-0000-0000-000000000000}"/>
          </ac:spMkLst>
        </pc:spChg>
        <pc:spChg chg="mod">
          <ac:chgData name="bdhit001@outlook.com" userId="c8b955b30d652319" providerId="LiveId" clId="{9D5E968C-A6D0-43A3-911E-00186B4F5645}" dt="2019-08-27T18:29:53.093" v="61" actId="20577"/>
          <ac:spMkLst>
            <pc:docMk/>
            <pc:sldMk cId="0" sldId="256"/>
            <ac:spMk id="108" creationId="{00000000-0000-0000-0000-000000000000}"/>
          </ac:spMkLst>
        </pc:spChg>
        <pc:spChg chg="mod">
          <ac:chgData name="bdhit001@outlook.com" userId="c8b955b30d652319" providerId="LiveId" clId="{9D5E968C-A6D0-43A3-911E-00186B4F5645}" dt="2019-08-27T18:30:05.299" v="65" actId="20577"/>
          <ac:spMkLst>
            <pc:docMk/>
            <pc:sldMk cId="0" sldId="256"/>
            <ac:spMk id="110" creationId="{00000000-0000-0000-0000-000000000000}"/>
          </ac:spMkLst>
        </pc:spChg>
        <pc:picChg chg="mod">
          <ac:chgData name="bdhit001@outlook.com" userId="c8b955b30d652319" providerId="LiveId" clId="{9D5E968C-A6D0-43A3-911E-00186B4F5645}" dt="2019-08-27T14:32:45.479" v="20" actId="1076"/>
          <ac:picMkLst>
            <pc:docMk/>
            <pc:sldMk cId="0" sldId="256"/>
            <ac:picMk id="7409" creationId="{00000000-0000-0000-0000-000000000000}"/>
          </ac:picMkLst>
        </pc:picChg>
        <pc:picChg chg="mod">
          <ac:chgData name="bdhit001@outlook.com" userId="c8b955b30d652319" providerId="LiveId" clId="{9D5E968C-A6D0-43A3-911E-00186B4F5645}" dt="2019-08-27T14:30:43.530" v="3" actId="1076"/>
          <ac:picMkLst>
            <pc:docMk/>
            <pc:sldMk cId="0" sldId="256"/>
            <ac:picMk id="7411" creationId="{00000000-0000-0000-0000-000000000000}"/>
          </ac:picMkLst>
        </pc:picChg>
      </pc:sldChg>
    </pc:docChg>
  </pc:docChgLst>
  <pc:docChgLst>
    <pc:chgData name="bdhit001@outlook.com" userId="c8b955b30d652319" providerId="LiveId" clId="{ECAB31B7-46C1-4D1D-A654-EEF7AB9FADC7}"/>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43343" cy="465455"/>
          </a:xfrm>
          <a:prstGeom prst="rect">
            <a:avLst/>
          </a:prstGeom>
        </p:spPr>
        <p:txBody>
          <a:bodyPr vert="horz" lIns="92303" tIns="46154" rIns="92303" bIns="46154" rtlCol="0"/>
          <a:lstStyle>
            <a:lvl1pPr algn="l" defTabSz="4428115"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138" y="5"/>
            <a:ext cx="3043343" cy="465455"/>
          </a:xfrm>
          <a:prstGeom prst="rect">
            <a:avLst/>
          </a:prstGeom>
        </p:spPr>
        <p:txBody>
          <a:bodyPr vert="horz" lIns="92303" tIns="46154" rIns="92303" bIns="46154" rtlCol="0"/>
          <a:lstStyle>
            <a:lvl1pPr algn="r" defTabSz="4428115" fontAlgn="auto">
              <a:spcBef>
                <a:spcPts val="0"/>
              </a:spcBef>
              <a:spcAft>
                <a:spcPts val="0"/>
              </a:spcAft>
              <a:defRPr sz="1200">
                <a:latin typeface="+mn-lt"/>
              </a:defRPr>
            </a:lvl1pPr>
          </a:lstStyle>
          <a:p>
            <a:pPr>
              <a:defRPr/>
            </a:pPr>
            <a:fld id="{4CD8A35B-6AE6-4D00-A466-C1754A40AF13}" type="datetimeFigureOut">
              <a:rPr lang="en-US"/>
              <a:pPr>
                <a:defRPr/>
              </a:pPr>
              <a:t>8/29/2019</a:t>
            </a:fld>
            <a:endParaRPr lang="en-US"/>
          </a:p>
        </p:txBody>
      </p:sp>
      <p:sp>
        <p:nvSpPr>
          <p:cNvPr id="4" name="Slide Image Placeholder 3"/>
          <p:cNvSpPr>
            <a:spLocks noGrp="1" noRot="1" noChangeAspect="1"/>
          </p:cNvSpPr>
          <p:nvPr>
            <p:ph type="sldImg" idx="2"/>
          </p:nvPr>
        </p:nvSpPr>
        <p:spPr>
          <a:xfrm>
            <a:off x="2201863" y="696913"/>
            <a:ext cx="2619375" cy="3492500"/>
          </a:xfrm>
          <a:prstGeom prst="rect">
            <a:avLst/>
          </a:prstGeom>
          <a:noFill/>
          <a:ln w="12700">
            <a:solidFill>
              <a:prstClr val="black"/>
            </a:solidFill>
          </a:ln>
        </p:spPr>
        <p:txBody>
          <a:bodyPr vert="horz" lIns="92303" tIns="46154" rIns="92303" bIns="46154" rtlCol="0" anchor="ctr"/>
          <a:lstStyle/>
          <a:p>
            <a:pPr lvl="0"/>
            <a:endParaRPr lang="en-US" noProof="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2303" tIns="46154" rIns="92303" bIns="461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8842038"/>
            <a:ext cx="3043343" cy="465455"/>
          </a:xfrm>
          <a:prstGeom prst="rect">
            <a:avLst/>
          </a:prstGeom>
        </p:spPr>
        <p:txBody>
          <a:bodyPr vert="horz" lIns="92303" tIns="46154" rIns="92303" bIns="46154" rtlCol="0" anchor="b"/>
          <a:lstStyle>
            <a:lvl1pPr algn="l" defTabSz="4428115"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138" y="8842038"/>
            <a:ext cx="3043343" cy="465455"/>
          </a:xfrm>
          <a:prstGeom prst="rect">
            <a:avLst/>
          </a:prstGeom>
        </p:spPr>
        <p:txBody>
          <a:bodyPr vert="horz" lIns="92303" tIns="46154" rIns="92303" bIns="46154" rtlCol="0" anchor="b"/>
          <a:lstStyle>
            <a:lvl1pPr algn="r" defTabSz="4428115" fontAlgn="auto">
              <a:spcBef>
                <a:spcPts val="0"/>
              </a:spcBef>
              <a:spcAft>
                <a:spcPts val="0"/>
              </a:spcAft>
              <a:defRPr sz="1200">
                <a:latin typeface="+mn-lt"/>
              </a:defRPr>
            </a:lvl1pPr>
          </a:lstStyle>
          <a:p>
            <a:pPr>
              <a:defRPr/>
            </a:pPr>
            <a:fld id="{948E4151-DCC9-443E-8E85-BFC112F800F5}" type="slidenum">
              <a:rPr lang="en-US"/>
              <a:pPr>
                <a:defRPr/>
              </a:pPr>
              <a:t>‹#›</a:t>
            </a:fld>
            <a:endParaRPr lang="en-US"/>
          </a:p>
        </p:txBody>
      </p:sp>
    </p:spTree>
    <p:extLst>
      <p:ext uri="{BB962C8B-B14F-4D97-AF65-F5344CB8AC3E}">
        <p14:creationId xmlns:p14="http://schemas.microsoft.com/office/powerpoint/2010/main" val="1390761031"/>
      </p:ext>
    </p:extLst>
  </p:cSld>
  <p:clrMap bg1="lt1" tx1="dk1" bg2="lt2" tx2="dk2" accent1="accent1" accent2="accent2" accent3="accent3" accent4="accent4" accent5="accent5" accent6="accent6" hlink="hlink" folHlink="folHlink"/>
  <p:notesStyle>
    <a:lvl1pPr algn="l" defTabSz="4386263" rtl="0" eaLnBrk="0" fontAlgn="base" hangingPunct="0">
      <a:spcBef>
        <a:spcPct val="30000"/>
      </a:spcBef>
      <a:spcAft>
        <a:spcPct val="0"/>
      </a:spcAft>
      <a:defRPr sz="5800" kern="1200">
        <a:solidFill>
          <a:schemeClr val="tx1"/>
        </a:solidFill>
        <a:latin typeface="+mn-lt"/>
        <a:ea typeface="+mn-ea"/>
        <a:cs typeface="+mn-cs"/>
      </a:defRPr>
    </a:lvl1pPr>
    <a:lvl2pPr marL="2192338" algn="l" defTabSz="4386263" rtl="0" eaLnBrk="0" fontAlgn="base" hangingPunct="0">
      <a:spcBef>
        <a:spcPct val="30000"/>
      </a:spcBef>
      <a:spcAft>
        <a:spcPct val="0"/>
      </a:spcAft>
      <a:defRPr sz="5800" kern="1200">
        <a:solidFill>
          <a:schemeClr val="tx1"/>
        </a:solidFill>
        <a:latin typeface="+mn-lt"/>
        <a:ea typeface="+mn-ea"/>
        <a:cs typeface="+mn-cs"/>
      </a:defRPr>
    </a:lvl2pPr>
    <a:lvl3pPr marL="4386263" algn="l" defTabSz="4386263" rtl="0" eaLnBrk="0" fontAlgn="base" hangingPunct="0">
      <a:spcBef>
        <a:spcPct val="30000"/>
      </a:spcBef>
      <a:spcAft>
        <a:spcPct val="0"/>
      </a:spcAft>
      <a:defRPr sz="5800" kern="1200">
        <a:solidFill>
          <a:schemeClr val="tx1"/>
        </a:solidFill>
        <a:latin typeface="+mn-lt"/>
        <a:ea typeface="+mn-ea"/>
        <a:cs typeface="+mn-cs"/>
      </a:defRPr>
    </a:lvl3pPr>
    <a:lvl4pPr marL="6578600" algn="l" defTabSz="4386263" rtl="0" eaLnBrk="0" fontAlgn="base" hangingPunct="0">
      <a:spcBef>
        <a:spcPct val="30000"/>
      </a:spcBef>
      <a:spcAft>
        <a:spcPct val="0"/>
      </a:spcAft>
      <a:defRPr sz="5800" kern="1200">
        <a:solidFill>
          <a:schemeClr val="tx1"/>
        </a:solidFill>
        <a:latin typeface="+mn-lt"/>
        <a:ea typeface="+mn-ea"/>
        <a:cs typeface="+mn-cs"/>
      </a:defRPr>
    </a:lvl4pPr>
    <a:lvl5pPr marL="8772525" algn="l" defTabSz="4386263" rtl="0" eaLnBrk="0" fontAlgn="base" hangingPunct="0">
      <a:spcBef>
        <a:spcPct val="30000"/>
      </a:spcBef>
      <a:spcAft>
        <a:spcPct val="0"/>
      </a:spcAft>
      <a:defRPr sz="5800" kern="1200">
        <a:solidFill>
          <a:schemeClr val="tx1"/>
        </a:solidFill>
        <a:latin typeface="+mn-lt"/>
        <a:ea typeface="+mn-ea"/>
        <a:cs typeface="+mn-cs"/>
      </a:defRPr>
    </a:lvl5pPr>
    <a:lvl6pPr marL="10966824" algn="l" defTabSz="4386727" rtl="0" eaLnBrk="1" latinLnBrk="0" hangingPunct="1">
      <a:defRPr sz="5800" kern="1200">
        <a:solidFill>
          <a:schemeClr val="tx1"/>
        </a:solidFill>
        <a:latin typeface="+mn-lt"/>
        <a:ea typeface="+mn-ea"/>
        <a:cs typeface="+mn-cs"/>
      </a:defRPr>
    </a:lvl6pPr>
    <a:lvl7pPr marL="13160186" algn="l" defTabSz="4386727" rtl="0" eaLnBrk="1" latinLnBrk="0" hangingPunct="1">
      <a:defRPr sz="5800" kern="1200">
        <a:solidFill>
          <a:schemeClr val="tx1"/>
        </a:solidFill>
        <a:latin typeface="+mn-lt"/>
        <a:ea typeface="+mn-ea"/>
        <a:cs typeface="+mn-cs"/>
      </a:defRPr>
    </a:lvl7pPr>
    <a:lvl8pPr marL="15353546" algn="l" defTabSz="4386727" rtl="0" eaLnBrk="1" latinLnBrk="0" hangingPunct="1">
      <a:defRPr sz="5800" kern="1200">
        <a:solidFill>
          <a:schemeClr val="tx1"/>
        </a:solidFill>
        <a:latin typeface="+mn-lt"/>
        <a:ea typeface="+mn-ea"/>
        <a:cs typeface="+mn-cs"/>
      </a:defRPr>
    </a:lvl8pPr>
    <a:lvl9pPr marL="17546914" algn="l" defTabSz="4386727"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427645" fontAlgn="base">
              <a:spcBef>
                <a:spcPct val="0"/>
              </a:spcBef>
              <a:spcAft>
                <a:spcPct val="0"/>
              </a:spcAft>
              <a:defRPr/>
            </a:pPr>
            <a:fld id="{BEB26AD6-9A9F-4752-8E6B-FD79D5A6E980}" type="slidenum">
              <a:rPr lang="en-US" smtClean="0"/>
              <a:pPr defTabSz="4427645" fontAlgn="base">
                <a:spcBef>
                  <a:spcPct val="0"/>
                </a:spcBef>
                <a:spcAft>
                  <a:spcPct val="0"/>
                </a:spcAft>
                <a:defRPr/>
              </a:pPr>
              <a:t>1</a:t>
            </a:fld>
            <a:endParaRPr lang="en-US" dirty="0"/>
          </a:p>
        </p:txBody>
      </p:sp>
    </p:spTree>
    <p:extLst>
      <p:ext uri="{BB962C8B-B14F-4D97-AF65-F5344CB8AC3E}">
        <p14:creationId xmlns:p14="http://schemas.microsoft.com/office/powerpoint/2010/main" val="201078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6" y="8998538"/>
            <a:ext cx="22219916" cy="14410105"/>
          </a:xfrm>
        </p:spPr>
        <p:txBody>
          <a:bodyPr lIns="0" rIns="0">
            <a:noAutofit/>
          </a:bodyPr>
          <a:lstStyle>
            <a:lvl1pPr>
              <a:defRPr sz="31700"/>
            </a:lvl1pPr>
          </a:lstStyle>
          <a:p>
            <a:r>
              <a:rPr lang="en-US"/>
              <a:t>Click to edit Master title style</a:t>
            </a:r>
            <a:endParaRPr lang="en-US" dirty="0"/>
          </a:p>
        </p:txBody>
      </p:sp>
      <p:sp>
        <p:nvSpPr>
          <p:cNvPr id="3" name="Subtitle 2"/>
          <p:cNvSpPr>
            <a:spLocks noGrp="1"/>
          </p:cNvSpPr>
          <p:nvPr>
            <p:ph type="subTitle" idx="1"/>
          </p:nvPr>
        </p:nvSpPr>
        <p:spPr>
          <a:xfrm>
            <a:off x="3840480" y="24997530"/>
            <a:ext cx="22219920" cy="7189351"/>
          </a:xfrm>
        </p:spPr>
        <p:txBody>
          <a:bodyPr>
            <a:normAutofit/>
          </a:bodyPr>
          <a:lstStyle>
            <a:lvl1pPr marL="0" indent="0" algn="l">
              <a:buNone/>
              <a:defRPr sz="9600">
                <a:solidFill>
                  <a:schemeClr val="tx1">
                    <a:tint val="75000"/>
                  </a:schemeClr>
                </a:solidFill>
              </a:defRPr>
            </a:lvl1pPr>
            <a:lvl2pPr marL="2193362" indent="0" algn="ctr">
              <a:buNone/>
              <a:defRPr>
                <a:solidFill>
                  <a:schemeClr val="tx1">
                    <a:tint val="75000"/>
                  </a:schemeClr>
                </a:solidFill>
              </a:defRPr>
            </a:lvl2pPr>
            <a:lvl3pPr marL="4386727" indent="0" algn="ctr">
              <a:buNone/>
              <a:defRPr>
                <a:solidFill>
                  <a:schemeClr val="tx1">
                    <a:tint val="75000"/>
                  </a:schemeClr>
                </a:solidFill>
              </a:defRPr>
            </a:lvl3pPr>
            <a:lvl4pPr marL="6580090" indent="0" algn="ctr">
              <a:buNone/>
              <a:defRPr>
                <a:solidFill>
                  <a:schemeClr val="tx1">
                    <a:tint val="75000"/>
                  </a:schemeClr>
                </a:solidFill>
              </a:defRPr>
            </a:lvl4pPr>
            <a:lvl5pPr marL="8773457" indent="0" algn="ctr">
              <a:buNone/>
              <a:defRPr>
                <a:solidFill>
                  <a:schemeClr val="tx1">
                    <a:tint val="75000"/>
                  </a:schemeClr>
                </a:solidFill>
              </a:defRPr>
            </a:lvl5pPr>
            <a:lvl6pPr marL="10966824" indent="0" algn="ctr">
              <a:buNone/>
              <a:defRPr>
                <a:solidFill>
                  <a:schemeClr val="tx1">
                    <a:tint val="75000"/>
                  </a:schemeClr>
                </a:solidFill>
              </a:defRPr>
            </a:lvl6pPr>
            <a:lvl7pPr marL="13160186" indent="0" algn="ctr">
              <a:buNone/>
              <a:defRPr>
                <a:solidFill>
                  <a:schemeClr val="tx1">
                    <a:tint val="75000"/>
                  </a:schemeClr>
                </a:solidFill>
              </a:defRPr>
            </a:lvl7pPr>
            <a:lvl8pPr marL="15353546" indent="0" algn="ctr">
              <a:buNone/>
              <a:defRPr>
                <a:solidFill>
                  <a:schemeClr val="tx1">
                    <a:tint val="75000"/>
                  </a:schemeClr>
                </a:solidFill>
              </a:defRPr>
            </a:lvl8pPr>
            <a:lvl9pPr marL="1754691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003EF1B-D37F-452F-91C0-5B34ED111FBD}" type="datetime1">
              <a:rPr lang="en-US"/>
              <a:pPr>
                <a:defRPr/>
              </a:pPr>
              <a:t>8/29/2019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59BC7C-0AF6-407E-8842-DF630227A9A7}" type="slidenum">
              <a:rPr lang="en-US"/>
              <a:pPr>
                <a:defRPr/>
              </a:pPr>
              <a:t>‹#›</a:t>
            </a:fld>
            <a:endParaRPr lang="en-US" dirty="0"/>
          </a:p>
        </p:txBody>
      </p:sp>
    </p:spTree>
    <p:extLst>
      <p:ext uri="{BB962C8B-B14F-4D97-AF65-F5344CB8AC3E}">
        <p14:creationId xmlns:p14="http://schemas.microsoft.com/office/powerpoint/2010/main" val="72247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435840" y="9948672"/>
            <a:ext cx="15200309" cy="24871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22528B0-D9C1-4214-8A45-E8BFDE07EB57}" type="datetime1">
              <a:rPr lang="en-US"/>
              <a:pPr>
                <a:defRPr/>
              </a:pPr>
              <a:t>8/29/2019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079CB-3CD1-47AB-AB27-4A07A81C3483}" type="slidenum">
              <a:rPr lang="en-US"/>
              <a:pPr>
                <a:defRPr/>
              </a:pPr>
              <a:t>‹#›</a:t>
            </a:fld>
            <a:endParaRPr lang="en-US" dirty="0"/>
          </a:p>
        </p:txBody>
      </p:sp>
    </p:spTree>
    <p:extLst>
      <p:ext uri="{BB962C8B-B14F-4D97-AF65-F5344CB8AC3E}">
        <p14:creationId xmlns:p14="http://schemas.microsoft.com/office/powerpoint/2010/main" val="393514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51453" y="9948672"/>
            <a:ext cx="7472477" cy="248716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443155" y="9948672"/>
            <a:ext cx="15208301" cy="24871680"/>
          </a:xfrm>
        </p:spPr>
        <p:txBody>
          <a:bodyPr vert="eaVe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814D6E-5692-4EB4-903F-DD0742845BA8}" type="datetime1">
              <a:rPr lang="en-US"/>
              <a:pPr>
                <a:defRPr/>
              </a:pPr>
              <a:t>8/29/2019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6F3DFD-16FC-49CC-A2CC-9EC36AEEB595}" type="slidenum">
              <a:rPr lang="en-US"/>
              <a:pPr>
                <a:defRPr/>
              </a:pPr>
              <a:t>‹#›</a:t>
            </a:fld>
            <a:endParaRPr lang="en-US" dirty="0"/>
          </a:p>
        </p:txBody>
      </p:sp>
    </p:spTree>
    <p:extLst>
      <p:ext uri="{BB962C8B-B14F-4D97-AF65-F5344CB8AC3E}">
        <p14:creationId xmlns:p14="http://schemas.microsoft.com/office/powerpoint/2010/main" val="216604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2443155" y="9890151"/>
            <a:ext cx="15208301" cy="2487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4"/>
          </p:nvPr>
        </p:nvSpPr>
        <p:spPr/>
        <p:txBody>
          <a:bodyPr/>
          <a:lstStyle>
            <a:lvl1pPr>
              <a:defRPr/>
            </a:lvl1pPr>
          </a:lstStyle>
          <a:p>
            <a:pPr>
              <a:defRPr/>
            </a:pPr>
            <a:fld id="{7A2306D1-2659-4F95-AAB5-BFFB118B4383}" type="datetime1">
              <a:rPr lang="en-US"/>
              <a:pPr>
                <a:defRPr/>
              </a:pPr>
              <a:t>8/29/2019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5AD3DBB-9667-4D63-BCB1-4432DE24CAC6}" type="slidenum">
              <a:rPr lang="en-US"/>
              <a:pPr>
                <a:defRPr/>
              </a:pPr>
              <a:t>‹#›</a:t>
            </a:fld>
            <a:endParaRPr lang="en-US" dirty="0"/>
          </a:p>
        </p:txBody>
      </p:sp>
    </p:spTree>
    <p:extLst>
      <p:ext uri="{BB962C8B-B14F-4D97-AF65-F5344CB8AC3E}">
        <p14:creationId xmlns:p14="http://schemas.microsoft.com/office/powerpoint/2010/main" val="414915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1453" y="9421978"/>
            <a:ext cx="22219920" cy="13635533"/>
          </a:xfrm>
        </p:spPr>
        <p:txBody>
          <a:bodyPr>
            <a:noAutofit/>
          </a:bodyPr>
          <a:lstStyle>
            <a:lvl1pPr algn="l">
              <a:defRPr sz="23000" b="1" cap="all"/>
            </a:lvl1pPr>
          </a:lstStyle>
          <a:p>
            <a:r>
              <a:rPr lang="en-US"/>
              <a:t>Click to edit Master title style</a:t>
            </a:r>
            <a:endParaRPr lang="en-US" dirty="0"/>
          </a:p>
        </p:txBody>
      </p:sp>
      <p:sp>
        <p:nvSpPr>
          <p:cNvPr id="3" name="Text Placeholder 2"/>
          <p:cNvSpPr>
            <a:spLocks noGrp="1"/>
          </p:cNvSpPr>
          <p:nvPr>
            <p:ph type="body" idx="1"/>
          </p:nvPr>
        </p:nvSpPr>
        <p:spPr>
          <a:xfrm>
            <a:off x="3851453" y="24871680"/>
            <a:ext cx="22219920" cy="5852160"/>
          </a:xfrm>
        </p:spPr>
        <p:txBody>
          <a:bodyPr>
            <a:normAutofit/>
          </a:bodyPr>
          <a:lstStyle>
            <a:lvl1pPr marL="0" indent="0">
              <a:buNone/>
              <a:defRPr sz="8600">
                <a:solidFill>
                  <a:schemeClr val="tx1">
                    <a:tint val="75000"/>
                  </a:schemeClr>
                </a:solidFill>
              </a:defRPr>
            </a:lvl1pPr>
            <a:lvl2pPr marL="2193362" indent="0">
              <a:buNone/>
              <a:defRPr sz="8600">
                <a:solidFill>
                  <a:schemeClr val="tx1">
                    <a:tint val="75000"/>
                  </a:schemeClr>
                </a:solidFill>
              </a:defRPr>
            </a:lvl2pPr>
            <a:lvl3pPr marL="4386727" indent="0">
              <a:buNone/>
              <a:defRPr sz="7700">
                <a:solidFill>
                  <a:schemeClr val="tx1">
                    <a:tint val="75000"/>
                  </a:schemeClr>
                </a:solidFill>
              </a:defRPr>
            </a:lvl3pPr>
            <a:lvl4pPr marL="6580090" indent="0">
              <a:buNone/>
              <a:defRPr sz="6700">
                <a:solidFill>
                  <a:schemeClr val="tx1">
                    <a:tint val="75000"/>
                  </a:schemeClr>
                </a:solidFill>
              </a:defRPr>
            </a:lvl4pPr>
            <a:lvl5pPr marL="8773457" indent="0">
              <a:buNone/>
              <a:defRPr sz="6700">
                <a:solidFill>
                  <a:schemeClr val="tx1">
                    <a:tint val="75000"/>
                  </a:schemeClr>
                </a:solidFill>
              </a:defRPr>
            </a:lvl5pPr>
            <a:lvl6pPr marL="10966824" indent="0">
              <a:buNone/>
              <a:defRPr sz="6700">
                <a:solidFill>
                  <a:schemeClr val="tx1">
                    <a:tint val="75000"/>
                  </a:schemeClr>
                </a:solidFill>
              </a:defRPr>
            </a:lvl6pPr>
            <a:lvl7pPr marL="13160186" indent="0">
              <a:buNone/>
              <a:defRPr sz="6700">
                <a:solidFill>
                  <a:schemeClr val="tx1">
                    <a:tint val="75000"/>
                  </a:schemeClr>
                </a:solidFill>
              </a:defRPr>
            </a:lvl7pPr>
            <a:lvl8pPr marL="15353546" indent="0">
              <a:buNone/>
              <a:defRPr sz="6700">
                <a:solidFill>
                  <a:schemeClr val="tx1">
                    <a:tint val="75000"/>
                  </a:schemeClr>
                </a:solidFill>
              </a:defRPr>
            </a:lvl8pPr>
            <a:lvl9pPr marL="1754691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43FFF8-4015-4F1F-9078-9907E03FD840}" type="datetime1">
              <a:rPr lang="en-US"/>
              <a:pPr>
                <a:defRPr/>
              </a:pPr>
              <a:t>8/29/2019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891B26-89D2-4BD5-8103-9BFE6DE918FE}" type="slidenum">
              <a:rPr lang="en-US"/>
              <a:pPr>
                <a:defRPr/>
              </a:pPr>
              <a:t>‹#›</a:t>
            </a:fld>
            <a:endParaRPr lang="en-US" dirty="0"/>
          </a:p>
        </p:txBody>
      </p:sp>
    </p:spTree>
    <p:extLst>
      <p:ext uri="{BB962C8B-B14F-4D97-AF65-F5344CB8AC3E}">
        <p14:creationId xmlns:p14="http://schemas.microsoft.com/office/powerpoint/2010/main" val="298123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7595" y="3901440"/>
            <a:ext cx="13018770" cy="6827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6153193" y="12261498"/>
            <a:ext cx="13129078" cy="18441127"/>
          </a:xfrm>
        </p:spPr>
        <p:txBody>
          <a:bodyPr>
            <a:normAutofit/>
          </a:bodyPr>
          <a:lstStyle>
            <a:lvl1pPr>
              <a:defRPr sz="8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88320" y="12261639"/>
            <a:ext cx="13101520" cy="18440947"/>
          </a:xfrm>
        </p:spPr>
        <p:txBody>
          <a:bodyPr>
            <a:normAutofit/>
          </a:bodyPr>
          <a:lstStyle>
            <a:lvl1pPr>
              <a:defRPr sz="8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8"/>
          <p:cNvSpPr>
            <a:spLocks noGrp="1"/>
          </p:cNvSpPr>
          <p:nvPr>
            <p:ph type="dt" sz="half" idx="10"/>
          </p:nvPr>
        </p:nvSpPr>
        <p:spPr/>
        <p:txBody>
          <a:bodyPr/>
          <a:lstStyle>
            <a:lvl1pPr>
              <a:defRPr/>
            </a:lvl1pPr>
          </a:lstStyle>
          <a:p>
            <a:pPr>
              <a:defRPr/>
            </a:pPr>
            <a:fld id="{BE711045-6590-4E69-BC07-205372DEAAA9}" type="datetime1">
              <a:rPr lang="en-US"/>
              <a:pPr>
                <a:defRPr/>
              </a:pPr>
              <a:t>8/29/2019</a:t>
            </a:fld>
            <a:endParaRPr lang="en-US"/>
          </a:p>
        </p:txBody>
      </p:sp>
      <p:sp>
        <p:nvSpPr>
          <p:cNvPr id="6" name="Slide Number Placeholder 9"/>
          <p:cNvSpPr>
            <a:spLocks noGrp="1"/>
          </p:cNvSpPr>
          <p:nvPr>
            <p:ph type="sldNum" sz="quarter" idx="11"/>
          </p:nvPr>
        </p:nvSpPr>
        <p:spPr/>
        <p:txBody>
          <a:bodyPr/>
          <a:lstStyle>
            <a:lvl1pPr>
              <a:defRPr/>
            </a:lvl1pPr>
          </a:lstStyle>
          <a:p>
            <a:pPr>
              <a:defRPr/>
            </a:pPr>
            <a:fld id="{A6EA42A3-2778-44EB-BE1E-6BBB1CFE2EF0}" type="slidenum">
              <a:rPr lang="en-US"/>
              <a:pPr>
                <a:defRPr/>
              </a:pPr>
              <a:t>‹#›</a:t>
            </a:fld>
            <a:endParaRPr lang="en-US"/>
          </a:p>
        </p:txBody>
      </p:sp>
      <p:sp>
        <p:nvSpPr>
          <p:cNvPr id="7" name="Footer Placeholder 10"/>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88368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77594" y="3901450"/>
            <a:ext cx="13016642" cy="682751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83084" y="12263123"/>
            <a:ext cx="13098780" cy="4135117"/>
          </a:xfrm>
        </p:spPr>
        <p:txBody>
          <a:bodyPr>
            <a:normAutofit/>
          </a:bodyPr>
          <a:lstStyle>
            <a:lvl1pPr marL="0" indent="0">
              <a:buNone/>
              <a:defRPr sz="8600" b="0"/>
            </a:lvl1pPr>
            <a:lvl2pPr marL="2193362" indent="0">
              <a:buNone/>
              <a:defRPr sz="9600" b="1"/>
            </a:lvl2pPr>
            <a:lvl3pPr marL="4386727" indent="0">
              <a:buNone/>
              <a:defRPr sz="8600" b="1"/>
            </a:lvl3pPr>
            <a:lvl4pPr marL="6580090" indent="0">
              <a:buNone/>
              <a:defRPr sz="7700" b="1"/>
            </a:lvl4pPr>
            <a:lvl5pPr marL="8773457" indent="0">
              <a:buNone/>
              <a:defRPr sz="7700" b="1"/>
            </a:lvl5pPr>
            <a:lvl6pPr marL="10966824" indent="0">
              <a:buNone/>
              <a:defRPr sz="7700" b="1"/>
            </a:lvl6pPr>
            <a:lvl7pPr marL="13160186" indent="0">
              <a:buNone/>
              <a:defRPr sz="7700" b="1"/>
            </a:lvl7pPr>
            <a:lvl8pPr marL="15353546" indent="0">
              <a:buNone/>
              <a:defRPr sz="7700" b="1"/>
            </a:lvl8pPr>
            <a:lvl9pPr marL="17546914" indent="0">
              <a:buNone/>
              <a:defRPr sz="7700" b="1"/>
            </a:lvl9pPr>
          </a:lstStyle>
          <a:p>
            <a:pPr lvl="0"/>
            <a:r>
              <a:rPr lang="en-US"/>
              <a:t>Click to edit Master text styles</a:t>
            </a:r>
          </a:p>
        </p:txBody>
      </p:sp>
      <p:sp>
        <p:nvSpPr>
          <p:cNvPr id="4" name="Content Placeholder 3"/>
          <p:cNvSpPr>
            <a:spLocks noGrp="1"/>
          </p:cNvSpPr>
          <p:nvPr>
            <p:ph sz="half" idx="2"/>
          </p:nvPr>
        </p:nvSpPr>
        <p:spPr>
          <a:xfrm>
            <a:off x="1783080" y="18308330"/>
            <a:ext cx="13098780" cy="18450553"/>
          </a:xfrm>
        </p:spPr>
        <p:txBody>
          <a:bodyPr>
            <a:normAutofit/>
          </a:bodyPr>
          <a:lstStyle>
            <a:lvl1pPr>
              <a:defRPr sz="8600"/>
            </a:lvl1pPr>
            <a:lvl2pPr>
              <a:defRPr sz="8600"/>
            </a:lvl2pPr>
            <a:lvl3pPr>
              <a:defRPr sz="8600"/>
            </a:lvl3pPr>
            <a:lvl4pPr>
              <a:defRPr sz="8600"/>
            </a:lvl4pPr>
            <a:lvl5pPr>
              <a:defRPr sz="86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173455" y="12263123"/>
            <a:ext cx="13178790" cy="4135117"/>
          </a:xfrm>
        </p:spPr>
        <p:txBody>
          <a:bodyPr>
            <a:normAutofit/>
          </a:bodyPr>
          <a:lstStyle>
            <a:lvl1pPr marL="0" indent="0">
              <a:buNone/>
              <a:defRPr sz="8600" b="0"/>
            </a:lvl1pPr>
            <a:lvl2pPr marL="2193362" indent="0">
              <a:buNone/>
              <a:defRPr sz="9600" b="1"/>
            </a:lvl2pPr>
            <a:lvl3pPr marL="4386727" indent="0">
              <a:buNone/>
              <a:defRPr sz="8600" b="1"/>
            </a:lvl3pPr>
            <a:lvl4pPr marL="6580090" indent="0">
              <a:buNone/>
              <a:defRPr sz="7700" b="1"/>
            </a:lvl4pPr>
            <a:lvl5pPr marL="8773457" indent="0">
              <a:buNone/>
              <a:defRPr sz="7700" b="1"/>
            </a:lvl5pPr>
            <a:lvl6pPr marL="10966824" indent="0">
              <a:buNone/>
              <a:defRPr sz="7700" b="1"/>
            </a:lvl6pPr>
            <a:lvl7pPr marL="13160186" indent="0">
              <a:buNone/>
              <a:defRPr sz="7700" b="1"/>
            </a:lvl7pPr>
            <a:lvl8pPr marL="15353546" indent="0">
              <a:buNone/>
              <a:defRPr sz="7700" b="1"/>
            </a:lvl8pPr>
            <a:lvl9pPr marL="1754691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16173454" y="18308327"/>
            <a:ext cx="13144500" cy="18450560"/>
          </a:xfrm>
        </p:spPr>
        <p:txBody>
          <a:bodyPr>
            <a:normAutofit/>
          </a:bodyPr>
          <a:lstStyle>
            <a:lvl1pPr>
              <a:defRPr sz="8600"/>
            </a:lvl1pPr>
            <a:lvl2pPr>
              <a:defRPr sz="8600"/>
            </a:lvl2pPr>
            <a:lvl3pPr>
              <a:defRPr sz="8600"/>
            </a:lvl3pPr>
            <a:lvl4pPr>
              <a:defRPr sz="8600"/>
            </a:lvl4pPr>
            <a:lvl5pPr>
              <a:defRPr sz="86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03429976-C4BA-4EE6-94CE-5500D6FB967C}" type="datetime1">
              <a:rPr lang="en-US"/>
              <a:pPr>
                <a:defRPr/>
              </a:pPr>
              <a:t>8/29/2019</a:t>
            </a:fld>
            <a:endParaRPr lang="en-US"/>
          </a:p>
        </p:txBody>
      </p:sp>
      <p:sp>
        <p:nvSpPr>
          <p:cNvPr id="8" name="Slide Number Placeholder 10"/>
          <p:cNvSpPr>
            <a:spLocks noGrp="1"/>
          </p:cNvSpPr>
          <p:nvPr>
            <p:ph type="sldNum" sz="quarter" idx="11"/>
          </p:nvPr>
        </p:nvSpPr>
        <p:spPr/>
        <p:txBody>
          <a:bodyPr/>
          <a:lstStyle>
            <a:lvl1pPr>
              <a:defRPr/>
            </a:lvl1pPr>
          </a:lstStyle>
          <a:p>
            <a:pPr>
              <a:defRPr/>
            </a:pPr>
            <a:fld id="{26AAC486-3690-4461-82D1-16446E231A23}" type="slidenum">
              <a:rPr lang="en-US"/>
              <a:pPr>
                <a:defRPr/>
              </a:pPr>
              <a:t>‹#›</a:t>
            </a:fld>
            <a:endParaRPr lang="en-US" dirty="0"/>
          </a:p>
        </p:txBody>
      </p:sp>
      <p:sp>
        <p:nvSpPr>
          <p:cNvPr id="9" name="Footer Placeholder 11"/>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125069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25785763" y="9929813"/>
            <a:ext cx="6583362" cy="2336800"/>
          </a:xfrm>
        </p:spPr>
        <p:txBody>
          <a:bodyPr/>
          <a:lstStyle>
            <a:lvl1pPr>
              <a:defRPr/>
            </a:lvl1pPr>
          </a:lstStyle>
          <a:p>
            <a:pPr>
              <a:defRPr/>
            </a:pPr>
            <a:fld id="{92636FF8-BC2D-4331-965F-EB2980AA4282}" type="datetime1">
              <a:rPr lang="en-US"/>
              <a:pPr>
                <a:defRPr/>
              </a:pPr>
              <a:t>8/29/2019</a:t>
            </a:fld>
            <a:endParaRPr lang="en-US"/>
          </a:p>
        </p:txBody>
      </p:sp>
      <p:sp>
        <p:nvSpPr>
          <p:cNvPr id="4" name="Slide Number Placeholder 3"/>
          <p:cNvSpPr>
            <a:spLocks noGrp="1"/>
          </p:cNvSpPr>
          <p:nvPr>
            <p:ph type="sldNum" sz="quarter" idx="11"/>
          </p:nvPr>
        </p:nvSpPr>
        <p:spPr/>
        <p:txBody>
          <a:bodyPr/>
          <a:lstStyle>
            <a:lvl1pPr>
              <a:defRPr/>
            </a:lvl1pPr>
          </a:lstStyle>
          <a:p>
            <a:pPr>
              <a:defRPr/>
            </a:pPr>
            <a:fld id="{3D00A081-E62E-4891-9659-6441120886B9}"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4003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808F76-71B2-4431-BCFB-193F22094502}" type="datetime1">
              <a:rPr lang="en-US"/>
              <a:pPr>
                <a:defRPr/>
              </a:pPr>
              <a:t>8/29/2019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434CD3-0EA5-40DB-B50F-0FF9D12F7557}" type="slidenum">
              <a:rPr lang="en-US"/>
              <a:pPr>
                <a:defRPr/>
              </a:pPr>
              <a:t>‹#›</a:t>
            </a:fld>
            <a:endParaRPr lang="en-US" dirty="0"/>
          </a:p>
        </p:txBody>
      </p:sp>
    </p:spTree>
    <p:extLst>
      <p:ext uri="{BB962C8B-B14F-4D97-AF65-F5344CB8AC3E}">
        <p14:creationId xmlns:p14="http://schemas.microsoft.com/office/powerpoint/2010/main" val="211293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62025" y="12293610"/>
            <a:ext cx="13155930" cy="18491193"/>
          </a:xfrm>
        </p:spPr>
        <p:txBody>
          <a:bodyPr>
            <a:normAutofit/>
          </a:bodyPr>
          <a:lstStyle>
            <a:lvl1pPr>
              <a:defRPr sz="8600"/>
            </a:lvl1pPr>
            <a:lvl2pPr>
              <a:defRPr sz="8600"/>
            </a:lvl2pPr>
            <a:lvl3pPr>
              <a:defRPr sz="8600"/>
            </a:lvl3pPr>
            <a:lvl4pPr>
              <a:defRPr sz="8600"/>
            </a:lvl4pPr>
            <a:lvl5pPr>
              <a:defRPr sz="8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777595" y="3881120"/>
            <a:ext cx="13064490" cy="6664960"/>
          </a:xfrm>
        </p:spPr>
        <p:txBody>
          <a:bodyPr/>
          <a:lstStyle>
            <a:lvl1pPr algn="l">
              <a:defRPr sz="8600" b="1"/>
            </a:lvl1pPr>
          </a:lstStyle>
          <a:p>
            <a:r>
              <a:rPr lang="en-US"/>
              <a:t>Click to edit Master title style</a:t>
            </a:r>
            <a:endParaRPr lang="en-US" dirty="0"/>
          </a:p>
        </p:txBody>
      </p:sp>
      <p:sp>
        <p:nvSpPr>
          <p:cNvPr id="4" name="Text Placeholder 3"/>
          <p:cNvSpPr>
            <a:spLocks noGrp="1"/>
          </p:cNvSpPr>
          <p:nvPr>
            <p:ph type="body" sz="half" idx="2"/>
          </p:nvPr>
        </p:nvSpPr>
        <p:spPr>
          <a:xfrm>
            <a:off x="1783085" y="12293603"/>
            <a:ext cx="13064490" cy="11602720"/>
          </a:xfrm>
        </p:spPr>
        <p:txBody>
          <a:bodyPr>
            <a:normAutofit/>
          </a:bodyPr>
          <a:lstStyle>
            <a:lvl1pPr marL="0" indent="0">
              <a:buNone/>
              <a:defRPr sz="8600"/>
            </a:lvl1pPr>
            <a:lvl2pPr marL="2193362" indent="0">
              <a:buNone/>
              <a:defRPr sz="5800"/>
            </a:lvl2pPr>
            <a:lvl3pPr marL="4386727" indent="0">
              <a:buNone/>
              <a:defRPr sz="4800"/>
            </a:lvl3pPr>
            <a:lvl4pPr marL="6580090" indent="0">
              <a:buNone/>
              <a:defRPr sz="4300"/>
            </a:lvl4pPr>
            <a:lvl5pPr marL="8773457" indent="0">
              <a:buNone/>
              <a:defRPr sz="4300"/>
            </a:lvl5pPr>
            <a:lvl6pPr marL="10966824" indent="0">
              <a:buNone/>
              <a:defRPr sz="4300"/>
            </a:lvl6pPr>
            <a:lvl7pPr marL="13160186" indent="0">
              <a:buNone/>
              <a:defRPr sz="4300"/>
            </a:lvl7pPr>
            <a:lvl8pPr marL="15353546" indent="0">
              <a:buNone/>
              <a:defRPr sz="4300"/>
            </a:lvl8pPr>
            <a:lvl9pPr marL="17546914" indent="0">
              <a:buNone/>
              <a:defRPr sz="4300"/>
            </a:lvl9pPr>
          </a:lstStyle>
          <a:p>
            <a:pPr lvl="0"/>
            <a:r>
              <a:rPr lang="en-US"/>
              <a:t>Click to edit Master text styles</a:t>
            </a:r>
          </a:p>
        </p:txBody>
      </p:sp>
      <p:sp>
        <p:nvSpPr>
          <p:cNvPr id="5" name="Date Placeholder 7"/>
          <p:cNvSpPr>
            <a:spLocks noGrp="1"/>
          </p:cNvSpPr>
          <p:nvPr>
            <p:ph type="dt" sz="half" idx="10"/>
          </p:nvPr>
        </p:nvSpPr>
        <p:spPr/>
        <p:txBody>
          <a:bodyPr/>
          <a:lstStyle>
            <a:lvl1pPr>
              <a:defRPr/>
            </a:lvl1pPr>
          </a:lstStyle>
          <a:p>
            <a:pPr>
              <a:defRPr/>
            </a:pPr>
            <a:fld id="{9C5DDD68-6962-4A97-B702-4D1EC286B996}" type="datetime1">
              <a:rPr lang="en-US"/>
              <a:pPr>
                <a:defRPr/>
              </a:pPr>
              <a:t>8/29/2019</a:t>
            </a:fld>
            <a:endParaRPr lang="en-US"/>
          </a:p>
        </p:txBody>
      </p:sp>
      <p:sp>
        <p:nvSpPr>
          <p:cNvPr id="6" name="Slide Number Placeholder 8"/>
          <p:cNvSpPr>
            <a:spLocks noGrp="1"/>
          </p:cNvSpPr>
          <p:nvPr>
            <p:ph type="sldNum" sz="quarter" idx="11"/>
          </p:nvPr>
        </p:nvSpPr>
        <p:spPr/>
        <p:txBody>
          <a:bodyPr/>
          <a:lstStyle>
            <a:lvl1pPr>
              <a:defRPr/>
            </a:lvl1pPr>
          </a:lstStyle>
          <a:p>
            <a:pPr>
              <a:defRPr/>
            </a:pPr>
            <a:fld id="{6D5837EB-439F-4E34-A413-9DD84D3333C6}" type="slidenum">
              <a:rPr lang="en-US"/>
              <a:pPr>
                <a:defRPr/>
              </a:pPr>
              <a:t>‹#›</a:t>
            </a:fld>
            <a:endParaRPr lang="en-US" dirty="0"/>
          </a:p>
        </p:txBody>
      </p:sp>
      <p:sp>
        <p:nvSpPr>
          <p:cNvPr id="7" name="Footer Placeholder 9"/>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213592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7594" y="3840483"/>
            <a:ext cx="7469504" cy="12679687"/>
          </a:xfrm>
          <a:ln>
            <a:noFill/>
          </a:ln>
        </p:spPr>
        <p:txBody>
          <a:bodyPr/>
          <a:lstStyle>
            <a:lvl1pPr algn="l">
              <a:defRPr sz="8600" b="0"/>
            </a:lvl1pPr>
          </a:lstStyle>
          <a:p>
            <a:r>
              <a:rPr lang="en-US"/>
              <a:t>Click to edit Master title style</a:t>
            </a:r>
            <a:endParaRPr lang="en-US" dirty="0"/>
          </a:p>
        </p:txBody>
      </p:sp>
      <p:sp>
        <p:nvSpPr>
          <p:cNvPr id="3" name="Picture Placeholder 2"/>
          <p:cNvSpPr>
            <a:spLocks noGrp="1"/>
          </p:cNvSpPr>
          <p:nvPr>
            <p:ph type="pic" idx="1"/>
          </p:nvPr>
        </p:nvSpPr>
        <p:spPr>
          <a:xfrm>
            <a:off x="10669909" y="10566403"/>
            <a:ext cx="20259674" cy="27012896"/>
          </a:xfrm>
        </p:spPr>
        <p:txBody>
          <a:bodyPr rtlCol="0">
            <a:normAutofit/>
          </a:bodyPr>
          <a:lstStyle>
            <a:lvl1pPr marL="0" indent="0">
              <a:buNone/>
              <a:defRPr sz="15400"/>
            </a:lvl1pPr>
            <a:lvl2pPr marL="2193362" indent="0">
              <a:buNone/>
              <a:defRPr sz="13400"/>
            </a:lvl2pPr>
            <a:lvl3pPr marL="4386727" indent="0">
              <a:buNone/>
              <a:defRPr sz="11500"/>
            </a:lvl3pPr>
            <a:lvl4pPr marL="6580090" indent="0">
              <a:buNone/>
              <a:defRPr sz="9600"/>
            </a:lvl4pPr>
            <a:lvl5pPr marL="8773457" indent="0">
              <a:buNone/>
              <a:defRPr sz="9600"/>
            </a:lvl5pPr>
            <a:lvl6pPr marL="10966824" indent="0">
              <a:buNone/>
              <a:defRPr sz="9600"/>
            </a:lvl6pPr>
            <a:lvl7pPr marL="13160186" indent="0">
              <a:buNone/>
              <a:defRPr sz="9600"/>
            </a:lvl7pPr>
            <a:lvl8pPr marL="15353546" indent="0">
              <a:buNone/>
              <a:defRPr sz="9600"/>
            </a:lvl8pPr>
            <a:lvl9pPr marL="17546914" indent="0">
              <a:buNone/>
              <a:defRPr sz="9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669903" y="3931932"/>
            <a:ext cx="13470257" cy="5821677"/>
          </a:xfrm>
        </p:spPr>
        <p:txBody>
          <a:bodyPr>
            <a:normAutofit/>
          </a:bodyPr>
          <a:lstStyle>
            <a:lvl1pPr marL="0" indent="0">
              <a:buNone/>
              <a:defRPr sz="8600"/>
            </a:lvl1pPr>
            <a:lvl2pPr marL="2193362" indent="0">
              <a:buNone/>
              <a:defRPr sz="5800"/>
            </a:lvl2pPr>
            <a:lvl3pPr marL="4386727" indent="0">
              <a:buNone/>
              <a:defRPr sz="4800"/>
            </a:lvl3pPr>
            <a:lvl4pPr marL="6580090" indent="0">
              <a:buNone/>
              <a:defRPr sz="4300"/>
            </a:lvl4pPr>
            <a:lvl5pPr marL="8773457" indent="0">
              <a:buNone/>
              <a:defRPr sz="4300"/>
            </a:lvl5pPr>
            <a:lvl6pPr marL="10966824" indent="0">
              <a:buNone/>
              <a:defRPr sz="4300"/>
            </a:lvl6pPr>
            <a:lvl7pPr marL="13160186" indent="0">
              <a:buNone/>
              <a:defRPr sz="4300"/>
            </a:lvl7pPr>
            <a:lvl8pPr marL="15353546" indent="0">
              <a:buNone/>
              <a:defRPr sz="4300"/>
            </a:lvl8pPr>
            <a:lvl9pPr marL="17546914" indent="0">
              <a:buNone/>
              <a:defRPr sz="4300"/>
            </a:lvl9pPr>
          </a:lstStyle>
          <a:p>
            <a:pPr lvl="0"/>
            <a:r>
              <a:rPr lang="en-US"/>
              <a:t>Click to edit Master text styles</a:t>
            </a:r>
          </a:p>
        </p:txBody>
      </p:sp>
      <p:sp>
        <p:nvSpPr>
          <p:cNvPr id="5" name="Date Placeholder 7"/>
          <p:cNvSpPr>
            <a:spLocks noGrp="1"/>
          </p:cNvSpPr>
          <p:nvPr>
            <p:ph type="dt" sz="half" idx="10"/>
          </p:nvPr>
        </p:nvSpPr>
        <p:spPr/>
        <p:txBody>
          <a:bodyPr/>
          <a:lstStyle>
            <a:lvl1pPr>
              <a:defRPr/>
            </a:lvl1pPr>
          </a:lstStyle>
          <a:p>
            <a:pPr>
              <a:defRPr/>
            </a:pPr>
            <a:fld id="{0CB8DD98-F55C-429F-8FE2-DD017E8C5BDF}" type="datetime1">
              <a:rPr lang="en-US"/>
              <a:pPr>
                <a:defRPr/>
              </a:pPr>
              <a:t>8/29/2019</a:t>
            </a:fld>
            <a:endParaRPr lang="en-US"/>
          </a:p>
        </p:txBody>
      </p:sp>
      <p:sp>
        <p:nvSpPr>
          <p:cNvPr id="6" name="Slide Number Placeholder 8"/>
          <p:cNvSpPr>
            <a:spLocks noGrp="1"/>
          </p:cNvSpPr>
          <p:nvPr>
            <p:ph type="sldNum" sz="quarter" idx="11"/>
          </p:nvPr>
        </p:nvSpPr>
        <p:spPr/>
        <p:txBody>
          <a:bodyPr/>
          <a:lstStyle>
            <a:lvl1pPr>
              <a:defRPr/>
            </a:lvl1pPr>
          </a:lstStyle>
          <a:p>
            <a:pPr>
              <a:defRPr/>
            </a:pPr>
            <a:fld id="{24ACA33E-ED95-4B8E-8985-89D9A505A4A0}" type="slidenum">
              <a:rPr lang="en-US"/>
              <a:pPr>
                <a:defRPr/>
              </a:pPr>
              <a:t>‹#›</a:t>
            </a:fld>
            <a:endParaRPr lang="en-US"/>
          </a:p>
        </p:txBody>
      </p:sp>
      <p:sp>
        <p:nvSpPr>
          <p:cNvPr id="7" name="Footer Placeholder 9"/>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264620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1275" y="9948863"/>
            <a:ext cx="7464425" cy="12668250"/>
          </a:xfrm>
          <a:prstGeom prst="rect">
            <a:avLst/>
          </a:prstGeom>
        </p:spPr>
        <p:txBody>
          <a:bodyPr vert="horz" lIns="438674" tIns="219338" rIns="438674" bIns="219338" rtlCol="0" anchor="t">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2436475" y="9901238"/>
            <a:ext cx="15198725" cy="2487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674" tIns="219338" rIns="438674" bIns="2193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785763" y="1212850"/>
            <a:ext cx="6583362" cy="2336800"/>
          </a:xfrm>
          <a:prstGeom prst="rect">
            <a:avLst/>
          </a:prstGeom>
        </p:spPr>
        <p:txBody>
          <a:bodyPr vert="horz" lIns="438674" tIns="219338" rIns="438674" bIns="219338" rtlCol="0" anchor="t"/>
          <a:lstStyle>
            <a:lvl1pPr algn="l" defTabSz="4386727" fontAlgn="auto">
              <a:spcBef>
                <a:spcPts val="0"/>
              </a:spcBef>
              <a:spcAft>
                <a:spcPts val="0"/>
              </a:spcAft>
              <a:defRPr sz="5800">
                <a:solidFill>
                  <a:schemeClr val="tx1">
                    <a:tint val="75000"/>
                  </a:schemeClr>
                </a:solidFill>
                <a:latin typeface="+mn-lt"/>
              </a:defRPr>
            </a:lvl1pPr>
          </a:lstStyle>
          <a:p>
            <a:pPr>
              <a:defRPr/>
            </a:pPr>
            <a:fld id="{24AE4D50-4A06-4611-A60E-AFBA9D29DC47}" type="datetime1">
              <a:rPr lang="en-US"/>
              <a:pPr>
                <a:defRPr/>
              </a:pPr>
              <a:t>8/29/2019</a:t>
            </a:fld>
            <a:endParaRPr lang="en-US" dirty="0"/>
          </a:p>
        </p:txBody>
      </p:sp>
      <p:sp>
        <p:nvSpPr>
          <p:cNvPr id="5" name="Footer Placeholder 4"/>
          <p:cNvSpPr>
            <a:spLocks noGrp="1"/>
          </p:cNvSpPr>
          <p:nvPr>
            <p:ph type="ftr" sz="quarter" idx="3"/>
          </p:nvPr>
        </p:nvSpPr>
        <p:spPr>
          <a:xfrm>
            <a:off x="3851275" y="40679688"/>
            <a:ext cx="18368963" cy="2336800"/>
          </a:xfrm>
          <a:prstGeom prst="rect">
            <a:avLst/>
          </a:prstGeom>
        </p:spPr>
        <p:txBody>
          <a:bodyPr vert="horz" lIns="438674" tIns="219338" rIns="438674" bIns="219338" rtlCol="0" anchor="t"/>
          <a:lstStyle>
            <a:lvl1pPr algn="l" defTabSz="4386727" fontAlgn="auto">
              <a:spcBef>
                <a:spcPts val="0"/>
              </a:spcBef>
              <a:spcAft>
                <a:spcPts val="0"/>
              </a:spcAft>
              <a:defRPr sz="580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25774650" y="40679688"/>
            <a:ext cx="4095750" cy="2336800"/>
          </a:xfrm>
          <a:prstGeom prst="rect">
            <a:avLst/>
          </a:prstGeom>
        </p:spPr>
        <p:txBody>
          <a:bodyPr vert="horz" lIns="438674" tIns="219338" rIns="438674" bIns="219338" rtlCol="0" anchor="t"/>
          <a:lstStyle>
            <a:lvl1pPr algn="l" defTabSz="4386727" fontAlgn="auto">
              <a:spcBef>
                <a:spcPts val="0"/>
              </a:spcBef>
              <a:spcAft>
                <a:spcPts val="0"/>
              </a:spcAft>
              <a:defRPr sz="5800">
                <a:solidFill>
                  <a:schemeClr val="tx1">
                    <a:tint val="75000"/>
                  </a:schemeClr>
                </a:solidFill>
                <a:latin typeface="+mn-lt"/>
              </a:defRPr>
            </a:lvl1pPr>
          </a:lstStyle>
          <a:p>
            <a:pPr>
              <a:defRPr/>
            </a:pPr>
            <a:fld id="{1820844F-6259-468F-A6F5-28A689C52B8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7" r:id="rId4"/>
    <p:sldLayoutId id="2147483828" r:id="rId5"/>
    <p:sldLayoutId id="2147483829" r:id="rId6"/>
    <p:sldLayoutId id="2147483824" r:id="rId7"/>
    <p:sldLayoutId id="2147483830" r:id="rId8"/>
    <p:sldLayoutId id="2147483831" r:id="rId9"/>
    <p:sldLayoutId id="2147483825" r:id="rId10"/>
    <p:sldLayoutId id="2147483826" r:id="rId11"/>
  </p:sldLayoutIdLst>
  <p:hf sldNum="0" hdr="0" ftr="0" dt="0"/>
  <p:txStyles>
    <p:titleStyle>
      <a:lvl1pPr algn="l" defTabSz="4386263" rtl="0" eaLnBrk="0" fontAlgn="base" hangingPunct="0">
        <a:spcBef>
          <a:spcPct val="0"/>
        </a:spcBef>
        <a:spcAft>
          <a:spcPct val="0"/>
        </a:spcAft>
        <a:defRPr sz="8600" kern="1200" cap="all">
          <a:solidFill>
            <a:schemeClr val="tx1"/>
          </a:solidFill>
          <a:latin typeface="+mj-lt"/>
          <a:ea typeface="+mj-ea"/>
          <a:cs typeface="+mj-cs"/>
        </a:defRPr>
      </a:lvl1pPr>
      <a:lvl2pPr algn="l" defTabSz="4386263" rtl="0" eaLnBrk="0" fontAlgn="base" hangingPunct="0">
        <a:spcBef>
          <a:spcPct val="0"/>
        </a:spcBef>
        <a:spcAft>
          <a:spcPct val="0"/>
        </a:spcAft>
        <a:defRPr sz="8600">
          <a:solidFill>
            <a:schemeClr val="tx1"/>
          </a:solidFill>
          <a:latin typeface="Arial Black" pitchFamily="34" charset="0"/>
        </a:defRPr>
      </a:lvl2pPr>
      <a:lvl3pPr algn="l" defTabSz="4386263" rtl="0" eaLnBrk="0" fontAlgn="base" hangingPunct="0">
        <a:spcBef>
          <a:spcPct val="0"/>
        </a:spcBef>
        <a:spcAft>
          <a:spcPct val="0"/>
        </a:spcAft>
        <a:defRPr sz="8600">
          <a:solidFill>
            <a:schemeClr val="tx1"/>
          </a:solidFill>
          <a:latin typeface="Arial Black" pitchFamily="34" charset="0"/>
        </a:defRPr>
      </a:lvl3pPr>
      <a:lvl4pPr algn="l" defTabSz="4386263" rtl="0" eaLnBrk="0" fontAlgn="base" hangingPunct="0">
        <a:spcBef>
          <a:spcPct val="0"/>
        </a:spcBef>
        <a:spcAft>
          <a:spcPct val="0"/>
        </a:spcAft>
        <a:defRPr sz="8600">
          <a:solidFill>
            <a:schemeClr val="tx1"/>
          </a:solidFill>
          <a:latin typeface="Arial Black" pitchFamily="34" charset="0"/>
        </a:defRPr>
      </a:lvl4pPr>
      <a:lvl5pPr algn="l" defTabSz="4386263" rtl="0" eaLnBrk="0" fontAlgn="base" hangingPunct="0">
        <a:spcBef>
          <a:spcPct val="0"/>
        </a:spcBef>
        <a:spcAft>
          <a:spcPct val="0"/>
        </a:spcAft>
        <a:defRPr sz="8600">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314450" indent="-1314450"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1pPr>
      <a:lvl2pPr marL="3563938" indent="-1370013"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2pPr>
      <a:lvl3pPr marL="5483225" indent="-1095375"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3pPr>
      <a:lvl4pPr marL="7675563" indent="-1095375"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4pPr>
      <a:lvl5pPr marL="9869488" indent="-1095375"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5pPr>
      <a:lvl6pPr marL="12063502" indent="-1096685" algn="l" defTabSz="4386727" rtl="0" eaLnBrk="1" latinLnBrk="0" hangingPunct="1">
        <a:spcBef>
          <a:spcPct val="20000"/>
        </a:spcBef>
        <a:buFont typeface="Arial" pitchFamily="34" charset="0"/>
        <a:buChar char="•"/>
        <a:defRPr sz="8600" i="1" kern="1200">
          <a:solidFill>
            <a:schemeClr val="tx1"/>
          </a:solidFill>
          <a:latin typeface="+mn-lt"/>
          <a:ea typeface="+mn-ea"/>
          <a:cs typeface="+mn-cs"/>
        </a:defRPr>
      </a:lvl6pPr>
      <a:lvl7pPr marL="14256869" indent="-1096685" algn="l" defTabSz="4386727" rtl="0" eaLnBrk="1" latinLnBrk="0" hangingPunct="1">
        <a:spcBef>
          <a:spcPct val="20000"/>
        </a:spcBef>
        <a:buFont typeface="Arial" pitchFamily="34" charset="0"/>
        <a:buChar char="•"/>
        <a:defRPr sz="8600" i="1" kern="1200">
          <a:solidFill>
            <a:schemeClr val="tx1"/>
          </a:solidFill>
          <a:latin typeface="+mn-lt"/>
          <a:ea typeface="+mn-ea"/>
          <a:cs typeface="+mn-cs"/>
        </a:defRPr>
      </a:lvl7pPr>
      <a:lvl8pPr marL="16450231" indent="-1096685" algn="l" defTabSz="4386727" rtl="0" eaLnBrk="1" latinLnBrk="0" hangingPunct="1">
        <a:spcBef>
          <a:spcPct val="20000"/>
        </a:spcBef>
        <a:buFont typeface="Arial" pitchFamily="34" charset="0"/>
        <a:buChar char="•"/>
        <a:defRPr sz="8600" i="1" kern="1200">
          <a:solidFill>
            <a:schemeClr val="tx1"/>
          </a:solidFill>
          <a:latin typeface="+mn-lt"/>
          <a:ea typeface="+mn-ea"/>
          <a:cs typeface="+mn-cs"/>
        </a:defRPr>
      </a:lvl8pPr>
      <a:lvl9pPr marL="18643596" indent="-1096685" algn="l" defTabSz="4386727" rtl="0" eaLnBrk="1" latinLnBrk="0" hangingPunct="1">
        <a:spcBef>
          <a:spcPct val="20000"/>
        </a:spcBef>
        <a:buFont typeface="Arial" pitchFamily="34" charset="0"/>
        <a:buChar char="•"/>
        <a:defRPr sz="8600" kern="1200">
          <a:solidFill>
            <a:schemeClr val="tx1"/>
          </a:solidFill>
          <a:latin typeface="+mn-lt"/>
          <a:ea typeface="+mn-ea"/>
          <a:cs typeface="+mn-cs"/>
        </a:defRPr>
      </a:lvl9pPr>
    </p:bodyStyle>
    <p:otherStyle>
      <a:defPPr>
        <a:defRPr lang="en-US"/>
      </a:defPPr>
      <a:lvl1pPr marL="0" algn="l" defTabSz="4386727" rtl="0" eaLnBrk="1" latinLnBrk="0" hangingPunct="1">
        <a:defRPr sz="8600" kern="1200">
          <a:solidFill>
            <a:schemeClr val="tx1"/>
          </a:solidFill>
          <a:latin typeface="+mn-lt"/>
          <a:ea typeface="+mn-ea"/>
          <a:cs typeface="+mn-cs"/>
        </a:defRPr>
      </a:lvl1pPr>
      <a:lvl2pPr marL="2193362" algn="l" defTabSz="4386727" rtl="0" eaLnBrk="1" latinLnBrk="0" hangingPunct="1">
        <a:defRPr sz="8600" kern="1200">
          <a:solidFill>
            <a:schemeClr val="tx1"/>
          </a:solidFill>
          <a:latin typeface="+mn-lt"/>
          <a:ea typeface="+mn-ea"/>
          <a:cs typeface="+mn-cs"/>
        </a:defRPr>
      </a:lvl2pPr>
      <a:lvl3pPr marL="4386727" algn="l" defTabSz="4386727" rtl="0" eaLnBrk="1" latinLnBrk="0" hangingPunct="1">
        <a:defRPr sz="8600" kern="1200">
          <a:solidFill>
            <a:schemeClr val="tx1"/>
          </a:solidFill>
          <a:latin typeface="+mn-lt"/>
          <a:ea typeface="+mn-ea"/>
          <a:cs typeface="+mn-cs"/>
        </a:defRPr>
      </a:lvl3pPr>
      <a:lvl4pPr marL="6580090" algn="l" defTabSz="4386727" rtl="0" eaLnBrk="1" latinLnBrk="0" hangingPunct="1">
        <a:defRPr sz="8600" kern="1200">
          <a:solidFill>
            <a:schemeClr val="tx1"/>
          </a:solidFill>
          <a:latin typeface="+mn-lt"/>
          <a:ea typeface="+mn-ea"/>
          <a:cs typeface="+mn-cs"/>
        </a:defRPr>
      </a:lvl4pPr>
      <a:lvl5pPr marL="8773457" algn="l" defTabSz="4386727" rtl="0" eaLnBrk="1" latinLnBrk="0" hangingPunct="1">
        <a:defRPr sz="8600" kern="1200">
          <a:solidFill>
            <a:schemeClr val="tx1"/>
          </a:solidFill>
          <a:latin typeface="+mn-lt"/>
          <a:ea typeface="+mn-ea"/>
          <a:cs typeface="+mn-cs"/>
        </a:defRPr>
      </a:lvl5pPr>
      <a:lvl6pPr marL="10966824" algn="l" defTabSz="4386727" rtl="0" eaLnBrk="1" latinLnBrk="0" hangingPunct="1">
        <a:defRPr sz="8600" kern="1200">
          <a:solidFill>
            <a:schemeClr val="tx1"/>
          </a:solidFill>
          <a:latin typeface="+mn-lt"/>
          <a:ea typeface="+mn-ea"/>
          <a:cs typeface="+mn-cs"/>
        </a:defRPr>
      </a:lvl6pPr>
      <a:lvl7pPr marL="13160186" algn="l" defTabSz="4386727" rtl="0" eaLnBrk="1" latinLnBrk="0" hangingPunct="1">
        <a:defRPr sz="8600" kern="1200">
          <a:solidFill>
            <a:schemeClr val="tx1"/>
          </a:solidFill>
          <a:latin typeface="+mn-lt"/>
          <a:ea typeface="+mn-ea"/>
          <a:cs typeface="+mn-cs"/>
        </a:defRPr>
      </a:lvl7pPr>
      <a:lvl8pPr marL="15353546" algn="l" defTabSz="4386727" rtl="0" eaLnBrk="1" latinLnBrk="0" hangingPunct="1">
        <a:defRPr sz="8600" kern="1200">
          <a:solidFill>
            <a:schemeClr val="tx1"/>
          </a:solidFill>
          <a:latin typeface="+mn-lt"/>
          <a:ea typeface="+mn-ea"/>
          <a:cs typeface="+mn-cs"/>
        </a:defRPr>
      </a:lvl8pPr>
      <a:lvl9pPr marL="17546914" algn="l" defTabSz="438672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20.png"/><Relationship Id="rId3" Type="http://schemas.openxmlformats.org/officeDocument/2006/relationships/notesSlide" Target="../notesSlides/notesSlide1.xml"/><Relationship Id="rId21"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image" Target="../media/image12.png"/><Relationship Id="rId25" Type="http://schemas.openxmlformats.org/officeDocument/2006/relationships/image" Target="../media/image19.PNG"/><Relationship Id="rId2" Type="http://schemas.openxmlformats.org/officeDocument/2006/relationships/slideLayout" Target="../slideLayouts/slideLayout1.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6.PNG"/><Relationship Id="rId24" Type="http://schemas.openxmlformats.org/officeDocument/2006/relationships/image" Target="../media/image18.PNG"/><Relationship Id="rId5" Type="http://schemas.openxmlformats.org/officeDocument/2006/relationships/image" Target="../media/image3.wmf"/><Relationship Id="rId15" Type="http://schemas.openxmlformats.org/officeDocument/2006/relationships/image" Target="../media/image10.PNG"/><Relationship Id="rId23" Type="http://schemas.openxmlformats.org/officeDocument/2006/relationships/hyperlink" Target="https://arxiv.org/abs/1907.13461v1" TargetMode="External"/><Relationship Id="rId10" Type="http://schemas.openxmlformats.org/officeDocument/2006/relationships/image" Target="../media/image50.png"/><Relationship Id="rId19"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image" Target="../media/image1.wmf"/><Relationship Id="rId14" Type="http://schemas.openxmlformats.org/officeDocument/2006/relationships/image" Target="../media/image9.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146"/>
          <p:cNvSpPr txBox="1">
            <a:spLocks noChangeArrowheads="1"/>
          </p:cNvSpPr>
          <p:nvPr/>
        </p:nvSpPr>
        <p:spPr bwMode="auto">
          <a:xfrm>
            <a:off x="3505201" y="1"/>
            <a:ext cx="24867644" cy="4158605"/>
          </a:xfrm>
          <a:prstGeom prst="rect">
            <a:avLst/>
          </a:prstGeom>
          <a:noFill/>
          <a:ln w="31750">
            <a:noFill/>
            <a:miter lim="800000"/>
            <a:headEnd/>
            <a:tailEnd/>
          </a:ln>
        </p:spPr>
        <p:txBody>
          <a:bodyPr wrap="square" lIns="293455" tIns="822960" rIns="293455" bIns="877346">
            <a:spAutoFit/>
          </a:bodyPr>
          <a:lstStyle/>
          <a:p>
            <a:pPr algn="ctr">
              <a:defRPr/>
            </a:pPr>
            <a:r>
              <a:rPr lang="en-US" sz="5400" b="1" cap="all" dirty="0">
                <a:solidFill>
                  <a:srgbClr val="154696"/>
                </a:solidFill>
                <a:effectLst>
                  <a:outerShdw blurRad="38100" dist="38100" dir="2700000" algn="tl">
                    <a:srgbClr val="000000"/>
                  </a:outerShdw>
                </a:effectLst>
                <a:cs typeface="Arial" charset="0"/>
              </a:rPr>
              <a:t>TWO-ENERGY STORAGE RING COOLER FOR RELATIVISTIC ION BEAMS</a:t>
            </a:r>
            <a:r>
              <a:rPr lang="en-GB" sz="6600" b="1" dirty="0">
                <a:solidFill>
                  <a:srgbClr val="154696"/>
                </a:solidFill>
                <a:effectLst>
                  <a:outerShdw blurRad="38100" dist="38100" dir="2700000" algn="tl">
                    <a:srgbClr val="000000"/>
                  </a:outerShdw>
                </a:effectLst>
                <a:cs typeface="Arial" charset="0"/>
              </a:rPr>
              <a:t>*</a:t>
            </a:r>
            <a:endParaRPr lang="en-US" sz="6600" b="1" dirty="0">
              <a:solidFill>
                <a:srgbClr val="154696"/>
              </a:solidFill>
              <a:effectLst>
                <a:outerShdw blurRad="38100" dist="38100" dir="2700000" algn="tl">
                  <a:srgbClr val="000000"/>
                </a:outerShdw>
              </a:effectLst>
              <a:cs typeface="Arial" charset="0"/>
            </a:endParaRPr>
          </a:p>
          <a:p>
            <a:pPr algn="ctr" eaLnBrk="0" hangingPunct="0">
              <a:defRPr/>
            </a:pPr>
            <a:r>
              <a:rPr lang="fr-FR" sz="3600" b="1" dirty="0">
                <a:solidFill>
                  <a:srgbClr val="154696"/>
                </a:solidFill>
              </a:rPr>
              <a:t>B. Dhital</a:t>
            </a:r>
            <a:r>
              <a:rPr lang="en-US" sz="3600" b="1" baseline="30000" dirty="0">
                <a:solidFill>
                  <a:srgbClr val="154696"/>
                </a:solidFill>
              </a:rPr>
              <a:t>1,2 #</a:t>
            </a:r>
            <a:r>
              <a:rPr lang="fr-FR" sz="3600" b="1" dirty="0">
                <a:solidFill>
                  <a:srgbClr val="154696"/>
                </a:solidFill>
              </a:rPr>
              <a:t>, J. R. </a:t>
            </a:r>
            <a:r>
              <a:rPr lang="fr-FR" sz="3600" b="1" dirty="0" err="1">
                <a:solidFill>
                  <a:srgbClr val="154696"/>
                </a:solidFill>
              </a:rPr>
              <a:t>Delayen</a:t>
            </a:r>
            <a:r>
              <a:rPr lang="en-US" sz="3600" b="1" baseline="30000" dirty="0">
                <a:solidFill>
                  <a:srgbClr val="154696"/>
                </a:solidFill>
              </a:rPr>
              <a:t>1,2 </a:t>
            </a:r>
            <a:r>
              <a:rPr lang="fr-FR" sz="3600" b="1" dirty="0">
                <a:solidFill>
                  <a:srgbClr val="154696"/>
                </a:solidFill>
              </a:rPr>
              <a:t>,</a:t>
            </a:r>
            <a:r>
              <a:rPr lang="fr-FR" sz="3600" b="1" dirty="0" smtClean="0">
                <a:solidFill>
                  <a:srgbClr val="154696"/>
                </a:solidFill>
              </a:rPr>
              <a:t>Y. S</a:t>
            </a:r>
            <a:r>
              <a:rPr lang="fr-FR" sz="3600" b="1" dirty="0">
                <a:solidFill>
                  <a:srgbClr val="154696"/>
                </a:solidFill>
              </a:rPr>
              <a:t>. </a:t>
            </a:r>
            <a:r>
              <a:rPr lang="fr-FR" sz="3600" b="1" dirty="0" err="1">
                <a:solidFill>
                  <a:srgbClr val="154696"/>
                </a:solidFill>
              </a:rPr>
              <a:t>Derbenev</a:t>
            </a:r>
            <a:r>
              <a:rPr lang="en-US" sz="3600" b="1" baseline="30000" dirty="0">
                <a:solidFill>
                  <a:srgbClr val="154696"/>
                </a:solidFill>
              </a:rPr>
              <a:t>2 </a:t>
            </a:r>
            <a:r>
              <a:rPr lang="fr-FR" sz="3600" b="1" dirty="0">
                <a:solidFill>
                  <a:srgbClr val="154696"/>
                </a:solidFill>
              </a:rPr>
              <a:t>, D. Douglas</a:t>
            </a:r>
            <a:r>
              <a:rPr lang="en-US" sz="3600" b="1" baseline="30000" dirty="0">
                <a:solidFill>
                  <a:srgbClr val="154696"/>
                </a:solidFill>
              </a:rPr>
              <a:t>2</a:t>
            </a:r>
            <a:r>
              <a:rPr lang="fr-FR" sz="3600" b="1" dirty="0">
                <a:solidFill>
                  <a:srgbClr val="154696"/>
                </a:solidFill>
              </a:rPr>
              <a:t> , G. A. Krafft</a:t>
            </a:r>
            <a:r>
              <a:rPr lang="en-US" sz="3600" b="1" baseline="30000" dirty="0">
                <a:solidFill>
                  <a:srgbClr val="154696"/>
                </a:solidFill>
              </a:rPr>
              <a:t>1,2</a:t>
            </a:r>
            <a:r>
              <a:rPr lang="fr-FR" sz="3600" b="1" dirty="0">
                <a:solidFill>
                  <a:srgbClr val="154696"/>
                </a:solidFill>
              </a:rPr>
              <a:t> , F. Lin</a:t>
            </a:r>
            <a:r>
              <a:rPr lang="en-US" sz="3600" b="1" baseline="30000" dirty="0">
                <a:solidFill>
                  <a:srgbClr val="154696"/>
                </a:solidFill>
              </a:rPr>
              <a:t>2 </a:t>
            </a:r>
            <a:r>
              <a:rPr lang="fr-FR" sz="3600" b="1" dirty="0">
                <a:solidFill>
                  <a:srgbClr val="154696"/>
                </a:solidFill>
              </a:rPr>
              <a:t>, V. S. Morozov</a:t>
            </a:r>
            <a:r>
              <a:rPr lang="en-US" sz="3600" b="1" baseline="30000" dirty="0">
                <a:solidFill>
                  <a:srgbClr val="154696"/>
                </a:solidFill>
              </a:rPr>
              <a:t>2 </a:t>
            </a:r>
            <a:r>
              <a:rPr lang="fr-FR" sz="3600" b="1" dirty="0">
                <a:solidFill>
                  <a:srgbClr val="154696"/>
                </a:solidFill>
              </a:rPr>
              <a:t>, Y. Zhang</a:t>
            </a:r>
            <a:r>
              <a:rPr lang="en-US" sz="3600" b="1" baseline="30000" dirty="0">
                <a:solidFill>
                  <a:srgbClr val="154696"/>
                </a:solidFill>
              </a:rPr>
              <a:t>2</a:t>
            </a:r>
            <a:r>
              <a:rPr lang="fr-FR" sz="3600" b="1" dirty="0">
                <a:solidFill>
                  <a:srgbClr val="154696"/>
                </a:solidFill>
              </a:rPr>
              <a:t>  </a:t>
            </a:r>
            <a:endParaRPr lang="en-US" sz="3600" dirty="0"/>
          </a:p>
          <a:p>
            <a:pPr algn="ctr" eaLnBrk="0" hangingPunct="0">
              <a:defRPr/>
            </a:pPr>
            <a:r>
              <a:rPr lang="en-US" sz="2800" b="1" i="1" baseline="30000" dirty="0">
                <a:solidFill>
                  <a:srgbClr val="154696"/>
                </a:solidFill>
              </a:rPr>
              <a:t>1</a:t>
            </a:r>
            <a:r>
              <a:rPr lang="en-US" sz="4300" b="1" i="1" baseline="30000" dirty="0">
                <a:solidFill>
                  <a:srgbClr val="154696"/>
                </a:solidFill>
              </a:rPr>
              <a:t> </a:t>
            </a:r>
            <a:r>
              <a:rPr lang="en-US" sz="2800" b="1" i="1" dirty="0">
                <a:solidFill>
                  <a:srgbClr val="154696"/>
                </a:solidFill>
              </a:rPr>
              <a:t>Center for Accelerator Science, Old Dominion University, Norfolk, VA 23529, U.S.A. </a:t>
            </a:r>
          </a:p>
          <a:p>
            <a:pPr algn="ctr" eaLnBrk="0" hangingPunct="0">
              <a:defRPr/>
            </a:pPr>
            <a:r>
              <a:rPr lang="en-US" sz="2800" b="1" i="1" baseline="30000" dirty="0">
                <a:solidFill>
                  <a:srgbClr val="154696"/>
                </a:solidFill>
              </a:rPr>
              <a:t>2</a:t>
            </a:r>
            <a:r>
              <a:rPr lang="en-US" sz="2800" b="1" i="1" dirty="0">
                <a:solidFill>
                  <a:srgbClr val="154696"/>
                </a:solidFill>
              </a:rPr>
              <a:t> Thomas Jefferson National Accelerator Facility, Newport News, VA 23606, USA</a:t>
            </a:r>
            <a:endParaRPr lang="fr-FR" sz="2800" b="1" i="1" dirty="0">
              <a:solidFill>
                <a:srgbClr val="154696"/>
              </a:solidFill>
            </a:endParaRPr>
          </a:p>
        </p:txBody>
      </p:sp>
      <p:pic>
        <p:nvPicPr>
          <p:cNvPr id="7409" name="Picture 73" descr="ODU SYMBO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18" y="569782"/>
            <a:ext cx="3221282" cy="2328116"/>
          </a:xfrm>
          <a:prstGeom prst="rect">
            <a:avLst/>
          </a:prstGeom>
          <a:solidFill>
            <a:schemeClr val="accent1"/>
          </a:solidFill>
          <a:ln>
            <a:noFill/>
          </a:ln>
          <a:extLst/>
        </p:spPr>
      </p:pic>
      <p:pic>
        <p:nvPicPr>
          <p:cNvPr id="7411" name="Picture 2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94283" y="2007156"/>
            <a:ext cx="2182111" cy="20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8" name="Rounded Rectangle 25"/>
              <p:cNvSpPr/>
              <p:nvPr/>
            </p:nvSpPr>
            <p:spPr>
              <a:xfrm>
                <a:off x="868903" y="3961926"/>
                <a:ext cx="31089600" cy="37641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219456" tIns="182880" rIns="219456" bIns="182880" anchor="ctr"/>
              <a:lstStyle/>
              <a:p>
                <a:pPr algn="ctr" defTabSz="4386727" eaLnBrk="0" fontAlgn="auto" hangingPunct="0">
                  <a:spcBef>
                    <a:spcPts val="1200"/>
                  </a:spcBef>
                  <a:spcAft>
                    <a:spcPts val="1200"/>
                  </a:spcAft>
                  <a:defRPr/>
                </a:pPr>
                <a:r>
                  <a:rPr lang="en-US" sz="3600" b="1" dirty="0">
                    <a:solidFill>
                      <a:srgbClr val="FFFFFF"/>
                    </a:solidFill>
                  </a:rPr>
                  <a:t>ABSTRACT</a:t>
                </a:r>
              </a:p>
              <a:p>
                <a:pPr algn="just"/>
                <a:r>
                  <a:rPr lang="en-US" sz="3200" dirty="0">
                    <a:solidFill>
                      <a:srgbClr val="FFFFFF"/>
                    </a:solidFill>
                  </a:rPr>
                  <a:t>An electron beam based cooling system for the ion beam is one of the commonly used </a:t>
                </a:r>
                <a:r>
                  <a:rPr lang="en-US" sz="3200" dirty="0" smtClean="0">
                    <a:solidFill>
                      <a:srgbClr val="FFFFFF"/>
                    </a:solidFill>
                  </a:rPr>
                  <a:t>approaches. The </a:t>
                </a:r>
                <a:r>
                  <a:rPr lang="en-US" sz="3200" dirty="0">
                    <a:solidFill>
                      <a:srgbClr val="FFFFFF"/>
                    </a:solidFill>
                  </a:rPr>
                  <a:t>proposed </a:t>
                </a:r>
                <a:r>
                  <a:rPr lang="en-US" sz="3200" dirty="0" smtClean="0">
                    <a:solidFill>
                      <a:srgbClr val="FFFFFF"/>
                    </a:solidFill>
                  </a:rPr>
                  <a:t>two-energy storage-ring </a:t>
                </a:r>
                <a:r>
                  <a:rPr lang="en-US" sz="3200" dirty="0">
                    <a:solidFill>
                      <a:srgbClr val="FFFFFF"/>
                    </a:solidFill>
                  </a:rPr>
                  <a:t>electron cooler consists of damping and cooling sections at markedly different energies connected by an energy recovering superconducting RF structure. The parameters in the cooling and damping sections are adjusted for optimum cooling of a stored ion beam and for optimum damping of the electron beam respectively. This paper briefly describes a two cavities model along with a third cavity model to accelerate and decelerate the electron beam </a:t>
                </a:r>
                <a:r>
                  <a:rPr lang="en-US" sz="3200">
                    <a:solidFill>
                      <a:srgbClr val="FFFFFF"/>
                    </a:solidFill>
                  </a:rPr>
                  <a:t>in </a:t>
                </a:r>
                <a:r>
                  <a:rPr lang="en-US" sz="3200" smtClean="0">
                    <a:solidFill>
                      <a:srgbClr val="FFFFFF"/>
                    </a:solidFill>
                  </a:rPr>
                  <a:t>two-energy </a:t>
                </a:r>
                <a:r>
                  <a:rPr lang="en-US" sz="3200" dirty="0">
                    <a:solidFill>
                      <a:srgbClr val="FFFFFF"/>
                    </a:solidFill>
                  </a:rPr>
                  <a:t>storage rings. Based on our assumed value of equilibrium emittance shows that these models give a bunch length of the order of cm and energy spread of the order of </a:t>
                </a:r>
                <a14:m>
                  <m:oMath xmlns:m="http://schemas.openxmlformats.org/officeDocument/2006/math">
                    <m:sSup>
                      <m:sSupPr>
                        <m:ctrlPr>
                          <a:rPr lang="en-US" sz="3200" b="0" i="1" smtClean="0">
                            <a:solidFill>
                              <a:srgbClr val="FFFFFF"/>
                            </a:solidFill>
                            <a:latin typeface="Cambria Math" panose="02040503050406030204" pitchFamily="18" charset="0"/>
                          </a:rPr>
                        </m:ctrlPr>
                      </m:sSupPr>
                      <m:e>
                        <m:r>
                          <a:rPr lang="en-US" sz="3200" b="0" i="1" smtClean="0">
                            <a:solidFill>
                              <a:srgbClr val="FFFFFF"/>
                            </a:solidFill>
                            <a:latin typeface="Cambria Math" panose="02040503050406030204" pitchFamily="18" charset="0"/>
                          </a:rPr>
                          <m:t>10</m:t>
                        </m:r>
                      </m:e>
                      <m:sup>
                        <m:r>
                          <a:rPr lang="en-US" sz="3200" b="0" i="1" smtClean="0">
                            <a:solidFill>
                              <a:srgbClr val="FFFFFF"/>
                            </a:solidFill>
                            <a:latin typeface="Cambria Math" panose="02040503050406030204" pitchFamily="18" charset="0"/>
                          </a:rPr>
                          <m:t>−5</m:t>
                        </m:r>
                      </m:sup>
                    </m:sSup>
                  </m:oMath>
                </a14:m>
                <a:r>
                  <a:rPr lang="en-US" sz="3200" dirty="0">
                    <a:solidFill>
                      <a:srgbClr val="FFFFFF"/>
                    </a:solidFill>
                  </a:rPr>
                  <a:t> in the cooling section which are required parameters for the better cooling. Numerical calculations along with elegant simulation are presented.</a:t>
                </a:r>
                <a:endParaRPr lang="en-US" sz="2800" dirty="0">
                  <a:solidFill>
                    <a:srgbClr val="FFFFFF"/>
                  </a:solidFill>
                </a:endParaRPr>
              </a:p>
            </p:txBody>
          </p:sp>
        </mc:Choice>
        <mc:Fallback xmlns="">
          <p:sp>
            <p:nvSpPr>
              <p:cNvPr id="68" name="Rounded Rectangle 25"/>
              <p:cNvSpPr>
                <a:spLocks noRot="1" noChangeAspect="1" noMove="1" noResize="1" noEditPoints="1" noAdjustHandles="1" noChangeArrowheads="1" noChangeShapeType="1" noTextEdit="1"/>
              </p:cNvSpPr>
              <p:nvPr/>
            </p:nvSpPr>
            <p:spPr>
              <a:xfrm>
                <a:off x="868903" y="3961926"/>
                <a:ext cx="31089600" cy="3764150"/>
              </a:xfrm>
              <a:prstGeom prst="roundRect">
                <a:avLst/>
              </a:prstGeom>
              <a:blipFill>
                <a:blip r:embed="rId6"/>
                <a:stretch>
                  <a:fillRect t="-1445" b="-4334"/>
                </a:stretch>
              </a:blipFill>
            </p:spPr>
            <p:txBody>
              <a:bodyPr/>
              <a:lstStyle/>
              <a:p>
                <a:r>
                  <a:rPr lang="en-US">
                    <a:noFill/>
                  </a:rPr>
                  <a:t> </a:t>
                </a:r>
              </a:p>
            </p:txBody>
          </p:sp>
        </mc:Fallback>
      </mc:AlternateContent>
      <p:sp>
        <p:nvSpPr>
          <p:cNvPr id="81" name="Rounded Rectangle 68"/>
          <p:cNvSpPr/>
          <p:nvPr/>
        </p:nvSpPr>
        <p:spPr>
          <a:xfrm>
            <a:off x="1033673" y="8122038"/>
            <a:ext cx="10015327" cy="6196305"/>
          </a:xfrm>
          <a:prstGeom prst="roundRect">
            <a:avLst>
              <a:gd name="adj" fmla="val 833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p:sp>
        <p:nvSpPr>
          <p:cNvPr id="30" name="Rectangle 29"/>
          <p:cNvSpPr/>
          <p:nvPr/>
        </p:nvSpPr>
        <p:spPr>
          <a:xfrm>
            <a:off x="4042587" y="8178616"/>
            <a:ext cx="3898838" cy="820674"/>
          </a:xfrm>
          <a:prstGeom prst="rect">
            <a:avLst/>
          </a:prstGeom>
        </p:spPr>
        <p:txBody>
          <a:bodyPr wrap="square">
            <a:spAutoFit/>
          </a:bodyPr>
          <a:lstStyle/>
          <a:p>
            <a:pPr lvl="0" algn="ctr" defTabSz="4386727" fontAlgn="auto">
              <a:lnSpc>
                <a:spcPct val="150000"/>
              </a:lnSpc>
              <a:spcBef>
                <a:spcPts val="0"/>
              </a:spcBef>
              <a:spcAft>
                <a:spcPts val="600"/>
              </a:spcAft>
              <a:defRPr/>
            </a:pPr>
            <a:r>
              <a:rPr lang="en-US" sz="3600" b="1" u="sng" cap="all" dirty="0">
                <a:solidFill>
                  <a:schemeClr val="accent1">
                    <a:lumMod val="50000"/>
                  </a:schemeClr>
                </a:solidFill>
                <a:latin typeface="Arial" pitchFamily="34" charset="0"/>
                <a:cs typeface="Arial" pitchFamily="34" charset="0"/>
              </a:rPr>
              <a:t> MOTIVATION</a:t>
            </a:r>
            <a:endParaRPr lang="en-US" sz="3200" u="sng" cap="all" dirty="0">
              <a:solidFill>
                <a:srgbClr val="0070C0"/>
              </a:solidFill>
              <a:cs typeface="Arial" charset="0"/>
            </a:endParaRPr>
          </a:p>
        </p:txBody>
      </p:sp>
      <p:pic>
        <p:nvPicPr>
          <p:cNvPr id="1045"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90221" y="809473"/>
            <a:ext cx="4457699" cy="96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8" name="Object 17"/>
          <p:cNvGraphicFramePr>
            <a:graphicFrameLocks noChangeAspect="1"/>
          </p:cNvGraphicFramePr>
          <p:nvPr>
            <p:extLst>
              <p:ext uri="{D42A27DB-BD31-4B8C-83A1-F6EECF244321}">
                <p14:modId xmlns:p14="http://schemas.microsoft.com/office/powerpoint/2010/main" val="2769959554"/>
              </p:ext>
            </p:extLst>
          </p:nvPr>
        </p:nvGraphicFramePr>
        <p:xfrm>
          <a:off x="6508750" y="3863975"/>
          <a:ext cx="190500" cy="330200"/>
        </p:xfrm>
        <a:graphic>
          <a:graphicData uri="http://schemas.openxmlformats.org/presentationml/2006/ole">
            <mc:AlternateContent xmlns:mc="http://schemas.openxmlformats.org/markup-compatibility/2006">
              <mc:Choice xmlns:v="urn:schemas-microsoft-com:vml" Requires="v">
                <p:oleObj spid="_x0000_s1077" name="Equation" r:id="rId8" imgW="190440" imgH="330120" progId="Equation.DSMT4">
                  <p:embed/>
                </p:oleObj>
              </mc:Choice>
              <mc:Fallback>
                <p:oleObj name="Equation" r:id="rId8" imgW="190440" imgH="330120" progId="Equation.DSMT4">
                  <p:embed/>
                  <p:pic>
                    <p:nvPicPr>
                      <p:cNvPr id="18" name="Object 17"/>
                      <p:cNvPicPr/>
                      <p:nvPr/>
                    </p:nvPicPr>
                    <p:blipFill>
                      <a:blip r:embed="rId9"/>
                      <a:stretch>
                        <a:fillRect/>
                      </a:stretch>
                    </p:blipFill>
                    <p:spPr>
                      <a:xfrm>
                        <a:off x="6508750" y="3863975"/>
                        <a:ext cx="190500" cy="330200"/>
                      </a:xfrm>
                      <a:prstGeom prst="rect">
                        <a:avLst/>
                      </a:prstGeom>
                    </p:spPr>
                  </p:pic>
                </p:oleObj>
              </mc:Fallback>
            </mc:AlternateContent>
          </a:graphicData>
        </a:graphic>
      </p:graphicFrame>
      <p:sp>
        <p:nvSpPr>
          <p:cNvPr id="67" name="TextBox 66"/>
          <p:cNvSpPr txBox="1"/>
          <p:nvPr/>
        </p:nvSpPr>
        <p:spPr>
          <a:xfrm>
            <a:off x="3237682" y="34381613"/>
            <a:ext cx="5166630" cy="784830"/>
          </a:xfrm>
          <a:prstGeom prst="rect">
            <a:avLst/>
          </a:prstGeom>
          <a:noFill/>
        </p:spPr>
        <p:txBody>
          <a:bodyPr wrap="square" tIns="182880" rtlCol="0">
            <a:spAutoFit/>
          </a:bodyPr>
          <a:lstStyle/>
          <a:p>
            <a:pPr algn="ctr" defTabSz="4386727" eaLnBrk="0" fontAlgn="auto" hangingPunct="0">
              <a:spcBef>
                <a:spcPts val="2400"/>
              </a:spcBef>
              <a:spcAft>
                <a:spcPts val="1200"/>
              </a:spcAft>
              <a:defRPr/>
            </a:pPr>
            <a:r>
              <a:rPr lang="en-US" sz="3600" b="1" u="sng" cap="all" dirty="0">
                <a:solidFill>
                  <a:schemeClr val="accent1">
                    <a:lumMod val="50000"/>
                  </a:schemeClr>
                </a:solidFill>
                <a:latin typeface="Arial" pitchFamily="34" charset="0"/>
                <a:cs typeface="Arial" pitchFamily="34" charset="0"/>
              </a:rPr>
              <a:t>references</a:t>
            </a:r>
          </a:p>
        </p:txBody>
      </p:sp>
      <p:sp>
        <p:nvSpPr>
          <p:cNvPr id="78" name="TextBox 77">
            <a:extLst>
              <a:ext uri="{FF2B5EF4-FFF2-40B4-BE49-F238E27FC236}">
                <a16:creationId xmlns:a16="http://schemas.microsoft.com/office/drawing/2014/main" id="{0FC4E60B-A855-4338-AD71-913F4FDEF17B}"/>
              </a:ext>
            </a:extLst>
          </p:cNvPr>
          <p:cNvSpPr txBox="1"/>
          <p:nvPr/>
        </p:nvSpPr>
        <p:spPr>
          <a:xfrm>
            <a:off x="11938616" y="25711761"/>
            <a:ext cx="9387394" cy="1338828"/>
          </a:xfrm>
          <a:prstGeom prst="rect">
            <a:avLst/>
          </a:prstGeom>
          <a:noFill/>
        </p:spPr>
        <p:txBody>
          <a:bodyPr wrap="square" tIns="182880" rtlCol="0">
            <a:spAutoFit/>
          </a:bodyPr>
          <a:lstStyle/>
          <a:p>
            <a:pPr algn="ctr" defTabSz="4386727" eaLnBrk="0" fontAlgn="auto" hangingPunct="0">
              <a:spcBef>
                <a:spcPts val="2400"/>
              </a:spcBef>
              <a:spcAft>
                <a:spcPts val="1200"/>
              </a:spcAft>
              <a:defRPr/>
            </a:pPr>
            <a:r>
              <a:rPr lang="en-US" sz="3600" b="1" u="sng" cap="all" dirty="0">
                <a:solidFill>
                  <a:schemeClr val="accent1">
                    <a:lumMod val="50000"/>
                  </a:schemeClr>
                </a:solidFill>
                <a:latin typeface="Arial" pitchFamily="34" charset="0"/>
                <a:cs typeface="Arial" pitchFamily="34" charset="0"/>
              </a:rPr>
              <a:t>PERIODIC SOLUTION WITH CHIRPING AND DE-CHIRPING </a:t>
            </a:r>
          </a:p>
        </p:txBody>
      </p:sp>
      <p:sp>
        <p:nvSpPr>
          <p:cNvPr id="4" name="Rectangle 3"/>
          <p:cNvSpPr/>
          <p:nvPr/>
        </p:nvSpPr>
        <p:spPr>
          <a:xfrm>
            <a:off x="1445658" y="8689305"/>
            <a:ext cx="9092696" cy="4462760"/>
          </a:xfrm>
          <a:prstGeom prst="rect">
            <a:avLst/>
          </a:prstGeom>
        </p:spPr>
        <p:txBody>
          <a:bodyPr wrap="square">
            <a:spAutoFit/>
          </a:bodyPr>
          <a:lstStyle/>
          <a:p>
            <a:pPr algn="just" eaLnBrk="1" hangingPunct="1">
              <a:defRPr/>
            </a:pPr>
            <a:endParaRPr lang="en-US" altLang="en-US" sz="2800" b="1" dirty="0"/>
          </a:p>
          <a:p>
            <a:pPr marL="571500" indent="-571500" algn="just" eaLnBrk="1" hangingPunct="1">
              <a:buFont typeface="Wingdings" panose="05000000000000000000" pitchFamily="2" charset="2"/>
              <a:buChar char="q"/>
              <a:defRPr/>
            </a:pPr>
            <a:r>
              <a:rPr lang="en-US" altLang="en-US" sz="3200" dirty="0"/>
              <a:t>Electron cooling of ion beams is a method to shrink the ion beams emittance (size, divergence, and energy spread).</a:t>
            </a:r>
          </a:p>
          <a:p>
            <a:pPr marL="571500" indent="-571500" algn="just" eaLnBrk="1" hangingPunct="1">
              <a:buFont typeface="Wingdings" panose="05000000000000000000" pitchFamily="2" charset="2"/>
              <a:buChar char="q"/>
              <a:defRPr/>
            </a:pPr>
            <a:r>
              <a:rPr lang="en-US" altLang="en-US" sz="3200" dirty="0"/>
              <a:t>Cooling allows small transverse beam sizes at the interaction point and enhanced luminosity.</a:t>
            </a:r>
          </a:p>
          <a:p>
            <a:pPr marL="571500" indent="-571500" algn="just" eaLnBrk="1" hangingPunct="1">
              <a:buFont typeface="Wingdings" panose="05000000000000000000" pitchFamily="2" charset="2"/>
              <a:buChar char="q"/>
              <a:defRPr/>
            </a:pPr>
            <a:r>
              <a:rPr lang="en-US" altLang="en-US" sz="3200" dirty="0"/>
              <a:t>Cooling also counteracts intra-beam scattering (IBS) emittance degradation and, as a result, increases luminosity </a:t>
            </a:r>
            <a:r>
              <a:rPr lang="en-US" altLang="en-US" sz="3200" dirty="0" smtClean="0"/>
              <a:t>lifetime.</a:t>
            </a:r>
            <a:endParaRPr lang="en-US" altLang="en-US" sz="3200" dirty="0"/>
          </a:p>
        </p:txBody>
      </p:sp>
      <p:sp>
        <p:nvSpPr>
          <p:cNvPr id="71" name="Rounded Rectangle 68"/>
          <p:cNvSpPr/>
          <p:nvPr/>
        </p:nvSpPr>
        <p:spPr>
          <a:xfrm>
            <a:off x="11611102" y="8120531"/>
            <a:ext cx="10015327" cy="16663172"/>
          </a:xfrm>
          <a:prstGeom prst="roundRect">
            <a:avLst>
              <a:gd name="adj" fmla="val 833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p:sp>
        <p:nvSpPr>
          <p:cNvPr id="75" name="Rounded Rectangle 68"/>
          <p:cNvSpPr/>
          <p:nvPr/>
        </p:nvSpPr>
        <p:spPr>
          <a:xfrm>
            <a:off x="22063680" y="8157107"/>
            <a:ext cx="10015327" cy="14971368"/>
          </a:xfrm>
          <a:prstGeom prst="roundRect">
            <a:avLst>
              <a:gd name="adj" fmla="val 833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77" name="TextBox 76"/>
              <p:cNvSpPr txBox="1"/>
              <p:nvPr/>
            </p:nvSpPr>
            <p:spPr>
              <a:xfrm rot="10800000" flipH="1" flipV="1">
                <a:off x="2215627" y="13120322"/>
                <a:ext cx="7552757" cy="11980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en-US" sz="3600" i="1">
                          <a:latin typeface="Cambria Math" panose="02040503050406030204" pitchFamily="18" charset="0"/>
                        </a:rPr>
                        <m:t>𝐿</m:t>
                      </m:r>
                      <m:r>
                        <a:rPr lang="en-US" altLang="en-US" sz="3600" i="1">
                          <a:latin typeface="Cambria Math" panose="02040503050406030204" pitchFamily="18" charset="0"/>
                        </a:rPr>
                        <m:t>=</m:t>
                      </m:r>
                      <m:r>
                        <a:rPr lang="en-US" altLang="en-US" sz="3600" i="1">
                          <a:latin typeface="Cambria Math" panose="02040503050406030204" pitchFamily="18" charset="0"/>
                        </a:rPr>
                        <m:t>𝑓</m:t>
                      </m:r>
                      <m:f>
                        <m:fPr>
                          <m:ctrlPr>
                            <a:rPr lang="en-US" altLang="en-US" sz="3600" i="1">
                              <a:latin typeface="Cambria Math" panose="02040503050406030204" pitchFamily="18" charset="0"/>
                            </a:rPr>
                          </m:ctrlPr>
                        </m:fPr>
                        <m:num>
                          <m:sSub>
                            <m:sSubPr>
                              <m:ctrlPr>
                                <a:rPr lang="en-US" altLang="en-US" sz="3600" i="1">
                                  <a:latin typeface="Cambria Math" panose="02040503050406030204" pitchFamily="18" charset="0"/>
                                </a:rPr>
                              </m:ctrlPr>
                            </m:sSubPr>
                            <m:e>
                              <m:r>
                                <a:rPr lang="en-US" altLang="en-US" sz="3600" i="1">
                                  <a:latin typeface="Cambria Math" panose="02040503050406030204" pitchFamily="18" charset="0"/>
                                </a:rPr>
                                <m:t>𝑛</m:t>
                              </m:r>
                            </m:e>
                            <m:sub>
                              <m:r>
                                <a:rPr lang="en-US" altLang="en-US" sz="3600" i="1">
                                  <a:latin typeface="Cambria Math" panose="02040503050406030204" pitchFamily="18" charset="0"/>
                                </a:rPr>
                                <m:t>1</m:t>
                              </m:r>
                            </m:sub>
                          </m:sSub>
                          <m:sSub>
                            <m:sSubPr>
                              <m:ctrlPr>
                                <a:rPr lang="en-US" altLang="en-US" sz="3600" i="1">
                                  <a:latin typeface="Cambria Math" panose="02040503050406030204" pitchFamily="18" charset="0"/>
                                </a:rPr>
                              </m:ctrlPr>
                            </m:sSubPr>
                            <m:e>
                              <m:r>
                                <a:rPr lang="en-US" altLang="en-US" sz="3600" i="1">
                                  <a:latin typeface="Cambria Math" panose="02040503050406030204" pitchFamily="18" charset="0"/>
                                </a:rPr>
                                <m:t>𝑛</m:t>
                              </m:r>
                            </m:e>
                            <m:sub>
                              <m:r>
                                <a:rPr lang="en-US" altLang="en-US" sz="3600" i="1">
                                  <a:latin typeface="Cambria Math" panose="02040503050406030204" pitchFamily="18" charset="0"/>
                                </a:rPr>
                                <m:t>2</m:t>
                              </m:r>
                            </m:sub>
                          </m:sSub>
                        </m:num>
                        <m:den>
                          <m:r>
                            <a:rPr lang="en-US" altLang="en-US" sz="3600" i="1">
                              <a:latin typeface="Cambria Math" panose="02040503050406030204" pitchFamily="18" charset="0"/>
                            </a:rPr>
                            <m:t>4</m:t>
                          </m:r>
                          <m:r>
                            <a:rPr lang="en-US" altLang="en-US" sz="3600" i="1">
                              <a:latin typeface="Cambria Math" panose="02040503050406030204" pitchFamily="18" charset="0"/>
                            </a:rPr>
                            <m:t>𝜋</m:t>
                          </m:r>
                          <m:sSubSup>
                            <m:sSubSupPr>
                              <m:ctrlPr>
                                <a:rPr lang="en-US" altLang="en-US" sz="3600" i="1">
                                  <a:latin typeface="Cambria Math" panose="02040503050406030204" pitchFamily="18" charset="0"/>
                                </a:rPr>
                              </m:ctrlPr>
                            </m:sSubSupPr>
                            <m:e>
                              <m:r>
                                <a:rPr lang="en-US" altLang="en-US" sz="3600" i="1">
                                  <a:latin typeface="Cambria Math" panose="02040503050406030204" pitchFamily="18" charset="0"/>
                                </a:rPr>
                                <m:t>𝜎</m:t>
                              </m:r>
                            </m:e>
                            <m:sub>
                              <m:r>
                                <a:rPr lang="en-US" altLang="en-US" sz="3600" i="1">
                                  <a:latin typeface="Cambria Math" panose="02040503050406030204" pitchFamily="18" charset="0"/>
                                </a:rPr>
                                <m:t>𝑥</m:t>
                              </m:r>
                            </m:sub>
                            <m:sup>
                              <m:r>
                                <a:rPr lang="en-US" altLang="en-US" sz="3600" i="1">
                                  <a:latin typeface="Cambria Math" panose="02040503050406030204" pitchFamily="18" charset="0"/>
                                </a:rPr>
                                <m:t>∗</m:t>
                              </m:r>
                            </m:sup>
                          </m:sSubSup>
                          <m:sSubSup>
                            <m:sSubSupPr>
                              <m:ctrlPr>
                                <a:rPr lang="en-US" altLang="en-US" sz="3600" i="1">
                                  <a:latin typeface="Cambria Math" panose="02040503050406030204" pitchFamily="18" charset="0"/>
                                </a:rPr>
                              </m:ctrlPr>
                            </m:sSubSupPr>
                            <m:e>
                              <m:r>
                                <a:rPr lang="en-US" altLang="en-US" sz="3600" i="1">
                                  <a:latin typeface="Cambria Math" panose="02040503050406030204" pitchFamily="18" charset="0"/>
                                </a:rPr>
                                <m:t>𝜎</m:t>
                              </m:r>
                            </m:e>
                            <m:sub>
                              <m:r>
                                <a:rPr lang="en-US" altLang="en-US" sz="3600" i="1">
                                  <a:latin typeface="Cambria Math" panose="02040503050406030204" pitchFamily="18" charset="0"/>
                                </a:rPr>
                                <m:t>𝑦</m:t>
                              </m:r>
                            </m:sub>
                            <m:sup>
                              <m:r>
                                <a:rPr lang="en-US" altLang="en-US" sz="3600" i="1">
                                  <a:latin typeface="Cambria Math" panose="02040503050406030204" pitchFamily="18" charset="0"/>
                                </a:rPr>
                                <m:t>∗</m:t>
                              </m:r>
                            </m:sup>
                          </m:sSubSup>
                        </m:den>
                      </m:f>
                      <m:r>
                        <a:rPr lang="en-US" altLang="en-US" sz="3600" i="1">
                          <a:latin typeface="Cambria Math" panose="02040503050406030204" pitchFamily="18" charset="0"/>
                        </a:rPr>
                        <m:t>~</m:t>
                      </m:r>
                      <m:r>
                        <a:rPr lang="en-US" altLang="en-US" sz="3600" i="1">
                          <a:latin typeface="Cambria Math" panose="02040503050406030204" pitchFamily="18" charset="0"/>
                        </a:rPr>
                        <m:t>𝑓</m:t>
                      </m:r>
                      <m:f>
                        <m:fPr>
                          <m:ctrlPr>
                            <a:rPr lang="en-US" altLang="en-US" sz="3600" i="1">
                              <a:latin typeface="Cambria Math" panose="02040503050406030204" pitchFamily="18" charset="0"/>
                            </a:rPr>
                          </m:ctrlPr>
                        </m:fPr>
                        <m:num>
                          <m:sSub>
                            <m:sSubPr>
                              <m:ctrlPr>
                                <a:rPr lang="en-US" altLang="en-US" sz="3600" i="1">
                                  <a:latin typeface="Cambria Math" panose="02040503050406030204" pitchFamily="18" charset="0"/>
                                </a:rPr>
                              </m:ctrlPr>
                            </m:sSubPr>
                            <m:e>
                              <m:r>
                                <a:rPr lang="en-US" altLang="en-US" sz="3600" i="1">
                                  <a:latin typeface="Cambria Math" panose="02040503050406030204" pitchFamily="18" charset="0"/>
                                </a:rPr>
                                <m:t>𝑛</m:t>
                              </m:r>
                            </m:e>
                            <m:sub>
                              <m:r>
                                <a:rPr lang="en-US" altLang="en-US" sz="3600" i="1">
                                  <a:latin typeface="Cambria Math" panose="02040503050406030204" pitchFamily="18" charset="0"/>
                                </a:rPr>
                                <m:t>1</m:t>
                              </m:r>
                            </m:sub>
                          </m:sSub>
                          <m:sSub>
                            <m:sSubPr>
                              <m:ctrlPr>
                                <a:rPr lang="en-US" altLang="en-US" sz="3600" i="1">
                                  <a:latin typeface="Cambria Math" panose="02040503050406030204" pitchFamily="18" charset="0"/>
                                </a:rPr>
                              </m:ctrlPr>
                            </m:sSubPr>
                            <m:e>
                              <m:r>
                                <a:rPr lang="en-US" altLang="en-US" sz="3600" i="1">
                                  <a:latin typeface="Cambria Math" panose="02040503050406030204" pitchFamily="18" charset="0"/>
                                </a:rPr>
                                <m:t>𝑛</m:t>
                              </m:r>
                            </m:e>
                            <m:sub>
                              <m:r>
                                <a:rPr lang="en-US" altLang="en-US" sz="3600" i="1">
                                  <a:latin typeface="Cambria Math" panose="02040503050406030204" pitchFamily="18" charset="0"/>
                                </a:rPr>
                                <m:t>2</m:t>
                              </m:r>
                            </m:sub>
                          </m:sSub>
                        </m:num>
                        <m:den>
                          <m:r>
                            <a:rPr lang="en-US" altLang="en-US" sz="3600" i="1">
                              <a:latin typeface="Cambria Math" panose="02040503050406030204" pitchFamily="18" charset="0"/>
                            </a:rPr>
                            <m:t>𝜀</m:t>
                          </m:r>
                          <m:sSubSup>
                            <m:sSubSupPr>
                              <m:ctrlPr>
                                <a:rPr lang="en-US" altLang="en-US" sz="3600" i="1">
                                  <a:latin typeface="Cambria Math" panose="02040503050406030204" pitchFamily="18" charset="0"/>
                                </a:rPr>
                              </m:ctrlPr>
                            </m:sSubSupPr>
                            <m:e>
                              <m:r>
                                <a:rPr lang="en-US" altLang="en-US" sz="3600" i="1">
                                  <a:latin typeface="Cambria Math" panose="02040503050406030204" pitchFamily="18" charset="0"/>
                                </a:rPr>
                                <m:t>𝛽</m:t>
                              </m:r>
                            </m:e>
                            <m:sub>
                              <m:r>
                                <a:rPr lang="en-US" altLang="en-US" sz="3600" i="1">
                                  <a:latin typeface="Cambria Math" panose="02040503050406030204" pitchFamily="18" charset="0"/>
                                </a:rPr>
                                <m:t>𝑦</m:t>
                              </m:r>
                            </m:sub>
                            <m:sup>
                              <m:r>
                                <a:rPr lang="en-US" altLang="en-US" sz="3600" i="1">
                                  <a:latin typeface="Cambria Math" panose="02040503050406030204" pitchFamily="18" charset="0"/>
                                </a:rPr>
                                <m:t>∗</m:t>
                              </m:r>
                            </m:sup>
                          </m:sSubSup>
                        </m:den>
                      </m:f>
                    </m:oMath>
                  </m:oMathPara>
                </a14:m>
                <a:endParaRPr lang="en-US" sz="3600" dirty="0"/>
              </a:p>
            </p:txBody>
          </p:sp>
        </mc:Choice>
        <mc:Fallback xmlns="">
          <p:sp>
            <p:nvSpPr>
              <p:cNvPr id="77" name="TextBox 76"/>
              <p:cNvSpPr txBox="1">
                <a:spLocks noRot="1" noChangeAspect="1" noMove="1" noResize="1" noEditPoints="1" noAdjustHandles="1" noChangeArrowheads="1" noChangeShapeType="1" noTextEdit="1"/>
              </p:cNvSpPr>
              <p:nvPr/>
            </p:nvSpPr>
            <p:spPr>
              <a:xfrm rot="10800000" flipH="1" flipV="1">
                <a:off x="2215627" y="13120322"/>
                <a:ext cx="7552757" cy="1198020"/>
              </a:xfrm>
              <a:prstGeom prst="rect">
                <a:avLst/>
              </a:prstGeom>
              <a:blipFill>
                <a:blip r:embed="rId10"/>
                <a:stretch>
                  <a:fillRect/>
                </a:stretch>
              </a:blipFill>
            </p:spPr>
            <p:txBody>
              <a:bodyPr/>
              <a:lstStyle/>
              <a:p>
                <a:r>
                  <a:rPr lang="en-US">
                    <a:noFill/>
                  </a:rPr>
                  <a:t> </a:t>
                </a:r>
              </a:p>
            </p:txBody>
          </p:sp>
        </mc:Fallback>
      </mc:AlternateContent>
      <p:sp>
        <p:nvSpPr>
          <p:cNvPr id="79" name="Rounded Rectangle 68"/>
          <p:cNvSpPr/>
          <p:nvPr/>
        </p:nvSpPr>
        <p:spPr>
          <a:xfrm>
            <a:off x="1033673" y="14651455"/>
            <a:ext cx="10160338" cy="19123130"/>
          </a:xfrm>
          <a:prstGeom prst="roundRect">
            <a:avLst>
              <a:gd name="adj" fmla="val 833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p:sp>
        <p:nvSpPr>
          <p:cNvPr id="80" name="Rectangle 79"/>
          <p:cNvSpPr/>
          <p:nvPr/>
        </p:nvSpPr>
        <p:spPr>
          <a:xfrm>
            <a:off x="1235833" y="14472412"/>
            <a:ext cx="9611006" cy="1754326"/>
          </a:xfrm>
          <a:prstGeom prst="rect">
            <a:avLst/>
          </a:prstGeom>
        </p:spPr>
        <p:txBody>
          <a:bodyPr wrap="square">
            <a:spAutoFit/>
          </a:bodyPr>
          <a:lstStyle/>
          <a:p>
            <a:pPr lvl="0" algn="ctr" defTabSz="4386727" fontAlgn="auto">
              <a:lnSpc>
                <a:spcPct val="150000"/>
              </a:lnSpc>
              <a:spcBef>
                <a:spcPts val="0"/>
              </a:spcBef>
              <a:spcAft>
                <a:spcPts val="600"/>
              </a:spcAft>
              <a:defRPr/>
            </a:pPr>
            <a:r>
              <a:rPr lang="en-US" sz="3600" b="1" u="sng" cap="all" dirty="0">
                <a:solidFill>
                  <a:schemeClr val="accent1">
                    <a:lumMod val="50000"/>
                  </a:schemeClr>
                </a:solidFill>
                <a:latin typeface="Arial" pitchFamily="34" charset="0"/>
                <a:cs typeface="Arial" pitchFamily="34" charset="0"/>
              </a:rPr>
              <a:t> TWO ENERGY STORAGE RING COOLER: TWO CAVITIES MODEL</a:t>
            </a:r>
            <a:endParaRPr lang="en-US" sz="3200" u="sng" cap="all" dirty="0">
              <a:solidFill>
                <a:srgbClr val="0070C0"/>
              </a:solidFill>
              <a:cs typeface="Arial" charset="0"/>
            </a:endParaRPr>
          </a:p>
        </p:txBody>
      </p:sp>
      <p:pic>
        <p:nvPicPr>
          <p:cNvPr id="89" name="Picture 88"/>
          <p:cNvPicPr/>
          <p:nvPr/>
        </p:nvPicPr>
        <p:blipFill>
          <a:blip r:embed="rId11">
            <a:extLst>
              <a:ext uri="{28A0092B-C50C-407E-A947-70E740481C1C}">
                <a14:useLocalDpi xmlns:a14="http://schemas.microsoft.com/office/drawing/2010/main" val="0"/>
              </a:ext>
            </a:extLst>
          </a:blip>
          <a:stretch>
            <a:fillRect/>
          </a:stretch>
        </p:blipFill>
        <p:spPr>
          <a:xfrm>
            <a:off x="1358686" y="16253881"/>
            <a:ext cx="9510312" cy="644002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404867" y="24222614"/>
                <a:ext cx="9272938" cy="10008381"/>
              </a:xfrm>
              <a:prstGeom prst="rect">
                <a:avLst/>
              </a:prstGeom>
            </p:spPr>
            <p:txBody>
              <a:bodyPr wrap="square">
                <a:spAutoFit/>
              </a:bodyPr>
              <a:lstStyle/>
              <a:p>
                <a:pPr marL="457200" lvl="0" indent="-457200" algn="just" defTabSz="914400" eaLnBrk="0" hangingPunct="0">
                  <a:buFont typeface="Wingdings" panose="05000000000000000000" pitchFamily="2" charset="2"/>
                  <a:buChar char="q"/>
                </a:pPr>
                <a:r>
                  <a:rPr lang="en-US" sz="3200" dirty="0">
                    <a:solidFill>
                      <a:schemeClr val="tx1"/>
                    </a:solidFill>
                    <a:latin typeface="Arial" panose="020B0604020202020204" pitchFamily="34" charset="0"/>
                    <a:cs typeface="Arial" panose="020B0604020202020204" pitchFamily="34" charset="0"/>
                  </a:rPr>
                  <a:t>Two energy storage ring cooler consists of two loops at markedly different  energies, i.e., Low energy ring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𝐸</m:t>
                        </m:r>
                      </m:e>
                      <m:sub>
                        <m:r>
                          <a:rPr lang="en-US" sz="3200" i="1">
                            <a:solidFill>
                              <a:schemeClr val="tx1"/>
                            </a:solidFill>
                            <a:latin typeface="Cambria Math" panose="02040503050406030204" pitchFamily="18" charset="0"/>
                          </a:rPr>
                          <m:t>𝐿</m:t>
                        </m:r>
                      </m:sub>
                    </m:sSub>
                  </m:oMath>
                </a14:m>
                <a:r>
                  <a:rPr lang="en-US" sz="3200" dirty="0" smtClean="0">
                    <a:solidFill>
                      <a:schemeClr val="tx1"/>
                    </a:solidFill>
                    <a:latin typeface="Arial" panose="020B0604020202020204" pitchFamily="34" charset="0"/>
                    <a:cs typeface="Arial" panose="020B0604020202020204" pitchFamily="34" charset="0"/>
                  </a:rPr>
                  <a:t>(55 MeV) </a:t>
                </a:r>
                <a:r>
                  <a:rPr lang="en-US" sz="3200" dirty="0">
                    <a:solidFill>
                      <a:schemeClr val="tx1"/>
                    </a:solidFill>
                    <a:latin typeface="Arial" panose="020B0604020202020204" pitchFamily="34" charset="0"/>
                    <a:cs typeface="Arial" panose="020B0604020202020204" pitchFamily="34" charset="0"/>
                  </a:rPr>
                  <a:t>and High energy ring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𝐸</m:t>
                        </m:r>
                      </m:e>
                      <m:sub>
                        <m:r>
                          <a:rPr lang="en-US" sz="3200" i="1">
                            <a:solidFill>
                              <a:schemeClr val="tx1"/>
                            </a:solidFill>
                            <a:latin typeface="Cambria Math" panose="02040503050406030204" pitchFamily="18" charset="0"/>
                          </a:rPr>
                          <m:t>𝐻</m:t>
                        </m:r>
                      </m:sub>
                    </m:sSub>
                  </m:oMath>
                </a14:m>
                <a:r>
                  <a:rPr lang="en-US" sz="3200" dirty="0" smtClean="0">
                    <a:solidFill>
                      <a:schemeClr val="tx1"/>
                    </a:solidFill>
                    <a:latin typeface="Arial" panose="020B0604020202020204" pitchFamily="34" charset="0"/>
                    <a:cs typeface="Arial" panose="020B0604020202020204" pitchFamily="34" charset="0"/>
                  </a:rPr>
                  <a:t> (155 MeV).</a:t>
                </a:r>
                <a:endParaRPr lang="en-US" sz="3200" dirty="0">
                  <a:solidFill>
                    <a:schemeClr val="tx1"/>
                  </a:solidFill>
                  <a:latin typeface="Arial" panose="020B0604020202020204" pitchFamily="34" charset="0"/>
                  <a:cs typeface="Arial" panose="020B0604020202020204" pitchFamily="34" charset="0"/>
                </a:endParaRPr>
              </a:p>
              <a:p>
                <a:pPr marL="457200" lvl="0" indent="-457200" algn="just" defTabSz="914400" eaLnBrk="0" hangingPunct="0">
                  <a:buFont typeface="Wingdings" panose="05000000000000000000" pitchFamily="2" charset="2"/>
                  <a:buChar char="q"/>
                </a:pPr>
                <a:r>
                  <a:rPr lang="en-US" sz="3200" dirty="0">
                    <a:solidFill>
                      <a:schemeClr val="tx1"/>
                    </a:solidFill>
                    <a:latin typeface="Arial" panose="020B0604020202020204" pitchFamily="34" charset="0"/>
                    <a:cs typeface="Arial" panose="020B0604020202020204" pitchFamily="34" charset="0"/>
                  </a:rPr>
                  <a:t>Two loops use a </a:t>
                </a:r>
                <a:r>
                  <a:rPr lang="en-US" sz="3200" dirty="0" smtClean="0">
                    <a:solidFill>
                      <a:schemeClr val="tx1"/>
                    </a:solidFill>
                    <a:latin typeface="Arial" panose="020B0604020202020204" pitchFamily="34" charset="0"/>
                    <a:cs typeface="Arial" panose="020B0604020202020204" pitchFamily="34" charset="0"/>
                  </a:rPr>
                  <a:t>common beamline </a:t>
                </a:r>
                <a:r>
                  <a:rPr lang="en-US" sz="3200" dirty="0">
                    <a:solidFill>
                      <a:schemeClr val="tx1"/>
                    </a:solidFill>
                    <a:latin typeface="Arial" panose="020B0604020202020204" pitchFamily="34" charset="0"/>
                    <a:cs typeface="Arial" panose="020B0604020202020204" pitchFamily="34" charset="0"/>
                  </a:rPr>
                  <a:t>where a superconducting </a:t>
                </a:r>
                <a:r>
                  <a:rPr lang="en-US" sz="3200" dirty="0" err="1">
                    <a:solidFill>
                      <a:schemeClr val="tx1"/>
                    </a:solidFill>
                    <a:latin typeface="Arial" panose="020B0604020202020204" pitchFamily="34" charset="0"/>
                    <a:cs typeface="Arial" panose="020B0604020202020204" pitchFamily="34" charset="0"/>
                  </a:rPr>
                  <a:t>linac</a:t>
                </a:r>
                <a:r>
                  <a:rPr lang="en-US" sz="3200" dirty="0">
                    <a:solidFill>
                      <a:schemeClr val="tx1"/>
                    </a:solidFill>
                    <a:latin typeface="Arial" panose="020B0604020202020204" pitchFamily="34" charset="0"/>
                    <a:cs typeface="Arial" panose="020B0604020202020204" pitchFamily="34" charset="0"/>
                  </a:rPr>
                  <a:t> at first accelerates the beam from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𝐸</m:t>
                        </m:r>
                      </m:e>
                      <m:sub>
                        <m:r>
                          <a:rPr lang="en-US" sz="3200" i="1">
                            <a:solidFill>
                              <a:schemeClr val="tx1"/>
                            </a:solidFill>
                            <a:latin typeface="Cambria Math" panose="02040503050406030204" pitchFamily="18" charset="0"/>
                          </a:rPr>
                          <m:t>𝐿</m:t>
                        </m:r>
                      </m:sub>
                    </m:sSub>
                  </m:oMath>
                </a14:m>
                <a:r>
                  <a:rPr lang="en-US" sz="3200" dirty="0">
                    <a:solidFill>
                      <a:schemeClr val="tx1"/>
                    </a:solidFill>
                    <a:latin typeface="Arial" panose="020B0604020202020204" pitchFamily="34" charset="0"/>
                    <a:cs typeface="Arial" panose="020B0604020202020204" pitchFamily="34" charset="0"/>
                  </a:rPr>
                  <a:t> to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𝐸</m:t>
                        </m:r>
                      </m:e>
                      <m:sub>
                        <m:r>
                          <a:rPr lang="en-US" sz="3200" i="1">
                            <a:solidFill>
                              <a:schemeClr val="tx1"/>
                            </a:solidFill>
                            <a:latin typeface="Cambria Math" panose="02040503050406030204" pitchFamily="18" charset="0"/>
                          </a:rPr>
                          <m:t>𝐻</m:t>
                        </m:r>
                      </m:sub>
                    </m:sSub>
                  </m:oMath>
                </a14:m>
                <a:r>
                  <a:rPr lang="en-US" sz="3200" dirty="0">
                    <a:solidFill>
                      <a:schemeClr val="tx1"/>
                    </a:solidFill>
                    <a:latin typeface="Arial" panose="020B0604020202020204" pitchFamily="34" charset="0"/>
                    <a:cs typeface="Arial" panose="020B0604020202020204" pitchFamily="34" charset="0"/>
                  </a:rPr>
                  <a:t> and then decelerates the beam from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𝐸</m:t>
                        </m:r>
                      </m:e>
                      <m:sub>
                        <m:r>
                          <a:rPr lang="en-US" sz="3200" i="1">
                            <a:solidFill>
                              <a:schemeClr val="tx1"/>
                            </a:solidFill>
                            <a:latin typeface="Cambria Math" panose="02040503050406030204" pitchFamily="18" charset="0"/>
                          </a:rPr>
                          <m:t>𝐻</m:t>
                        </m:r>
                      </m:sub>
                    </m:sSub>
                  </m:oMath>
                </a14:m>
                <a:r>
                  <a:rPr lang="en-US" sz="3200" dirty="0">
                    <a:solidFill>
                      <a:schemeClr val="tx1"/>
                    </a:solidFill>
                    <a:latin typeface="Arial" panose="020B0604020202020204" pitchFamily="34" charset="0"/>
                    <a:cs typeface="Arial" panose="020B0604020202020204" pitchFamily="34" charset="0"/>
                  </a:rPr>
                  <a:t> to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𝐸</m:t>
                        </m:r>
                      </m:e>
                      <m:sub>
                        <m:r>
                          <a:rPr lang="en-US" sz="3200" i="1">
                            <a:solidFill>
                              <a:schemeClr val="tx1"/>
                            </a:solidFill>
                            <a:latin typeface="Cambria Math" panose="02040503050406030204" pitchFamily="18" charset="0"/>
                          </a:rPr>
                          <m:t>𝐿</m:t>
                        </m:r>
                      </m:sub>
                    </m:sSub>
                  </m:oMath>
                </a14:m>
                <a:r>
                  <a:rPr lang="en-US" sz="3200" dirty="0">
                    <a:solidFill>
                      <a:schemeClr val="tx1"/>
                    </a:solidFill>
                    <a:latin typeface="Arial" panose="020B0604020202020204" pitchFamily="34" charset="0"/>
                    <a:cs typeface="Arial" panose="020B0604020202020204" pitchFamily="34" charset="0"/>
                  </a:rPr>
                  <a:t> in the next pass</a:t>
                </a:r>
                <a:r>
                  <a:rPr lang="en-US" sz="3200" dirty="0" smtClean="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a:p>
                <a:pPr marL="457200" lvl="0" indent="-457200" algn="just" defTabSz="914400" eaLnBrk="0" hangingPunct="0">
                  <a:buFont typeface="Wingdings" panose="05000000000000000000" pitchFamily="2" charset="2"/>
                  <a:buChar char="q"/>
                </a:pPr>
                <a:r>
                  <a:rPr lang="en-US" sz="3200" dirty="0">
                    <a:solidFill>
                      <a:schemeClr val="tx1"/>
                    </a:solidFill>
                    <a:latin typeface="Arial" panose="020B0604020202020204" pitchFamily="34" charset="0"/>
                    <a:cs typeface="Arial" panose="020B0604020202020204" pitchFamily="34" charset="0"/>
                  </a:rPr>
                  <a:t>Small phase shift (</a:t>
                </a:r>
                <a14:m>
                  <m:oMath xmlns:m="http://schemas.openxmlformats.org/officeDocument/2006/math">
                    <m:r>
                      <m:rPr>
                        <m:sty m:val="p"/>
                      </m:rPr>
                      <a:rPr lang="en-US" sz="3200">
                        <a:solidFill>
                          <a:schemeClr val="tx1"/>
                        </a:solidFill>
                        <a:latin typeface="Cambria Math" panose="02040503050406030204" pitchFamily="18" charset="0"/>
                      </a:rPr>
                      <m:t>Δ</m:t>
                    </m:r>
                    <m:r>
                      <a:rPr lang="en-US" sz="3200" i="1">
                        <a:solidFill>
                          <a:schemeClr val="tx1"/>
                        </a:solidFill>
                        <a:latin typeface="Cambria Math" panose="02040503050406030204" pitchFamily="18" charset="0"/>
                      </a:rPr>
                      <m:t>𝜙</m:t>
                    </m:r>
                  </m:oMath>
                </a14:m>
                <a:r>
                  <a:rPr lang="en-US" sz="3200" dirty="0">
                    <a:solidFill>
                      <a:schemeClr val="tx1"/>
                    </a:solidFill>
                    <a:latin typeface="Arial" panose="020B0604020202020204" pitchFamily="34" charset="0"/>
                    <a:cs typeface="Arial" panose="020B0604020202020204" pitchFamily="34" charset="0"/>
                  </a:rPr>
                  <a:t>) is introduced in the second accelerating cavity (Acc cav2) which provides the necessary condition for the longitudinal focusing of an electron beam and results in the longer bunch length in the cooling section.</a:t>
                </a:r>
              </a:p>
              <a:p>
                <a:pPr marL="571500" lvl="0" indent="-571500" algn="just" defTabSz="914400" eaLnBrk="0" hangingPunct="0">
                  <a:buFont typeface="Wingdings" panose="05000000000000000000" pitchFamily="2" charset="2"/>
                  <a:buChar char="q"/>
                </a:pPr>
                <a:r>
                  <a:rPr lang="en-US" sz="3200" dirty="0">
                    <a:solidFill>
                      <a:schemeClr val="tx1"/>
                    </a:solidFill>
                    <a:latin typeface="Arial" panose="020B0604020202020204" pitchFamily="34" charset="0"/>
                    <a:cs typeface="Arial" panose="020B0604020202020204" pitchFamily="34" charset="0"/>
                  </a:rPr>
                  <a:t>Longer bunch length of the order of cm and a smaller value of energy spread of the order of </a:t>
                </a:r>
                <a14:m>
                  <m:oMath xmlns:m="http://schemas.openxmlformats.org/officeDocument/2006/math">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10</m:t>
                        </m:r>
                      </m:e>
                      <m:sup>
                        <m:r>
                          <a:rPr lang="en-US" sz="3200" i="1">
                            <a:solidFill>
                              <a:schemeClr val="tx1"/>
                            </a:solidFill>
                            <a:latin typeface="Cambria Math" panose="02040503050406030204" pitchFamily="18" charset="0"/>
                          </a:rPr>
                          <m:t>−4</m:t>
                        </m:r>
                      </m:sup>
                    </m:sSup>
                  </m:oMath>
                </a14:m>
                <a:r>
                  <a:rPr lang="en-US" sz="3200" dirty="0">
                    <a:solidFill>
                      <a:schemeClr val="tx1"/>
                    </a:solidFill>
                    <a:latin typeface="Arial" panose="020B0604020202020204" pitchFamily="34" charset="0"/>
                    <a:cs typeface="Arial" panose="020B0604020202020204" pitchFamily="34" charset="0"/>
                  </a:rPr>
                  <a:t> or </a:t>
                </a:r>
                <a14:m>
                  <m:oMath xmlns:m="http://schemas.openxmlformats.org/officeDocument/2006/math">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10</m:t>
                        </m:r>
                      </m:e>
                      <m:sup>
                        <m:r>
                          <a:rPr lang="en-US" sz="3200" i="1">
                            <a:solidFill>
                              <a:schemeClr val="tx1"/>
                            </a:solidFill>
                            <a:latin typeface="Cambria Math" panose="02040503050406030204" pitchFamily="18" charset="0"/>
                          </a:rPr>
                          <m:t>−5</m:t>
                        </m:r>
                      </m:sup>
                    </m:sSup>
                  </m:oMath>
                </a14:m>
                <a:r>
                  <a:rPr lang="en-US" sz="3200" dirty="0">
                    <a:solidFill>
                      <a:schemeClr val="tx1"/>
                    </a:solidFill>
                    <a:latin typeface="Arial" panose="020B0604020202020204" pitchFamily="34" charset="0"/>
                    <a:cs typeface="Arial" panose="020B0604020202020204" pitchFamily="34" charset="0"/>
                  </a:rPr>
                  <a:t> is required in the cooling section of the cooler ring for the optimal cooling of ion beams.</a:t>
                </a:r>
              </a:p>
              <a:p>
                <a:pPr marL="457200" lvl="0" indent="-457200" algn="just" defTabSz="914400" eaLnBrk="0" hangingPunct="0">
                  <a:buFont typeface="Wingdings" panose="05000000000000000000" pitchFamily="2" charset="2"/>
                  <a:buChar char="q"/>
                </a:pPr>
                <a:endParaRPr lang="en-US" sz="3600" dirty="0">
                  <a:solidFill>
                    <a:srgbClr val="000000"/>
                  </a:solidFill>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04867" y="24222614"/>
                <a:ext cx="9272938" cy="10008381"/>
              </a:xfrm>
              <a:prstGeom prst="rect">
                <a:avLst/>
              </a:prstGeom>
              <a:blipFill>
                <a:blip r:embed="rId12"/>
                <a:stretch>
                  <a:fillRect l="-1445" t="-792" r="-1643"/>
                </a:stretch>
              </a:blipFill>
            </p:spPr>
            <p:txBody>
              <a:bodyPr/>
              <a:lstStyle/>
              <a:p>
                <a:r>
                  <a:rPr lang="en-US">
                    <a:noFill/>
                  </a:rPr>
                  <a:t> </a:t>
                </a:r>
              </a:p>
            </p:txBody>
          </p:sp>
        </mc:Fallback>
      </mc:AlternateContent>
      <p:sp>
        <p:nvSpPr>
          <p:cNvPr id="91" name="Rectangle 90"/>
          <p:cNvSpPr/>
          <p:nvPr/>
        </p:nvSpPr>
        <p:spPr>
          <a:xfrm>
            <a:off x="12700926" y="8285102"/>
            <a:ext cx="7599872" cy="820674"/>
          </a:xfrm>
          <a:prstGeom prst="rect">
            <a:avLst/>
          </a:prstGeom>
        </p:spPr>
        <p:txBody>
          <a:bodyPr wrap="square">
            <a:spAutoFit/>
          </a:bodyPr>
          <a:lstStyle/>
          <a:p>
            <a:pPr lvl="0" algn="ctr" defTabSz="4386727" fontAlgn="auto">
              <a:lnSpc>
                <a:spcPct val="150000"/>
              </a:lnSpc>
              <a:spcBef>
                <a:spcPts val="0"/>
              </a:spcBef>
              <a:spcAft>
                <a:spcPts val="600"/>
              </a:spcAft>
              <a:defRPr/>
            </a:pPr>
            <a:r>
              <a:rPr lang="en-US" sz="3600" b="1" u="sng" cap="all" dirty="0">
                <a:solidFill>
                  <a:schemeClr val="accent1">
                    <a:lumMod val="50000"/>
                  </a:schemeClr>
                </a:solidFill>
                <a:latin typeface="Arial" pitchFamily="34" charset="0"/>
                <a:cs typeface="Arial" pitchFamily="34" charset="0"/>
              </a:rPr>
              <a:t> NUMERICAL CALCULATION</a:t>
            </a:r>
            <a:endParaRPr lang="en-US" sz="3200" u="sng" cap="all" dirty="0">
              <a:solidFill>
                <a:srgbClr val="0070C0"/>
              </a:solidFill>
              <a:cs typeface="Arial" charset="0"/>
            </a:endParaRPr>
          </a:p>
        </p:txBody>
      </p:sp>
      <p:pic>
        <p:nvPicPr>
          <p:cNvPr id="92" name="Picture 9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849275" y="9210271"/>
            <a:ext cx="9243415" cy="5488405"/>
          </a:xfrm>
          <a:prstGeom prst="rect">
            <a:avLst/>
          </a:prstGeom>
        </p:spPr>
      </p:pic>
      <mc:AlternateContent xmlns:mc="http://schemas.openxmlformats.org/markup-compatibility/2006" xmlns:a14="http://schemas.microsoft.com/office/drawing/2010/main">
        <mc:Choice Requires="a14">
          <p:sp>
            <p:nvSpPr>
              <p:cNvPr id="93" name="TextBox 92"/>
              <p:cNvSpPr txBox="1"/>
              <p:nvPr/>
            </p:nvSpPr>
            <p:spPr>
              <a:xfrm>
                <a:off x="11963850" y="14934125"/>
                <a:ext cx="9467326" cy="584775"/>
              </a:xfrm>
              <a:prstGeom prst="rect">
                <a:avLst/>
              </a:prstGeom>
              <a:noFill/>
            </p:spPr>
            <p:txBody>
              <a:bodyPr wrap="square" rtlCol="0">
                <a:spAutoFit/>
              </a:bodyPr>
              <a:lstStyle/>
              <a:p>
                <a:pPr algn="just"/>
                <a:r>
                  <a:rPr lang="en-US" sz="3200" b="0" dirty="0" smtClean="0"/>
                  <a:t>Figure 2: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 </m:t>
                        </m:r>
                        <m:r>
                          <a:rPr lang="en-US" sz="3200" b="0" i="1" smtClean="0">
                            <a:latin typeface="Cambria Math" panose="02040503050406030204" pitchFamily="18" charset="0"/>
                          </a:rPr>
                          <m:t>𝜎</m:t>
                        </m:r>
                      </m:e>
                      <m:sub>
                        <m:r>
                          <a:rPr lang="en-US" sz="3200" b="0" i="1" smtClean="0">
                            <a:latin typeface="Cambria Math" panose="02040503050406030204" pitchFamily="18" charset="0"/>
                          </a:rPr>
                          <m:t>𝑠</m:t>
                        </m:r>
                      </m:sub>
                    </m:sSub>
                  </m:oMath>
                </a14:m>
                <a:r>
                  <a:rPr lang="en-US" sz="3200" dirty="0"/>
                  <a:t> versus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𝑀</m:t>
                        </m:r>
                      </m:e>
                      <m:sub>
                        <m:r>
                          <a:rPr lang="en-US" sz="3200" b="0" i="1" smtClean="0">
                            <a:latin typeface="Cambria Math" panose="02040503050406030204" pitchFamily="18" charset="0"/>
                          </a:rPr>
                          <m:t>65</m:t>
                        </m:r>
                      </m:sub>
                    </m:sSub>
                  </m:oMath>
                </a14:m>
                <a:r>
                  <a:rPr lang="en-US" sz="3200" dirty="0"/>
                  <a:t> plot for </a:t>
                </a:r>
                <a14:m>
                  <m:oMath xmlns:m="http://schemas.openxmlformats.org/officeDocument/2006/math">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𝜙</m:t>
                    </m:r>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0.0001</m:t>
                        </m:r>
                      </m:e>
                      <m:sup>
                        <m:r>
                          <a:rPr lang="en-US" sz="3200" b="0" i="1" smtClean="0">
                            <a:latin typeface="Cambria Math" panose="02040503050406030204" pitchFamily="18" charset="0"/>
                          </a:rPr>
                          <m:t>0</m:t>
                        </m:r>
                      </m:sup>
                    </m:sSup>
                    <m:r>
                      <a:rPr lang="en-US" sz="3200" b="0" i="1" smtClean="0">
                        <a:latin typeface="Cambria Math" panose="02040503050406030204" pitchFamily="18" charset="0"/>
                      </a:rPr>
                      <m:t>.</m:t>
                    </m:r>
                  </m:oMath>
                </a14:m>
                <a:endParaRPr lang="en-US" sz="3200" dirty="0"/>
              </a:p>
            </p:txBody>
          </p:sp>
        </mc:Choice>
        <mc:Fallback xmlns="">
          <p:sp>
            <p:nvSpPr>
              <p:cNvPr id="93" name="TextBox 92"/>
              <p:cNvSpPr txBox="1">
                <a:spLocks noRot="1" noChangeAspect="1" noMove="1" noResize="1" noEditPoints="1" noAdjustHandles="1" noChangeArrowheads="1" noChangeShapeType="1" noTextEdit="1"/>
              </p:cNvSpPr>
              <p:nvPr/>
            </p:nvSpPr>
            <p:spPr>
              <a:xfrm>
                <a:off x="11963850" y="14934125"/>
                <a:ext cx="9467326" cy="584775"/>
              </a:xfrm>
              <a:prstGeom prst="rect">
                <a:avLst/>
              </a:prstGeom>
              <a:blipFill>
                <a:blip r:embed="rId14"/>
                <a:stretch>
                  <a:fillRect l="-1674" t="-13542" b="-33333"/>
                </a:stretch>
              </a:blipFill>
            </p:spPr>
            <p:txBody>
              <a:bodyPr/>
              <a:lstStyle/>
              <a:p>
                <a:r>
                  <a:rPr lang="en-US">
                    <a:noFill/>
                  </a:rPr>
                  <a:t> </a:t>
                </a:r>
              </a:p>
            </p:txBody>
          </p:sp>
        </mc:Fallback>
      </mc:AlternateContent>
      <p:pic>
        <p:nvPicPr>
          <p:cNvPr id="94" name="Picture 9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0281" y="15663667"/>
            <a:ext cx="9387394" cy="4607166"/>
          </a:xfrm>
          <a:prstGeom prst="rect">
            <a:avLst/>
          </a:prstGeom>
        </p:spPr>
      </p:pic>
      <mc:AlternateContent xmlns:mc="http://schemas.openxmlformats.org/markup-compatibility/2006" xmlns:a14="http://schemas.microsoft.com/office/drawing/2010/main">
        <mc:Choice Requires="a14">
          <p:sp>
            <p:nvSpPr>
              <p:cNvPr id="95" name="TextBox 94"/>
              <p:cNvSpPr txBox="1"/>
              <p:nvPr/>
            </p:nvSpPr>
            <p:spPr>
              <a:xfrm>
                <a:off x="11876372" y="20454338"/>
                <a:ext cx="9511882" cy="584775"/>
              </a:xfrm>
              <a:prstGeom prst="rect">
                <a:avLst/>
              </a:prstGeom>
              <a:noFill/>
            </p:spPr>
            <p:txBody>
              <a:bodyPr wrap="square" rtlCol="0">
                <a:spAutoFit/>
              </a:bodyPr>
              <a:lstStyle/>
              <a:p>
                <a:pPr algn="ctr"/>
                <a:r>
                  <a:rPr lang="en-US" sz="3200" dirty="0"/>
                  <a:t>Figure 3: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𝜎</m:t>
                        </m:r>
                      </m:e>
                      <m:sub>
                        <m:r>
                          <a:rPr lang="en-US" sz="3200" b="0" i="1" smtClean="0">
                            <a:latin typeface="Cambria Math" panose="02040503050406030204" pitchFamily="18" charset="0"/>
                          </a:rPr>
                          <m:t>𝑠</m:t>
                        </m:r>
                      </m:sub>
                    </m:sSub>
                  </m:oMath>
                </a14:m>
                <a:r>
                  <a:rPr lang="en-US" sz="3200" dirty="0"/>
                  <a:t> versus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𝜎</m:t>
                        </m:r>
                      </m:e>
                      <m:sub>
                        <m:r>
                          <a:rPr lang="en-US" sz="3200" b="0" i="1" smtClean="0">
                            <a:latin typeface="Cambria Math" panose="02040503050406030204" pitchFamily="18" charset="0"/>
                          </a:rPr>
                          <m:t>𝛿</m:t>
                        </m:r>
                      </m:sub>
                    </m:sSub>
                  </m:oMath>
                </a14:m>
                <a:r>
                  <a:rPr lang="en-US" sz="3200" dirty="0"/>
                  <a:t> plot for </a:t>
                </a:r>
                <a14:m>
                  <m:oMath xmlns:m="http://schemas.openxmlformats.org/officeDocument/2006/math">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𝜙</m:t>
                    </m:r>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0.0001</m:t>
                        </m:r>
                      </m:e>
                      <m:sup>
                        <m:r>
                          <a:rPr lang="en-US" sz="3200" b="0" i="1" smtClean="0">
                            <a:latin typeface="Cambria Math" panose="02040503050406030204" pitchFamily="18" charset="0"/>
                          </a:rPr>
                          <m:t>0</m:t>
                        </m:r>
                      </m:sup>
                    </m:sSup>
                  </m:oMath>
                </a14:m>
                <a:r>
                  <a:rPr lang="en-US" sz="3200" dirty="0" smtClean="0"/>
                  <a:t>.</a:t>
                </a:r>
                <a:endParaRPr lang="en-US" sz="3200" dirty="0"/>
              </a:p>
            </p:txBody>
          </p:sp>
        </mc:Choice>
        <mc:Fallback xmlns="">
          <p:sp>
            <p:nvSpPr>
              <p:cNvPr id="95" name="TextBox 94"/>
              <p:cNvSpPr txBox="1">
                <a:spLocks noRot="1" noChangeAspect="1" noMove="1" noResize="1" noEditPoints="1" noAdjustHandles="1" noChangeArrowheads="1" noChangeShapeType="1" noTextEdit="1"/>
              </p:cNvSpPr>
              <p:nvPr/>
            </p:nvSpPr>
            <p:spPr>
              <a:xfrm>
                <a:off x="11876372" y="20454338"/>
                <a:ext cx="9511882" cy="584775"/>
              </a:xfrm>
              <a:prstGeom prst="rect">
                <a:avLst/>
              </a:prstGeom>
              <a:blipFill>
                <a:blip r:embed="rId16"/>
                <a:stretch>
                  <a:fillRect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11764692" y="21112538"/>
                <a:ext cx="9802758" cy="3539430"/>
              </a:xfrm>
              <a:prstGeom prst="rect">
                <a:avLst/>
              </a:prstGeom>
              <a:noFill/>
            </p:spPr>
            <p:txBody>
              <a:bodyPr wrap="square" rtlCol="0">
                <a:spAutoFit/>
              </a:bodyPr>
              <a:lstStyle/>
              <a:p>
                <a:pPr marL="457200" indent="-457200" algn="just">
                  <a:buFont typeface="Wingdings" panose="05000000000000000000" pitchFamily="2" charset="2"/>
                  <a:buChar char="q"/>
                </a:pPr>
                <a:r>
                  <a:rPr lang="en-US" sz="3200" dirty="0"/>
                  <a:t>For our assumed value of  beam emittance 1 mm-</a:t>
                </a:r>
                <a:r>
                  <a:rPr lang="en-US" sz="3200" dirty="0" err="1"/>
                  <a:t>mrad</a:t>
                </a:r>
                <a:r>
                  <a:rPr lang="en-US" sz="3200" dirty="0"/>
                  <a:t>, bunch length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𝜎</m:t>
                        </m:r>
                      </m:e>
                      <m:sub>
                        <m:r>
                          <a:rPr lang="en-US" sz="3200" b="0" i="1" smtClean="0">
                            <a:latin typeface="Cambria Math" panose="02040503050406030204" pitchFamily="18" charset="0"/>
                          </a:rPr>
                          <m:t>𝑠</m:t>
                        </m:r>
                      </m:sub>
                    </m:sSub>
                  </m:oMath>
                </a14:m>
                <a:r>
                  <a:rPr lang="en-US" sz="3200" dirty="0"/>
                  <a:t> is inversely proportional to the corresponding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𝑀</m:t>
                        </m:r>
                      </m:e>
                      <m:sub>
                        <m:r>
                          <a:rPr lang="en-US" sz="3200" b="0" i="1" smtClean="0">
                            <a:latin typeface="Cambria Math" panose="02040503050406030204" pitchFamily="18" charset="0"/>
                          </a:rPr>
                          <m:t>65</m:t>
                        </m:r>
                      </m:sub>
                    </m:sSub>
                  </m:oMath>
                </a14:m>
                <a:r>
                  <a:rPr lang="en-US" sz="3200" dirty="0"/>
                  <a:t> value as in Figure 2.</a:t>
                </a:r>
              </a:p>
              <a:p>
                <a:pPr marL="457200" indent="-457200" algn="just">
                  <a:buFont typeface="Wingdings" panose="05000000000000000000" pitchFamily="2" charset="2"/>
                  <a:buChar char="q"/>
                </a:pPr>
                <a:r>
                  <a:rPr lang="en-US" sz="3200" dirty="0"/>
                  <a:t> From Figure 3, it is clear that bunch length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𝜎</m:t>
                        </m:r>
                      </m:e>
                      <m:sub>
                        <m:r>
                          <a:rPr lang="en-US" sz="3200" b="0" i="1" smtClean="0">
                            <a:latin typeface="Cambria Math" panose="02040503050406030204" pitchFamily="18" charset="0"/>
                          </a:rPr>
                          <m:t>𝑠</m:t>
                        </m:r>
                      </m:sub>
                    </m:sSub>
                  </m:oMath>
                </a14:m>
                <a:r>
                  <a:rPr lang="en-US" sz="3200" dirty="0"/>
                  <a:t> is inversely proportional to the corresponding energy spread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𝜎</m:t>
                        </m:r>
                      </m:e>
                      <m:sub>
                        <m:r>
                          <a:rPr lang="en-US" sz="3200" b="0" i="1" smtClean="0">
                            <a:latin typeface="Cambria Math" panose="02040503050406030204" pitchFamily="18" charset="0"/>
                          </a:rPr>
                          <m:t>𝛿</m:t>
                        </m:r>
                      </m:sub>
                    </m:sSub>
                  </m:oMath>
                </a14:m>
                <a:r>
                  <a:rPr lang="en-US" sz="3200" dirty="0"/>
                  <a:t> for our assumed beam emittance 1 mm-</a:t>
                </a:r>
                <a:r>
                  <a:rPr lang="en-US" sz="3200" dirty="0" err="1"/>
                  <a:t>mrad</a:t>
                </a:r>
                <a:r>
                  <a:rPr lang="en-US" sz="3200" dirty="0"/>
                  <a:t>.</a:t>
                </a:r>
              </a:p>
            </p:txBody>
          </p:sp>
        </mc:Choice>
        <mc:Fallback xmlns="">
          <p:sp>
            <p:nvSpPr>
              <p:cNvPr id="97" name="TextBox 96"/>
              <p:cNvSpPr txBox="1">
                <a:spLocks noRot="1" noChangeAspect="1" noMove="1" noResize="1" noEditPoints="1" noAdjustHandles="1" noChangeArrowheads="1" noChangeShapeType="1" noTextEdit="1"/>
              </p:cNvSpPr>
              <p:nvPr/>
            </p:nvSpPr>
            <p:spPr>
              <a:xfrm>
                <a:off x="11764692" y="21112538"/>
                <a:ext cx="9802758" cy="3539430"/>
              </a:xfrm>
              <a:prstGeom prst="rect">
                <a:avLst/>
              </a:prstGeom>
              <a:blipFill>
                <a:blip r:embed="rId17"/>
                <a:stretch>
                  <a:fillRect l="-1430" t="-2238" r="-1555" b="-4647"/>
                </a:stretch>
              </a:blipFill>
            </p:spPr>
            <p:txBody>
              <a:bodyPr/>
              <a:lstStyle/>
              <a:p>
                <a:r>
                  <a:rPr lang="en-US">
                    <a:noFill/>
                  </a:rPr>
                  <a:t> </a:t>
                </a:r>
              </a:p>
            </p:txBody>
          </p:sp>
        </mc:Fallback>
      </mc:AlternateContent>
      <p:sp>
        <p:nvSpPr>
          <p:cNvPr id="98" name="Rounded Rectangle 68"/>
          <p:cNvSpPr/>
          <p:nvPr/>
        </p:nvSpPr>
        <p:spPr>
          <a:xfrm>
            <a:off x="11651031" y="25307786"/>
            <a:ext cx="10015327" cy="17897537"/>
          </a:xfrm>
          <a:prstGeom prst="roundRect">
            <a:avLst>
              <a:gd name="adj" fmla="val 833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p:pic>
        <p:nvPicPr>
          <p:cNvPr id="101" name="Picture 10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887651" y="27357116"/>
            <a:ext cx="9426839" cy="7519434"/>
          </a:xfrm>
          <a:prstGeom prst="rect">
            <a:avLst/>
          </a:prstGeom>
        </p:spPr>
      </p:pic>
      <mc:AlternateContent xmlns:mc="http://schemas.openxmlformats.org/markup-compatibility/2006" xmlns:a14="http://schemas.microsoft.com/office/drawing/2010/main">
        <mc:Choice Requires="a14">
          <p:sp>
            <p:nvSpPr>
              <p:cNvPr id="102" name="TextBox 101"/>
              <p:cNvSpPr txBox="1"/>
              <p:nvPr/>
            </p:nvSpPr>
            <p:spPr>
              <a:xfrm>
                <a:off x="12005356" y="35112151"/>
                <a:ext cx="9117328" cy="1631216"/>
              </a:xfrm>
              <a:prstGeom prst="rect">
                <a:avLst/>
              </a:prstGeom>
              <a:noFill/>
            </p:spPr>
            <p:txBody>
              <a:bodyPr wrap="square" rtlCol="0">
                <a:spAutoFit/>
              </a:bodyPr>
              <a:lstStyle/>
              <a:p>
                <a:pPr algn="just"/>
                <a:r>
                  <a:rPr lang="en-US" sz="3200" dirty="0"/>
                  <a:t>Figure 4: Periodic solution with chirping and de-chirping in two energy ring in ERL mode with </a:t>
                </a:r>
                <a14:m>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𝜙</m:t>
                        </m:r>
                      </m:e>
                      <m:sub>
                        <m:r>
                          <a:rPr lang="en-US" sz="3200" b="0" i="1" smtClean="0">
                            <a:latin typeface="Cambria Math" panose="02040503050406030204" pitchFamily="18" charset="0"/>
                          </a:rPr>
                          <m:t>𝑠</m:t>
                        </m:r>
                      </m:sub>
                      <m:sup>
                        <m:r>
                          <a:rPr lang="en-US" sz="3200" b="0" i="1" smtClean="0">
                            <a:latin typeface="Cambria Math" panose="02040503050406030204" pitchFamily="18" charset="0"/>
                          </a:rPr>
                          <m:t>𝑎𝑐𝑐</m:t>
                        </m:r>
                      </m:sup>
                    </m:sSubSup>
                    <m:d>
                      <m:dPr>
                        <m:ctrlPr>
                          <a:rPr lang="en-US" sz="3200" b="0" i="1" smtClean="0">
                            <a:latin typeface="Cambria Math" panose="02040503050406030204" pitchFamily="18" charset="0"/>
                          </a:rPr>
                        </m:ctrlPr>
                      </m:dPr>
                      <m:e>
                        <m:r>
                          <a:rPr lang="en-US" sz="3200" b="0" i="1" smtClean="0">
                            <a:latin typeface="Cambria Math" panose="02040503050406030204" pitchFamily="18" charset="0"/>
                          </a:rPr>
                          <m:t>1</m:t>
                        </m:r>
                      </m:e>
                    </m:d>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60</m:t>
                        </m:r>
                      </m:e>
                      <m:sup>
                        <m:r>
                          <a:rPr lang="en-US" sz="3200" b="0" i="1" smtClean="0">
                            <a:latin typeface="Cambria Math" panose="02040503050406030204" pitchFamily="18" charset="0"/>
                          </a:rPr>
                          <m:t>0</m:t>
                        </m:r>
                      </m:sup>
                    </m:sSup>
                    <m:r>
                      <a:rPr lang="en-US" sz="3200" b="0" i="1" smtClean="0">
                        <a:latin typeface="Cambria Math" panose="02040503050406030204" pitchFamily="18" charset="0"/>
                      </a:rPr>
                      <m:t>, </m:t>
                    </m:r>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𝜙</m:t>
                    </m:r>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0.0001</m:t>
                        </m:r>
                      </m:e>
                      <m:sup>
                        <m:r>
                          <a:rPr lang="en-US" sz="3200" b="0" i="1" smtClean="0">
                            <a:latin typeface="Cambria Math" panose="02040503050406030204" pitchFamily="18" charset="0"/>
                          </a:rPr>
                          <m:t>0</m:t>
                        </m:r>
                      </m:sup>
                    </m:sSup>
                  </m:oMath>
                </a14:m>
                <a:r>
                  <a:rPr lang="en-US" sz="3600" dirty="0" smtClean="0"/>
                  <a:t>.</a:t>
                </a:r>
                <a:endParaRPr lang="en-US" sz="36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12005356" y="35112151"/>
                <a:ext cx="9117328" cy="1631216"/>
              </a:xfrm>
              <a:prstGeom prst="rect">
                <a:avLst/>
              </a:prstGeom>
              <a:blipFill>
                <a:blip r:embed="rId19"/>
                <a:stretch>
                  <a:fillRect l="-1671" t="-4869" r="-1671" b="-13483"/>
                </a:stretch>
              </a:blipFill>
            </p:spPr>
            <p:txBody>
              <a:bodyPr/>
              <a:lstStyle/>
              <a:p>
                <a:r>
                  <a:rPr lang="en-US">
                    <a:noFill/>
                  </a:rPr>
                  <a:t> </a:t>
                </a:r>
              </a:p>
            </p:txBody>
          </p:sp>
        </mc:Fallback>
      </mc:AlternateContent>
      <p:sp>
        <p:nvSpPr>
          <p:cNvPr id="104" name="TextBox 103"/>
          <p:cNvSpPr txBox="1"/>
          <p:nvPr/>
        </p:nvSpPr>
        <p:spPr>
          <a:xfrm>
            <a:off x="11876372" y="41428521"/>
            <a:ext cx="9538979" cy="1077218"/>
          </a:xfrm>
          <a:prstGeom prst="rect">
            <a:avLst/>
          </a:prstGeom>
          <a:noFill/>
        </p:spPr>
        <p:txBody>
          <a:bodyPr wrap="square" rtlCol="0">
            <a:spAutoFit/>
          </a:bodyPr>
          <a:lstStyle/>
          <a:p>
            <a:pPr algn="just"/>
            <a:r>
              <a:rPr lang="en-US" sz="3200" dirty="0"/>
              <a:t>Table 1: RF and bunch parameters in two energy storage ring in ERL mode with two cavities model.</a:t>
            </a:r>
          </a:p>
        </p:txBody>
      </p:sp>
      <p:sp>
        <p:nvSpPr>
          <p:cNvPr id="105" name="Rounded Rectangle 68"/>
          <p:cNvSpPr/>
          <p:nvPr/>
        </p:nvSpPr>
        <p:spPr>
          <a:xfrm>
            <a:off x="22063678" y="28508233"/>
            <a:ext cx="10015327" cy="10532704"/>
          </a:xfrm>
          <a:prstGeom prst="roundRect">
            <a:avLst>
              <a:gd name="adj" fmla="val 833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p:sp>
        <p:nvSpPr>
          <p:cNvPr id="106" name="Rectangle 105"/>
          <p:cNvSpPr/>
          <p:nvPr/>
        </p:nvSpPr>
        <p:spPr>
          <a:xfrm>
            <a:off x="23216277" y="8202167"/>
            <a:ext cx="7599872" cy="820674"/>
          </a:xfrm>
          <a:prstGeom prst="rect">
            <a:avLst/>
          </a:prstGeom>
        </p:spPr>
        <p:txBody>
          <a:bodyPr wrap="square">
            <a:spAutoFit/>
          </a:bodyPr>
          <a:lstStyle/>
          <a:p>
            <a:pPr lvl="0" algn="ctr" defTabSz="4386727" fontAlgn="auto">
              <a:lnSpc>
                <a:spcPct val="150000"/>
              </a:lnSpc>
              <a:spcBef>
                <a:spcPts val="0"/>
              </a:spcBef>
              <a:spcAft>
                <a:spcPts val="600"/>
              </a:spcAft>
              <a:defRPr/>
            </a:pPr>
            <a:r>
              <a:rPr lang="en-US" sz="3600" b="1" u="sng" cap="all" dirty="0">
                <a:solidFill>
                  <a:schemeClr val="accent1">
                    <a:lumMod val="50000"/>
                  </a:schemeClr>
                </a:solidFill>
                <a:latin typeface="Arial" pitchFamily="34" charset="0"/>
                <a:cs typeface="Arial" pitchFamily="34" charset="0"/>
              </a:rPr>
              <a:t> THIRD CAVITY MODEL</a:t>
            </a:r>
            <a:endParaRPr lang="en-US" sz="3200" u="sng" cap="all" dirty="0">
              <a:solidFill>
                <a:srgbClr val="0070C0"/>
              </a:solidFill>
              <a:cs typeface="Arial" charset="0"/>
            </a:endParaRPr>
          </a:p>
        </p:txBody>
      </p:sp>
      <p:pic>
        <p:nvPicPr>
          <p:cNvPr id="107" name="Picture 10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864069" y="9205490"/>
            <a:ext cx="8304287" cy="6309762"/>
          </a:xfrm>
          <a:prstGeom prst="rect">
            <a:avLst/>
          </a:prstGeom>
        </p:spPr>
      </p:pic>
      <mc:AlternateContent xmlns:mc="http://schemas.openxmlformats.org/markup-compatibility/2006" xmlns:a14="http://schemas.microsoft.com/office/drawing/2010/main">
        <mc:Choice Requires="a14">
          <p:sp>
            <p:nvSpPr>
              <p:cNvPr id="108" name="TextBox 107"/>
              <p:cNvSpPr txBox="1"/>
              <p:nvPr/>
            </p:nvSpPr>
            <p:spPr>
              <a:xfrm>
                <a:off x="22516614" y="15563039"/>
                <a:ext cx="9186975" cy="1569660"/>
              </a:xfrm>
              <a:prstGeom prst="rect">
                <a:avLst/>
              </a:prstGeom>
              <a:noFill/>
            </p:spPr>
            <p:txBody>
              <a:bodyPr wrap="square" rtlCol="0">
                <a:spAutoFit/>
              </a:bodyPr>
              <a:lstStyle/>
              <a:p>
                <a:pPr algn="just"/>
                <a:r>
                  <a:rPr lang="en-US" sz="3200" dirty="0"/>
                  <a:t>Figure 5: periodic solution without chirping and de-chirping in </a:t>
                </a:r>
                <a:r>
                  <a:rPr lang="en-US" sz="3200" dirty="0" smtClean="0"/>
                  <a:t>two-energy </a:t>
                </a:r>
                <a:r>
                  <a:rPr lang="en-US" sz="3200" dirty="0"/>
                  <a:t>storage ring in ERL mode using the third cavity to provide </a:t>
                </a:r>
                <a:r>
                  <a:rPr lang="en-US" sz="3200" dirty="0" smtClean="0"/>
                  <a:t>offset </a:t>
                </a:r>
                <a14:m>
                  <m:oMath xmlns:m="http://schemas.openxmlformats.org/officeDocument/2006/math">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𝜙</m:t>
                    </m:r>
                  </m:oMath>
                </a14:m>
                <a:r>
                  <a:rPr lang="en-US" sz="3200" dirty="0"/>
                  <a:t>.</a:t>
                </a:r>
              </a:p>
            </p:txBody>
          </p:sp>
        </mc:Choice>
        <mc:Fallback xmlns="">
          <p:sp>
            <p:nvSpPr>
              <p:cNvPr id="108" name="TextBox 107"/>
              <p:cNvSpPr txBox="1">
                <a:spLocks noRot="1" noChangeAspect="1" noMove="1" noResize="1" noEditPoints="1" noAdjustHandles="1" noChangeArrowheads="1" noChangeShapeType="1" noTextEdit="1"/>
              </p:cNvSpPr>
              <p:nvPr/>
            </p:nvSpPr>
            <p:spPr>
              <a:xfrm>
                <a:off x="22516614" y="15563039"/>
                <a:ext cx="9186975" cy="1569660"/>
              </a:xfrm>
              <a:prstGeom prst="rect">
                <a:avLst/>
              </a:prstGeom>
              <a:blipFill>
                <a:blip r:embed="rId21"/>
                <a:stretch>
                  <a:fillRect l="-1725" t="-5058" r="-1659" b="-12062"/>
                </a:stretch>
              </a:blipFill>
            </p:spPr>
            <p:txBody>
              <a:bodyPr/>
              <a:lstStyle/>
              <a:p>
                <a:r>
                  <a:rPr lang="en-US">
                    <a:noFill/>
                  </a:rPr>
                  <a:t> </a:t>
                </a:r>
              </a:p>
            </p:txBody>
          </p:sp>
        </mc:Fallback>
      </mc:AlternateContent>
      <p:sp>
        <p:nvSpPr>
          <p:cNvPr id="110" name="TextBox 109"/>
          <p:cNvSpPr txBox="1"/>
          <p:nvPr/>
        </p:nvSpPr>
        <p:spPr>
          <a:xfrm>
            <a:off x="22317449" y="20820150"/>
            <a:ext cx="9694729" cy="2062103"/>
          </a:xfrm>
          <a:prstGeom prst="rect">
            <a:avLst/>
          </a:prstGeom>
          <a:noFill/>
        </p:spPr>
        <p:txBody>
          <a:bodyPr wrap="square" rtlCol="0">
            <a:spAutoFit/>
          </a:bodyPr>
          <a:lstStyle/>
          <a:p>
            <a:pPr algn="just"/>
            <a:r>
              <a:rPr lang="en-US" sz="3200" dirty="0"/>
              <a:t>Table 2: Bunch length and the corresponding energy spread values for different values of applied voltage in the third cavity in </a:t>
            </a:r>
            <a:r>
              <a:rPr lang="en-US" sz="3200" dirty="0" smtClean="0"/>
              <a:t>two-energy </a:t>
            </a:r>
            <a:r>
              <a:rPr lang="en-US" sz="3200" dirty="0"/>
              <a:t>storage ring in ERL mode.</a:t>
            </a:r>
          </a:p>
        </p:txBody>
      </p:sp>
      <p:sp>
        <p:nvSpPr>
          <p:cNvPr id="111" name="Rounded Rectangle 68"/>
          <p:cNvSpPr/>
          <p:nvPr/>
        </p:nvSpPr>
        <p:spPr>
          <a:xfrm>
            <a:off x="22083449" y="23663090"/>
            <a:ext cx="10015327" cy="4310527"/>
          </a:xfrm>
          <a:prstGeom prst="roundRect">
            <a:avLst>
              <a:gd name="adj" fmla="val 833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p:sp>
        <p:nvSpPr>
          <p:cNvPr id="112" name="Rectangle 111"/>
          <p:cNvSpPr/>
          <p:nvPr/>
        </p:nvSpPr>
        <p:spPr>
          <a:xfrm>
            <a:off x="23118748" y="23812277"/>
            <a:ext cx="7599872" cy="820674"/>
          </a:xfrm>
          <a:prstGeom prst="rect">
            <a:avLst/>
          </a:prstGeom>
        </p:spPr>
        <p:txBody>
          <a:bodyPr wrap="square">
            <a:spAutoFit/>
          </a:bodyPr>
          <a:lstStyle/>
          <a:p>
            <a:pPr lvl="0" algn="ctr" defTabSz="4386727" fontAlgn="auto">
              <a:lnSpc>
                <a:spcPct val="150000"/>
              </a:lnSpc>
              <a:spcBef>
                <a:spcPts val="0"/>
              </a:spcBef>
              <a:spcAft>
                <a:spcPts val="600"/>
              </a:spcAft>
              <a:defRPr/>
            </a:pPr>
            <a:r>
              <a:rPr lang="en-US" sz="3600" b="1" u="sng" cap="all" dirty="0">
                <a:solidFill>
                  <a:schemeClr val="accent1">
                    <a:lumMod val="50000"/>
                  </a:schemeClr>
                </a:solidFill>
                <a:latin typeface="Arial" pitchFamily="34" charset="0"/>
                <a:cs typeface="Arial" pitchFamily="34" charset="0"/>
              </a:rPr>
              <a:t> FUTURE WORK</a:t>
            </a:r>
            <a:endParaRPr lang="en-US" sz="3200" u="sng" cap="all" dirty="0">
              <a:solidFill>
                <a:srgbClr val="0070C0"/>
              </a:solidFill>
              <a:cs typeface="Arial" charset="0"/>
            </a:endParaRPr>
          </a:p>
        </p:txBody>
      </p:sp>
      <p:sp>
        <p:nvSpPr>
          <p:cNvPr id="16" name="Rectangle 15"/>
          <p:cNvSpPr/>
          <p:nvPr/>
        </p:nvSpPr>
        <p:spPr>
          <a:xfrm>
            <a:off x="22486134" y="24861569"/>
            <a:ext cx="9513378" cy="2616101"/>
          </a:xfrm>
          <a:prstGeom prst="rect">
            <a:avLst/>
          </a:prstGeom>
        </p:spPr>
        <p:txBody>
          <a:bodyPr wrap="square">
            <a:spAutoFit/>
          </a:bodyPr>
          <a:lstStyle/>
          <a:p>
            <a:pPr marL="457200" indent="-457200" algn="just">
              <a:buFont typeface="Wingdings" panose="05000000000000000000" pitchFamily="2" charset="2"/>
              <a:buChar char="q"/>
            </a:pPr>
            <a:r>
              <a:rPr lang="en-US" sz="3200" dirty="0"/>
              <a:t>Estimation of equilibrium emittances value for </a:t>
            </a:r>
            <a:r>
              <a:rPr lang="en-US" sz="3200" dirty="0" smtClean="0"/>
              <a:t>two-energy </a:t>
            </a:r>
            <a:r>
              <a:rPr lang="en-US" sz="3200" dirty="0"/>
              <a:t>storage ring.</a:t>
            </a:r>
          </a:p>
          <a:p>
            <a:pPr marL="457200" indent="-457200" algn="just">
              <a:buFont typeface="Wingdings" panose="05000000000000000000" pitchFamily="2" charset="2"/>
              <a:buChar char="q"/>
            </a:pPr>
            <a:r>
              <a:rPr lang="en-US" sz="3200" dirty="0"/>
              <a:t>Optimization of cooler parameters.</a:t>
            </a:r>
          </a:p>
          <a:p>
            <a:pPr marL="457200" indent="-457200" algn="just">
              <a:buFont typeface="Wingdings" panose="05000000000000000000" pitchFamily="2" charset="2"/>
              <a:buChar char="q"/>
            </a:pPr>
            <a:r>
              <a:rPr lang="en-US" sz="3200" dirty="0"/>
              <a:t>Analytical estimation of intra-and-inter beam scattering and space charge effects</a:t>
            </a:r>
            <a:r>
              <a:rPr lang="en-US" sz="3600" dirty="0"/>
              <a:t>.</a:t>
            </a:r>
          </a:p>
        </p:txBody>
      </p:sp>
      <p:sp>
        <p:nvSpPr>
          <p:cNvPr id="113" name="Rectangle 112"/>
          <p:cNvSpPr/>
          <p:nvPr/>
        </p:nvSpPr>
        <p:spPr>
          <a:xfrm>
            <a:off x="22919199" y="28917175"/>
            <a:ext cx="7599872" cy="820674"/>
          </a:xfrm>
          <a:prstGeom prst="rect">
            <a:avLst/>
          </a:prstGeom>
        </p:spPr>
        <p:txBody>
          <a:bodyPr wrap="square">
            <a:spAutoFit/>
          </a:bodyPr>
          <a:lstStyle/>
          <a:p>
            <a:pPr lvl="0" algn="ctr" defTabSz="4386727" fontAlgn="auto">
              <a:lnSpc>
                <a:spcPct val="150000"/>
              </a:lnSpc>
              <a:spcBef>
                <a:spcPts val="0"/>
              </a:spcBef>
              <a:spcAft>
                <a:spcPts val="600"/>
              </a:spcAft>
              <a:defRPr/>
            </a:pPr>
            <a:r>
              <a:rPr lang="en-US" sz="3600" b="1" u="sng" cap="all" dirty="0">
                <a:solidFill>
                  <a:schemeClr val="accent1">
                    <a:lumMod val="50000"/>
                  </a:schemeClr>
                </a:solidFill>
                <a:latin typeface="Arial" pitchFamily="34" charset="0"/>
                <a:cs typeface="Arial" pitchFamily="34" charset="0"/>
              </a:rPr>
              <a:t> CONCLUSIONS</a:t>
            </a:r>
            <a:endParaRPr lang="en-US" sz="3200" u="sng" cap="all" dirty="0">
              <a:solidFill>
                <a:srgbClr val="0070C0"/>
              </a:solidFill>
              <a:cs typeface="Arial" charset="0"/>
            </a:endParaRPr>
          </a:p>
        </p:txBody>
      </p:sp>
      <mc:AlternateContent xmlns:mc="http://schemas.openxmlformats.org/markup-compatibility/2006">
        <mc:Choice xmlns:a14="http://schemas.microsoft.com/office/drawing/2010/main" Requires="a14">
          <p:sp>
            <p:nvSpPr>
              <p:cNvPr id="19" name="Rectangle 18"/>
              <p:cNvSpPr/>
              <p:nvPr/>
            </p:nvSpPr>
            <p:spPr>
              <a:xfrm>
                <a:off x="22435371" y="30258931"/>
                <a:ext cx="9492178" cy="7977056"/>
              </a:xfrm>
              <a:prstGeom prst="rect">
                <a:avLst/>
              </a:prstGeom>
            </p:spPr>
            <p:txBody>
              <a:bodyPr wrap="square">
                <a:spAutoFit/>
              </a:bodyPr>
              <a:lstStyle/>
              <a:p>
                <a:pPr marL="457200" indent="-457200" algn="just">
                  <a:buFont typeface="Wingdings" panose="05000000000000000000" pitchFamily="2" charset="2"/>
                  <a:buChar char="q"/>
                </a:pPr>
                <a:r>
                  <a:rPr lang="en-US" sz="3200" dirty="0"/>
                  <a:t>For our  assumed value of equilibrium emittances, two cavities model with chirping and de-chirping scheme, we can get the bunch length of the order of cm  and the energy spread of the order of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10</m:t>
                        </m:r>
                      </m:e>
                      <m:sup>
                        <m:r>
                          <a:rPr lang="en-US" sz="3200" i="1">
                            <a:latin typeface="Cambria Math" panose="02040503050406030204" pitchFamily="18" charset="0"/>
                          </a:rPr>
                          <m:t>−5</m:t>
                        </m:r>
                      </m:sup>
                    </m:sSup>
                  </m:oMath>
                </a14:m>
                <a:r>
                  <a:rPr lang="en-US" sz="3200" dirty="0"/>
                  <a:t>.</a:t>
                </a:r>
              </a:p>
              <a:p>
                <a:pPr marL="457200" indent="-457200" algn="just">
                  <a:buFont typeface="Wingdings" panose="05000000000000000000" pitchFamily="2" charset="2"/>
                  <a:buChar char="q"/>
                </a:pPr>
                <a:r>
                  <a:rPr lang="en-US" sz="3200" dirty="0"/>
                  <a:t>Periodic solutions exist. It ensures that the two energy storage ring is longitudinally stable for both model described here.</a:t>
                </a:r>
              </a:p>
              <a:p>
                <a:pPr marL="457200" indent="-457200" algn="just">
                  <a:buFont typeface="Wingdings" panose="05000000000000000000" pitchFamily="2" charset="2"/>
                  <a:buChar char="q"/>
                </a:pPr>
                <a:r>
                  <a:rPr lang="en-US" sz="3200" dirty="0"/>
                  <a:t>The third cavity to provide the phase offset to the beam just after second accelerating cavity works great and also gives the similar bunch parameters in the cooling section.</a:t>
                </a:r>
              </a:p>
              <a:p>
                <a:pPr marL="457200" indent="-457200" algn="just">
                  <a:buFont typeface="Wingdings" panose="05000000000000000000" pitchFamily="2" charset="2"/>
                  <a:buChar char="q"/>
                </a:pPr>
                <a:r>
                  <a:rPr lang="en-US" sz="3200" dirty="0"/>
                  <a:t>The third cavity model looks better than two cavities model since it does not require any chirping and de-chirping scheme and less number of cavities works.</a:t>
                </a:r>
                <a:endParaRPr lang="en-US" sz="8000" dirty="0"/>
              </a:p>
            </p:txBody>
          </p:sp>
        </mc:Choice>
        <mc:Fallback>
          <p:sp>
            <p:nvSpPr>
              <p:cNvPr id="19" name="Rectangle 18"/>
              <p:cNvSpPr>
                <a:spLocks noRot="1" noChangeAspect="1" noMove="1" noResize="1" noEditPoints="1" noAdjustHandles="1" noChangeArrowheads="1" noChangeShapeType="1" noTextEdit="1"/>
              </p:cNvSpPr>
              <p:nvPr/>
            </p:nvSpPr>
            <p:spPr>
              <a:xfrm>
                <a:off x="22435371" y="30258931"/>
                <a:ext cx="9492178" cy="7977056"/>
              </a:xfrm>
              <a:prstGeom prst="rect">
                <a:avLst/>
              </a:prstGeom>
              <a:blipFill>
                <a:blip r:embed="rId22"/>
                <a:stretch>
                  <a:fillRect l="-1413" t="-994" r="-1670" b="-1606"/>
                </a:stretch>
              </a:blipFill>
            </p:spPr>
            <p:txBody>
              <a:bodyPr/>
              <a:lstStyle/>
              <a:p>
                <a:r>
                  <a:rPr lang="en-US">
                    <a:noFill/>
                  </a:rPr>
                  <a:t> </a:t>
                </a:r>
              </a:p>
            </p:txBody>
          </p:sp>
        </mc:Fallback>
      </mc:AlternateContent>
      <p:sp>
        <p:nvSpPr>
          <p:cNvPr id="114" name="Rounded Rectangle 68"/>
          <p:cNvSpPr/>
          <p:nvPr/>
        </p:nvSpPr>
        <p:spPr>
          <a:xfrm>
            <a:off x="1033673" y="34245359"/>
            <a:ext cx="10192063" cy="8959965"/>
          </a:xfrm>
          <a:prstGeom prst="roundRect">
            <a:avLst>
              <a:gd name="adj" fmla="val 833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p:sp>
        <p:nvSpPr>
          <p:cNvPr id="115" name="TextBox 114"/>
          <p:cNvSpPr txBox="1"/>
          <p:nvPr/>
        </p:nvSpPr>
        <p:spPr>
          <a:xfrm>
            <a:off x="1515846" y="35345486"/>
            <a:ext cx="9563891" cy="8309967"/>
          </a:xfrm>
          <a:prstGeom prst="rect">
            <a:avLst/>
          </a:prstGeom>
          <a:noFill/>
        </p:spPr>
        <p:txBody>
          <a:bodyPr wrap="square" rtlCol="0">
            <a:spAutoFit/>
          </a:bodyPr>
          <a:lstStyle/>
          <a:p>
            <a:pPr algn="just"/>
            <a:endParaRPr lang="en-US" sz="2800" b="1" cap="all" dirty="0"/>
          </a:p>
          <a:p>
            <a:pPr algn="just"/>
            <a:r>
              <a:rPr lang="en-US" sz="2800" dirty="0"/>
              <a:t>1. G. A. </a:t>
            </a:r>
            <a:r>
              <a:rPr lang="en-US" sz="2800" dirty="0" err="1"/>
              <a:t>Krafft</a:t>
            </a:r>
            <a:r>
              <a:rPr lang="en-US" sz="2800" dirty="0"/>
              <a:t>, B. Dhital, F. Lin, V. </a:t>
            </a:r>
            <a:r>
              <a:rPr lang="en-US" sz="2800" dirty="0" err="1"/>
              <a:t>Morozov</a:t>
            </a:r>
            <a:r>
              <a:rPr lang="en-US" sz="2800" dirty="0"/>
              <a:t> “Multiple energy    storage rings” </a:t>
            </a:r>
            <a:r>
              <a:rPr lang="en-GB" sz="2800" u="sng" dirty="0">
                <a:hlinkClick r:id="rId23"/>
              </a:rPr>
              <a:t>arXiv:1907.13461v1</a:t>
            </a:r>
            <a:r>
              <a:rPr lang="en-GB" sz="2800" dirty="0"/>
              <a:t>[</a:t>
            </a:r>
            <a:r>
              <a:rPr lang="en-GB" sz="2800" dirty="0" err="1"/>
              <a:t>phys</a:t>
            </a:r>
            <a:r>
              <a:rPr lang="en-GB" sz="2800" dirty="0"/>
              <a:t> </a:t>
            </a:r>
            <a:r>
              <a:rPr lang="en-GB" sz="2800" dirty="0" err="1"/>
              <a:t>ics.acc-ph</a:t>
            </a:r>
            <a:r>
              <a:rPr lang="en-GB" sz="2800" dirty="0"/>
              <a:t>] </a:t>
            </a:r>
            <a:endParaRPr lang="en-US" sz="2800" dirty="0"/>
          </a:p>
          <a:p>
            <a:pPr algn="just"/>
            <a:r>
              <a:rPr lang="en-GB" sz="2800" dirty="0"/>
              <a:t>2. B. Dhital, J. R. </a:t>
            </a:r>
            <a:r>
              <a:rPr lang="en-GB" sz="2800" dirty="0" err="1"/>
              <a:t>Delayen</a:t>
            </a:r>
            <a:r>
              <a:rPr lang="en-GB" sz="2800" dirty="0"/>
              <a:t>, Y. S. </a:t>
            </a:r>
            <a:r>
              <a:rPr lang="en-GB" sz="2800" dirty="0" err="1"/>
              <a:t>Derbenev</a:t>
            </a:r>
            <a:r>
              <a:rPr lang="en-GB" sz="2800" dirty="0"/>
              <a:t>, D. Douglas, G.    A. </a:t>
            </a:r>
            <a:r>
              <a:rPr lang="en-GB" sz="2800" dirty="0" err="1"/>
              <a:t>Krafft</a:t>
            </a:r>
            <a:r>
              <a:rPr lang="en-GB" sz="2800" dirty="0"/>
              <a:t>, F. Lin, V. S. </a:t>
            </a:r>
            <a:r>
              <a:rPr lang="en-GB" sz="2800" dirty="0" err="1"/>
              <a:t>Morozov</a:t>
            </a:r>
            <a:r>
              <a:rPr lang="en-GB" sz="2800" dirty="0"/>
              <a:t>, and Y. Zhang, “Equilibria and Synchrotron Stability in Two Energy Storage Rings”, Proc. of the 2019 Int. Part. Acc. Conf., Melbourne, Australia, 364 (2019).</a:t>
            </a:r>
            <a:endParaRPr lang="en-US" sz="2800" dirty="0"/>
          </a:p>
          <a:p>
            <a:pPr algn="just"/>
            <a:r>
              <a:rPr lang="en-GB" sz="2800" dirty="0"/>
              <a:t>3. H. Zhang </a:t>
            </a:r>
            <a:r>
              <a:rPr lang="en-GB" sz="2800" i="1" dirty="0"/>
              <a:t>et al</a:t>
            </a:r>
            <a:r>
              <a:rPr lang="en-GB" sz="2800" dirty="0"/>
              <a:t>., “Simulation study on JLEIC high energy bunched electron cooling”, in </a:t>
            </a:r>
            <a:r>
              <a:rPr lang="en-GB" sz="2800" i="1" dirty="0"/>
              <a:t>Proc. North American Particle Accelerator Conference (NAPAC'16)</a:t>
            </a:r>
            <a:r>
              <a:rPr lang="en-GB" sz="2800" dirty="0"/>
              <a:t>, Chicago, IL, USA October 2016.</a:t>
            </a:r>
            <a:endParaRPr lang="en-US" sz="2800" dirty="0"/>
          </a:p>
          <a:p>
            <a:pPr algn="just"/>
            <a:r>
              <a:rPr lang="en-GB" sz="2800" dirty="0"/>
              <a:t>4. F. Lin </a:t>
            </a:r>
            <a:r>
              <a:rPr lang="en-GB" sz="2800" i="1" dirty="0"/>
              <a:t>et al</a:t>
            </a:r>
            <a:r>
              <a:rPr lang="en-GB" sz="2800" dirty="0"/>
              <a:t>., “Storage-ring Electron Cooler for Relativistic Ion Beams”, in </a:t>
            </a:r>
            <a:r>
              <a:rPr lang="en-GB" sz="2800" i="1" dirty="0"/>
              <a:t>Proc. 7th Int. Particle Accelerator Conf. (IPAC'16)</a:t>
            </a:r>
            <a:r>
              <a:rPr lang="en-GB" sz="2800" dirty="0"/>
              <a:t>, Busan, Korea, May 2016, pp. 2466-2468. </a:t>
            </a:r>
            <a:r>
              <a:rPr lang="en-AU" sz="2800" dirty="0"/>
              <a:t>doi:10.18429/JACoW-IPAC2016-WEPMW020.</a:t>
            </a:r>
            <a:endParaRPr lang="en-US" sz="2800" dirty="0"/>
          </a:p>
          <a:p>
            <a:endParaRPr lang="en-US" dirty="0"/>
          </a:p>
        </p:txBody>
      </p:sp>
      <p:sp>
        <p:nvSpPr>
          <p:cNvPr id="116" name="TextBox 115"/>
          <p:cNvSpPr txBox="1"/>
          <p:nvPr/>
        </p:nvSpPr>
        <p:spPr>
          <a:xfrm>
            <a:off x="24335369" y="39579077"/>
            <a:ext cx="5166630" cy="784830"/>
          </a:xfrm>
          <a:prstGeom prst="rect">
            <a:avLst/>
          </a:prstGeom>
          <a:noFill/>
        </p:spPr>
        <p:txBody>
          <a:bodyPr wrap="square" tIns="182880" rtlCol="0">
            <a:spAutoFit/>
          </a:bodyPr>
          <a:lstStyle/>
          <a:p>
            <a:pPr algn="ctr" defTabSz="4386727" eaLnBrk="0" fontAlgn="auto" hangingPunct="0">
              <a:spcBef>
                <a:spcPts val="2400"/>
              </a:spcBef>
              <a:spcAft>
                <a:spcPts val="1200"/>
              </a:spcAft>
              <a:defRPr/>
            </a:pPr>
            <a:r>
              <a:rPr lang="en-US" sz="3600" b="1" u="sng" cap="all" dirty="0">
                <a:solidFill>
                  <a:schemeClr val="accent1">
                    <a:lumMod val="50000"/>
                  </a:schemeClr>
                </a:solidFill>
                <a:latin typeface="Arial" pitchFamily="34" charset="0"/>
                <a:cs typeface="Arial" pitchFamily="34" charset="0"/>
              </a:rPr>
              <a:t>ACKNOWLEDGEMENT</a:t>
            </a:r>
          </a:p>
        </p:txBody>
      </p:sp>
      <p:sp>
        <p:nvSpPr>
          <p:cNvPr id="117" name="Rounded Rectangle 68"/>
          <p:cNvSpPr/>
          <p:nvPr/>
        </p:nvSpPr>
        <p:spPr>
          <a:xfrm>
            <a:off x="22096381" y="39612940"/>
            <a:ext cx="9887891" cy="3511408"/>
          </a:xfrm>
          <a:prstGeom prst="roundRect">
            <a:avLst>
              <a:gd name="adj" fmla="val 833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p:sp>
        <p:nvSpPr>
          <p:cNvPr id="25" name="Rectangle 24"/>
          <p:cNvSpPr/>
          <p:nvPr/>
        </p:nvSpPr>
        <p:spPr>
          <a:xfrm>
            <a:off x="22516614" y="40655358"/>
            <a:ext cx="8804141" cy="2062103"/>
          </a:xfrm>
          <a:prstGeom prst="rect">
            <a:avLst/>
          </a:prstGeom>
        </p:spPr>
        <p:txBody>
          <a:bodyPr wrap="square">
            <a:spAutoFit/>
          </a:bodyPr>
          <a:lstStyle/>
          <a:p>
            <a:pPr marL="457200" indent="-457200" algn="just">
              <a:buFont typeface="Wingdings" panose="05000000000000000000" pitchFamily="2" charset="2"/>
              <a:buChar char="v"/>
            </a:pPr>
            <a:r>
              <a:rPr lang="en-GB" sz="3200" dirty="0"/>
              <a:t>Work supported by U.S. DOE Contract No. DE-AC05-06OR23177 and DE-AC02-06CH11357</a:t>
            </a:r>
            <a:r>
              <a:rPr lang="en-GB" sz="3200" dirty="0" smtClean="0"/>
              <a:t>.</a:t>
            </a:r>
          </a:p>
          <a:p>
            <a:pPr algn="just"/>
            <a:r>
              <a:rPr lang="en-GB" sz="3200" dirty="0" smtClean="0"/>
              <a:t>#bdhit001@odu.edu</a:t>
            </a:r>
            <a:endParaRPr lang="en-US" sz="3200" dirty="0"/>
          </a:p>
        </p:txBody>
      </p:sp>
      <p:pic>
        <p:nvPicPr>
          <p:cNvPr id="2" name="Picture 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261177" y="17392168"/>
            <a:ext cx="9697847" cy="3427981"/>
          </a:xfrm>
          <a:prstGeom prst="rect">
            <a:avLst/>
          </a:prstGeom>
        </p:spPr>
      </p:pic>
      <p:pic>
        <p:nvPicPr>
          <p:cNvPr id="3" name="Picture 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1781812" y="37059748"/>
            <a:ext cx="9673906" cy="4052391"/>
          </a:xfrm>
          <a:prstGeom prst="rect">
            <a:avLst/>
          </a:prstGeom>
        </p:spPr>
      </p:pic>
      <p:sp>
        <p:nvSpPr>
          <p:cNvPr id="5" name="TextBox 4">
            <a:extLst>
              <a:ext uri="{FF2B5EF4-FFF2-40B4-BE49-F238E27FC236}">
                <a16:creationId xmlns:a16="http://schemas.microsoft.com/office/drawing/2014/main" id="{B4F33980-A582-442F-BC4C-4B72E6564F0F}"/>
              </a:ext>
            </a:extLst>
          </p:cNvPr>
          <p:cNvSpPr txBox="1"/>
          <p:nvPr/>
        </p:nvSpPr>
        <p:spPr>
          <a:xfrm>
            <a:off x="1106945" y="-23738"/>
            <a:ext cx="2979186" cy="523220"/>
          </a:xfrm>
          <a:prstGeom prst="rect">
            <a:avLst/>
          </a:prstGeom>
          <a:noFill/>
        </p:spPr>
        <p:txBody>
          <a:bodyPr wrap="square" rtlCol="0">
            <a:spAutoFit/>
          </a:bodyPr>
          <a:lstStyle/>
          <a:p>
            <a:r>
              <a:rPr lang="en-US" sz="2800" dirty="0"/>
              <a:t>TUPLM13</a:t>
            </a:r>
          </a:p>
        </p:txBody>
      </p:sp>
      <p:sp>
        <p:nvSpPr>
          <p:cNvPr id="48" name="TextBox 47"/>
          <p:cNvSpPr txBox="1"/>
          <p:nvPr/>
        </p:nvSpPr>
        <p:spPr>
          <a:xfrm>
            <a:off x="1515846" y="22816399"/>
            <a:ext cx="9467326" cy="1077218"/>
          </a:xfrm>
          <a:prstGeom prst="rect">
            <a:avLst/>
          </a:prstGeom>
          <a:noFill/>
        </p:spPr>
        <p:txBody>
          <a:bodyPr wrap="square" rtlCol="0">
            <a:spAutoFit/>
          </a:bodyPr>
          <a:lstStyle/>
          <a:p>
            <a:pPr algn="just"/>
            <a:r>
              <a:rPr lang="en-US" sz="3200" b="0" dirty="0" smtClean="0"/>
              <a:t>Figure 1: Schematic diagram for two-energy storage ring with two cavities model.</a:t>
            </a:r>
            <a:endParaRPr lang="en-US" sz="3200" dirty="0"/>
          </a:p>
        </p:txBody>
      </p:sp>
      <p:pic>
        <p:nvPicPr>
          <p:cNvPr id="49" name="Picture 4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60318" y="3045028"/>
            <a:ext cx="3265488" cy="818947"/>
          </a:xfrm>
          <a:prstGeom prst="rect">
            <a:avLst/>
          </a:prstGeom>
        </p:spPr>
      </p:pic>
    </p:spTree>
  </p:cSld>
  <p:clrMapOvr>
    <a:masterClrMapping/>
  </p:clrMapOvr>
  <p:transition spd="slow"/>
</p:sld>
</file>

<file path=ppt/theme/theme1.xml><?xml version="1.0" encoding="utf-8"?>
<a:theme xmlns:a="http://schemas.openxmlformats.org/drawingml/2006/main" name="Tradeshow">
  <a:themeElements>
    <a:clrScheme name="odu palette">
      <a:dk1>
        <a:srgbClr val="140678"/>
      </a:dk1>
      <a:lt1>
        <a:srgbClr val="004C99"/>
      </a:lt1>
      <a:dk2>
        <a:srgbClr val="6885D8"/>
      </a:dk2>
      <a:lt2>
        <a:srgbClr val="E5E4DF"/>
      </a:lt2>
      <a:accent1>
        <a:srgbClr val="366BE0"/>
      </a:accent1>
      <a:accent2>
        <a:srgbClr val="BFBFBF"/>
      </a:accent2>
      <a:accent3>
        <a:srgbClr val="7F7F7F"/>
      </a:accent3>
      <a:accent4>
        <a:srgbClr val="6C9CEA"/>
      </a:accent4>
      <a:accent5>
        <a:srgbClr val="1E28E6"/>
      </a:accent5>
      <a:accent6>
        <a:srgbClr val="0066CC"/>
      </a:accent6>
      <a:hlink>
        <a:srgbClr val="333399"/>
      </a:hlink>
      <a:folHlink>
        <a:srgbClr val="595959"/>
      </a:folHlink>
    </a:clrScheme>
    <a:fontScheme name="Custom 1">
      <a:majorFont>
        <a:latin typeface="Arial Black"/>
        <a:ea typeface=""/>
        <a:cs typeface=""/>
      </a:majorFont>
      <a:minorFont>
        <a:latin typeface="Arial"/>
        <a:ea typeface=""/>
        <a:cs typeface=""/>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12906</TotalTime>
  <Words>712</Words>
  <Application>Microsoft Office PowerPoint</Application>
  <PresentationFormat>Custom</PresentationFormat>
  <Paragraphs>49</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Arial</vt:lpstr>
      <vt:lpstr>Arial Black</vt:lpstr>
      <vt:lpstr>Calibri</vt:lpstr>
      <vt:lpstr>Cambria Math</vt:lpstr>
      <vt:lpstr>Times New Roman</vt:lpstr>
      <vt:lpstr>Wingdings</vt:lpstr>
      <vt:lpstr>Tradeshow</vt:lpstr>
      <vt:lpstr>Equation</vt:lpstr>
      <vt:lpstr>PowerPoint Presentation</vt:lpstr>
    </vt:vector>
  </TitlesOfParts>
  <Company>Old Dominion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physics</dc:creator>
  <cp:lastModifiedBy>Bhawin Dhital</cp:lastModifiedBy>
  <cp:revision>759</cp:revision>
  <cp:lastPrinted>2019-08-29T13:06:19Z</cp:lastPrinted>
  <dcterms:created xsi:type="dcterms:W3CDTF">2012-05-14T18:38:05Z</dcterms:created>
  <dcterms:modified xsi:type="dcterms:W3CDTF">2019-08-29T13:14:50Z</dcterms:modified>
</cp:coreProperties>
</file>