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32918400" cy="43891200"/>
  <p:notesSz cx="9309100" cy="14795500"/>
  <p:defaultTextStyle>
    <a:defPPr>
      <a:defRPr lang="en-US"/>
    </a:defPPr>
    <a:lvl1pPr algn="l" defTabSz="4386263" rtl="0" fontAlgn="base">
      <a:spcBef>
        <a:spcPct val="0"/>
      </a:spcBef>
      <a:spcAft>
        <a:spcPct val="0"/>
      </a:spcAft>
      <a:defRPr sz="8600" kern="1200">
        <a:solidFill>
          <a:schemeClr val="tx1"/>
        </a:solidFill>
        <a:latin typeface="Arial" charset="0"/>
        <a:ea typeface="+mn-ea"/>
        <a:cs typeface="+mn-cs"/>
      </a:defRPr>
    </a:lvl1pPr>
    <a:lvl2pPr marL="2192338" indent="-1735138" algn="l" defTabSz="4386263" rtl="0" fontAlgn="base">
      <a:spcBef>
        <a:spcPct val="0"/>
      </a:spcBef>
      <a:spcAft>
        <a:spcPct val="0"/>
      </a:spcAft>
      <a:defRPr sz="8600" kern="1200">
        <a:solidFill>
          <a:schemeClr val="tx1"/>
        </a:solidFill>
        <a:latin typeface="Arial" charset="0"/>
        <a:ea typeface="+mn-ea"/>
        <a:cs typeface="+mn-cs"/>
      </a:defRPr>
    </a:lvl2pPr>
    <a:lvl3pPr marL="4386263" indent="-3471863" algn="l" defTabSz="4386263" rtl="0" fontAlgn="base">
      <a:spcBef>
        <a:spcPct val="0"/>
      </a:spcBef>
      <a:spcAft>
        <a:spcPct val="0"/>
      </a:spcAft>
      <a:defRPr sz="8600" kern="1200">
        <a:solidFill>
          <a:schemeClr val="tx1"/>
        </a:solidFill>
        <a:latin typeface="Arial" charset="0"/>
        <a:ea typeface="+mn-ea"/>
        <a:cs typeface="+mn-cs"/>
      </a:defRPr>
    </a:lvl3pPr>
    <a:lvl4pPr marL="6578600" indent="-5207000" algn="l" defTabSz="4386263" rtl="0" fontAlgn="base">
      <a:spcBef>
        <a:spcPct val="0"/>
      </a:spcBef>
      <a:spcAft>
        <a:spcPct val="0"/>
      </a:spcAft>
      <a:defRPr sz="8600" kern="1200">
        <a:solidFill>
          <a:schemeClr val="tx1"/>
        </a:solidFill>
        <a:latin typeface="Arial" charset="0"/>
        <a:ea typeface="+mn-ea"/>
        <a:cs typeface="+mn-cs"/>
      </a:defRPr>
    </a:lvl4pPr>
    <a:lvl5pPr marL="8772525" indent="-6943725" algn="l" defTabSz="4386263"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00080"/>
    <a:srgbClr val="FFFFFF"/>
    <a:srgbClr val="FFFFCC"/>
    <a:srgbClr val="FFFF99"/>
    <a:srgbClr val="FFCC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9E42E-132E-45B6-9009-E134F5EAECA4}" v="2101" dt="2019-05-14T21:09:40.403"/>
    <p1510:client id="{E92B4998-9A8B-476F-A6A0-01B60F17DCBA}" v="785" dt="2019-05-15T13:56:52.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1133" y="-1354"/>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dhit001@outlook.com" userId="c8b955b30d652319" providerId="LiveId" clId="{E92B4998-9A8B-476F-A6A0-01B60F17DCBA}"/>
    <pc:docChg chg="undo custSel modSld">
      <pc:chgData name="bdhit001@outlook.com" userId="c8b955b30d652319" providerId="LiveId" clId="{E92B4998-9A8B-476F-A6A0-01B60F17DCBA}" dt="2019-05-15T13:56:52.805" v="771" actId="20577"/>
      <pc:docMkLst>
        <pc:docMk/>
      </pc:docMkLst>
      <pc:sldChg chg="addSp delSp modSp">
        <pc:chgData name="bdhit001@outlook.com" userId="c8b955b30d652319" providerId="LiveId" clId="{E92B4998-9A8B-476F-A6A0-01B60F17DCBA}" dt="2019-05-15T13:56:52.805" v="771" actId="20577"/>
        <pc:sldMkLst>
          <pc:docMk/>
          <pc:sldMk cId="0" sldId="256"/>
        </pc:sldMkLst>
        <pc:spChg chg="mod">
          <ac:chgData name="bdhit001@outlook.com" userId="c8b955b30d652319" providerId="LiveId" clId="{E92B4998-9A8B-476F-A6A0-01B60F17DCBA}" dt="2019-05-15T11:52:19.180" v="283" actId="1076"/>
          <ac:spMkLst>
            <pc:docMk/>
            <pc:sldMk cId="0" sldId="256"/>
            <ac:spMk id="2" creationId="{00000000-0000-0000-0000-000000000000}"/>
          </ac:spMkLst>
        </pc:spChg>
        <pc:spChg chg="mod">
          <ac:chgData name="bdhit001@outlook.com" userId="c8b955b30d652319" providerId="LiveId" clId="{E92B4998-9A8B-476F-A6A0-01B60F17DCBA}" dt="2019-05-14T22:38:10.551" v="82" actId="14100"/>
          <ac:spMkLst>
            <pc:docMk/>
            <pc:sldMk cId="0" sldId="256"/>
            <ac:spMk id="3" creationId="{66C927B1-94EB-4639-9C35-4C25D94580B5}"/>
          </ac:spMkLst>
        </pc:spChg>
        <pc:spChg chg="mod">
          <ac:chgData name="bdhit001@outlook.com" userId="c8b955b30d652319" providerId="LiveId" clId="{E92B4998-9A8B-476F-A6A0-01B60F17DCBA}" dt="2019-05-15T13:56:52.805" v="771" actId="20577"/>
          <ac:spMkLst>
            <pc:docMk/>
            <pc:sldMk cId="0" sldId="256"/>
            <ac:spMk id="5" creationId="{00000000-0000-0000-0000-000000000000}"/>
          </ac:spMkLst>
        </pc:spChg>
        <pc:spChg chg="mod">
          <ac:chgData name="bdhit001@outlook.com" userId="c8b955b30d652319" providerId="LiveId" clId="{E92B4998-9A8B-476F-A6A0-01B60F17DCBA}" dt="2019-05-14T22:38:34.084" v="83" actId="20577"/>
          <ac:spMkLst>
            <pc:docMk/>
            <pc:sldMk cId="0" sldId="256"/>
            <ac:spMk id="6" creationId="{00000000-0000-0000-0000-000000000000}"/>
          </ac:spMkLst>
        </pc:spChg>
        <pc:spChg chg="mod">
          <ac:chgData name="bdhit001@outlook.com" userId="c8b955b30d652319" providerId="LiveId" clId="{E92B4998-9A8B-476F-A6A0-01B60F17DCBA}" dt="2019-05-14T22:42:31.919" v="111" actId="20577"/>
          <ac:spMkLst>
            <pc:docMk/>
            <pc:sldMk cId="0" sldId="256"/>
            <ac:spMk id="12" creationId="{2E4D4F07-5B60-42C2-8CD2-461839F5C8C1}"/>
          </ac:spMkLst>
        </pc:spChg>
        <pc:spChg chg="mod">
          <ac:chgData name="bdhit001@outlook.com" userId="c8b955b30d652319" providerId="LiveId" clId="{E92B4998-9A8B-476F-A6A0-01B60F17DCBA}" dt="2019-05-14T23:36:48.573" v="147" actId="20577"/>
          <ac:spMkLst>
            <pc:docMk/>
            <pc:sldMk cId="0" sldId="256"/>
            <ac:spMk id="14" creationId="{00000000-0000-0000-0000-000000000000}"/>
          </ac:spMkLst>
        </pc:spChg>
        <pc:spChg chg="mod">
          <ac:chgData name="bdhit001@outlook.com" userId="c8b955b30d652319" providerId="LiveId" clId="{E92B4998-9A8B-476F-A6A0-01B60F17DCBA}" dt="2019-05-15T12:04:55.148" v="340" actId="14100"/>
          <ac:spMkLst>
            <pc:docMk/>
            <pc:sldMk cId="0" sldId="256"/>
            <ac:spMk id="17" creationId="{00000000-0000-0000-0000-000000000000}"/>
          </ac:spMkLst>
        </pc:spChg>
        <pc:spChg chg="mod">
          <ac:chgData name="bdhit001@outlook.com" userId="c8b955b30d652319" providerId="LiveId" clId="{E92B4998-9A8B-476F-A6A0-01B60F17DCBA}" dt="2019-05-15T13:21:14.715" v="533" actId="20577"/>
          <ac:spMkLst>
            <pc:docMk/>
            <pc:sldMk cId="0" sldId="256"/>
            <ac:spMk id="23" creationId="{EF00366A-F44F-4B8E-8878-59396F13BB7C}"/>
          </ac:spMkLst>
        </pc:spChg>
        <pc:spChg chg="mod">
          <ac:chgData name="bdhit001@outlook.com" userId="c8b955b30d652319" providerId="LiveId" clId="{E92B4998-9A8B-476F-A6A0-01B60F17DCBA}" dt="2019-05-14T22:09:56.330" v="22" actId="14100"/>
          <ac:spMkLst>
            <pc:docMk/>
            <pc:sldMk cId="0" sldId="256"/>
            <ac:spMk id="57" creationId="{00000000-0000-0000-0000-000000000000}"/>
          </ac:spMkLst>
        </pc:spChg>
        <pc:spChg chg="mod">
          <ac:chgData name="bdhit001@outlook.com" userId="c8b955b30d652319" providerId="LiveId" clId="{E92B4998-9A8B-476F-A6A0-01B60F17DCBA}" dt="2019-05-14T22:11:00.606" v="26" actId="207"/>
          <ac:spMkLst>
            <pc:docMk/>
            <pc:sldMk cId="0" sldId="256"/>
            <ac:spMk id="62" creationId="{B2660385-206B-402E-B1E0-4436F9EF401B}"/>
          </ac:spMkLst>
        </pc:spChg>
        <pc:spChg chg="mod">
          <ac:chgData name="bdhit001@outlook.com" userId="c8b955b30d652319" providerId="LiveId" clId="{E92B4998-9A8B-476F-A6A0-01B60F17DCBA}" dt="2019-05-15T12:19:31.613" v="350" actId="1076"/>
          <ac:spMkLst>
            <pc:docMk/>
            <pc:sldMk cId="0" sldId="256"/>
            <ac:spMk id="66" creationId="{00000000-0000-0000-0000-000000000000}"/>
          </ac:spMkLst>
        </pc:spChg>
        <pc:spChg chg="mod">
          <ac:chgData name="bdhit001@outlook.com" userId="c8b955b30d652319" providerId="LiveId" clId="{E92B4998-9A8B-476F-A6A0-01B60F17DCBA}" dt="2019-05-15T12:08:27.662" v="346" actId="1076"/>
          <ac:spMkLst>
            <pc:docMk/>
            <pc:sldMk cId="0" sldId="256"/>
            <ac:spMk id="67" creationId="{00000000-0000-0000-0000-000000000000}"/>
          </ac:spMkLst>
        </pc:spChg>
        <pc:spChg chg="mod">
          <ac:chgData name="bdhit001@outlook.com" userId="c8b955b30d652319" providerId="LiveId" clId="{E92B4998-9A8B-476F-A6A0-01B60F17DCBA}" dt="2019-05-15T13:09:34.257" v="359" actId="20577"/>
          <ac:spMkLst>
            <pc:docMk/>
            <pc:sldMk cId="0" sldId="256"/>
            <ac:spMk id="68" creationId="{00000000-0000-0000-0000-000000000000}"/>
          </ac:spMkLst>
        </pc:spChg>
        <pc:spChg chg="add mod">
          <ac:chgData name="bdhit001@outlook.com" userId="c8b955b30d652319" providerId="LiveId" clId="{E92B4998-9A8B-476F-A6A0-01B60F17DCBA}" dt="2019-05-14T23:30:42.695" v="124" actId="571"/>
          <ac:spMkLst>
            <pc:docMk/>
            <pc:sldMk cId="0" sldId="256"/>
            <ac:spMk id="69" creationId="{0FD3CB2A-F758-47E9-A7EB-214FE5F12164}"/>
          </ac:spMkLst>
        </pc:spChg>
        <pc:spChg chg="del mod">
          <ac:chgData name="bdhit001@outlook.com" userId="c8b955b30d652319" providerId="LiveId" clId="{E92B4998-9A8B-476F-A6A0-01B60F17DCBA}" dt="2019-05-15T13:12:52.558" v="361" actId="478"/>
          <ac:spMkLst>
            <pc:docMk/>
            <pc:sldMk cId="0" sldId="256"/>
            <ac:spMk id="71" creationId="{8B20C3ED-95C2-4B2E-B35C-51360569A3BD}"/>
          </ac:spMkLst>
        </pc:spChg>
        <pc:spChg chg="mod">
          <ac:chgData name="bdhit001@outlook.com" userId="c8b955b30d652319" providerId="LiveId" clId="{E92B4998-9A8B-476F-A6A0-01B60F17DCBA}" dt="2019-05-15T12:07:47.682" v="341" actId="1076"/>
          <ac:spMkLst>
            <pc:docMk/>
            <pc:sldMk cId="0" sldId="256"/>
            <ac:spMk id="72" creationId="{00000000-0000-0000-0000-000000000000}"/>
          </ac:spMkLst>
        </pc:spChg>
        <pc:spChg chg="mod">
          <ac:chgData name="bdhit001@outlook.com" userId="c8b955b30d652319" providerId="LiveId" clId="{E92B4998-9A8B-476F-A6A0-01B60F17DCBA}" dt="2019-05-15T13:19:56.159" v="477" actId="20577"/>
          <ac:spMkLst>
            <pc:docMk/>
            <pc:sldMk cId="0" sldId="256"/>
            <ac:spMk id="76" creationId="{3A7CE293-04ED-4C17-91C4-1EBD7D95F48F}"/>
          </ac:spMkLst>
        </pc:spChg>
        <pc:spChg chg="mod">
          <ac:chgData name="bdhit001@outlook.com" userId="c8b955b30d652319" providerId="LiveId" clId="{E92B4998-9A8B-476F-A6A0-01B60F17DCBA}" dt="2019-05-14T22:29:07.056" v="59" actId="20577"/>
          <ac:spMkLst>
            <pc:docMk/>
            <pc:sldMk cId="0" sldId="256"/>
            <ac:spMk id="85" creationId="{B68242F0-6271-4CB6-A402-7357E5FB8076}"/>
          </ac:spMkLst>
        </pc:spChg>
        <pc:spChg chg="mod">
          <ac:chgData name="bdhit001@outlook.com" userId="c8b955b30d652319" providerId="LiveId" clId="{E92B4998-9A8B-476F-A6A0-01B60F17DCBA}" dt="2019-05-14T22:13:16.359" v="37" actId="1076"/>
          <ac:spMkLst>
            <pc:docMk/>
            <pc:sldMk cId="0" sldId="256"/>
            <ac:spMk id="87" creationId="{DF90C746-41DD-4D84-A43C-32629DC06584}"/>
          </ac:spMkLst>
        </pc:spChg>
        <pc:spChg chg="mod">
          <ac:chgData name="bdhit001@outlook.com" userId="c8b955b30d652319" providerId="LiveId" clId="{E92B4998-9A8B-476F-A6A0-01B60F17DCBA}" dt="2019-05-14T22:28:38.486" v="55" actId="1076"/>
          <ac:spMkLst>
            <pc:docMk/>
            <pc:sldMk cId="0" sldId="256"/>
            <ac:spMk id="96" creationId="{08CF31B6-1AC7-4A8D-BA1F-612D9BFE71B1}"/>
          </ac:spMkLst>
        </pc:spChg>
        <pc:spChg chg="mod">
          <ac:chgData name="bdhit001@outlook.com" userId="c8b955b30d652319" providerId="LiveId" clId="{E92B4998-9A8B-476F-A6A0-01B60F17DCBA}" dt="2019-05-14T22:19:28.278" v="45" actId="1076"/>
          <ac:spMkLst>
            <pc:docMk/>
            <pc:sldMk cId="0" sldId="256"/>
            <ac:spMk id="99" creationId="{4E32CE0E-B9DE-448C-8F73-D324BCF9D9E3}"/>
          </ac:spMkLst>
        </pc:spChg>
        <pc:spChg chg="mod">
          <ac:chgData name="bdhit001@outlook.com" userId="c8b955b30d652319" providerId="LiveId" clId="{E92B4998-9A8B-476F-A6A0-01B60F17DCBA}" dt="2019-05-14T22:19:42.710" v="48" actId="1076"/>
          <ac:spMkLst>
            <pc:docMk/>
            <pc:sldMk cId="0" sldId="256"/>
            <ac:spMk id="100" creationId="{8B5FE7D3-A852-48E3-B451-C3BFE559F94F}"/>
          </ac:spMkLst>
        </pc:spChg>
        <pc:spChg chg="mod">
          <ac:chgData name="bdhit001@outlook.com" userId="c8b955b30d652319" providerId="LiveId" clId="{E92B4998-9A8B-476F-A6A0-01B60F17DCBA}" dt="2019-05-14T23:33:09.969" v="133" actId="14100"/>
          <ac:spMkLst>
            <pc:docMk/>
            <pc:sldMk cId="0" sldId="256"/>
            <ac:spMk id="151" creationId="{00000000-0000-0000-0000-000000000000}"/>
          </ac:spMkLst>
        </pc:spChg>
        <pc:spChg chg="mod">
          <ac:chgData name="bdhit001@outlook.com" userId="c8b955b30d652319" providerId="LiveId" clId="{E92B4998-9A8B-476F-A6A0-01B60F17DCBA}" dt="2019-05-15T12:22:54.984" v="355" actId="1076"/>
          <ac:spMkLst>
            <pc:docMk/>
            <pc:sldMk cId="0" sldId="256"/>
            <ac:spMk id="152" creationId="{00000000-0000-0000-0000-000000000000}"/>
          </ac:spMkLst>
        </pc:spChg>
        <pc:spChg chg="mod">
          <ac:chgData name="bdhit001@outlook.com" userId="c8b955b30d652319" providerId="LiveId" clId="{E92B4998-9A8B-476F-A6A0-01B60F17DCBA}" dt="2019-05-14T23:33:33.248" v="134" actId="14100"/>
          <ac:spMkLst>
            <pc:docMk/>
            <pc:sldMk cId="0" sldId="256"/>
            <ac:spMk id="190" creationId="{00000000-0000-0000-0000-000000000000}"/>
          </ac:spMkLst>
        </pc:spChg>
        <pc:spChg chg="mod">
          <ac:chgData name="bdhit001@outlook.com" userId="c8b955b30d652319" providerId="LiveId" clId="{E92B4998-9A8B-476F-A6A0-01B60F17DCBA}" dt="2019-05-15T01:19:00.636" v="274" actId="1076"/>
          <ac:spMkLst>
            <pc:docMk/>
            <pc:sldMk cId="0" sldId="256"/>
            <ac:spMk id="282" creationId="{00000000-0000-0000-0000-000000000000}"/>
          </ac:spMkLst>
        </pc:spChg>
        <pc:spChg chg="mod">
          <ac:chgData name="bdhit001@outlook.com" userId="c8b955b30d652319" providerId="LiveId" clId="{E92B4998-9A8B-476F-A6A0-01B60F17DCBA}" dt="2019-05-15T11:57:16.551" v="286" actId="20577"/>
          <ac:spMkLst>
            <pc:docMk/>
            <pc:sldMk cId="0" sldId="256"/>
            <ac:spMk id="1346" creationId="{00000000-0000-0000-0000-000000000000}"/>
          </ac:spMkLst>
        </pc:spChg>
        <pc:spChg chg="mod">
          <ac:chgData name="bdhit001@outlook.com" userId="c8b955b30d652319" providerId="LiveId" clId="{E92B4998-9A8B-476F-A6A0-01B60F17DCBA}" dt="2019-05-14T22:14:08.964" v="41" actId="1076"/>
          <ac:spMkLst>
            <pc:docMk/>
            <pc:sldMk cId="0" sldId="256"/>
            <ac:spMk id="1364" creationId="{C84D3979-C0B5-448E-B99D-3FFB7D4A4281}"/>
          </ac:spMkLst>
        </pc:spChg>
        <pc:spChg chg="mod">
          <ac:chgData name="bdhit001@outlook.com" userId="c8b955b30d652319" providerId="LiveId" clId="{E92B4998-9A8B-476F-A6A0-01B60F17DCBA}" dt="2019-05-14T22:13:05.734" v="36" actId="1076"/>
          <ac:spMkLst>
            <pc:docMk/>
            <pc:sldMk cId="0" sldId="256"/>
            <ac:spMk id="1365" creationId="{30AE6796-654D-4871-A4F8-4B77736EF865}"/>
          </ac:spMkLst>
        </pc:spChg>
        <pc:picChg chg="mod">
          <ac:chgData name="bdhit001@outlook.com" userId="c8b955b30d652319" providerId="LiveId" clId="{E92B4998-9A8B-476F-A6A0-01B60F17DCBA}" dt="2019-05-15T12:23:07.654" v="356" actId="1076"/>
          <ac:picMkLst>
            <pc:docMk/>
            <pc:sldMk cId="0" sldId="256"/>
            <ac:picMk id="8" creationId="{D07B9102-C823-402A-8F05-FDB31432B221}"/>
          </ac:picMkLst>
        </pc:picChg>
        <pc:picChg chg="mod">
          <ac:chgData name="bdhit001@outlook.com" userId="c8b955b30d652319" providerId="LiveId" clId="{E92B4998-9A8B-476F-A6A0-01B60F17DCBA}" dt="2019-05-15T12:23:18.171" v="357" actId="1076"/>
          <ac:picMkLst>
            <pc:docMk/>
            <pc:sldMk cId="0" sldId="256"/>
            <ac:picMk id="11" creationId="{DF1A25D1-9330-4FCB-A2C6-87702E62BE83}"/>
          </ac:picMkLst>
        </pc:picChg>
        <pc:picChg chg="mod">
          <ac:chgData name="bdhit001@outlook.com" userId="c8b955b30d652319" providerId="LiveId" clId="{E92B4998-9A8B-476F-A6A0-01B60F17DCBA}" dt="2019-05-15T11:50:36.473" v="281" actId="1076"/>
          <ac:picMkLst>
            <pc:docMk/>
            <pc:sldMk cId="0" sldId="256"/>
            <ac:picMk id="20" creationId="{CE10ED8B-5E24-45FD-A8F4-19BEFA18CA2C}"/>
          </ac:picMkLst>
        </pc:picChg>
        <pc:picChg chg="mod">
          <ac:chgData name="bdhit001@outlook.com" userId="c8b955b30d652319" providerId="LiveId" clId="{E92B4998-9A8B-476F-A6A0-01B60F17DCBA}" dt="2019-05-14T22:10:06.847" v="23" actId="1076"/>
          <ac:picMkLst>
            <pc:docMk/>
            <pc:sldMk cId="0" sldId="256"/>
            <ac:picMk id="1045" creationId="{00000000-0000-0000-0000-000000000000}"/>
          </ac:picMkLst>
        </pc:picChg>
        <pc:picChg chg="mod">
          <ac:chgData name="bdhit001@outlook.com" userId="c8b955b30d652319" providerId="LiveId" clId="{E92B4998-9A8B-476F-A6A0-01B60F17DCBA}" dt="2019-05-14T22:31:20.577" v="60" actId="1076"/>
          <ac:picMkLst>
            <pc:docMk/>
            <pc:sldMk cId="0" sldId="256"/>
            <ac:picMk id="7409" creationId="{00000000-0000-0000-0000-000000000000}"/>
          </ac:picMkLst>
        </pc:picChg>
        <pc:picChg chg="mod">
          <ac:chgData name="bdhit001@outlook.com" userId="c8b955b30d652319" providerId="LiveId" clId="{E92B4998-9A8B-476F-A6A0-01B60F17DCBA}" dt="2019-05-14T22:31:30.533" v="61" actId="1076"/>
          <ac:picMkLst>
            <pc:docMk/>
            <pc:sldMk cId="0" sldId="256"/>
            <ac:picMk id="7411" creationId="{00000000-0000-0000-0000-000000000000}"/>
          </ac:picMkLst>
        </pc:picChg>
      </pc:sldChg>
    </pc:docChg>
  </pc:docChgLst>
  <pc:docChgLst>
    <pc:chgData name="bdhit001@outlook.com" userId="c8b955b30d652319" providerId="LiveId" clId="{FF79E42E-132E-45B6-9009-E134F5EAECA4}"/>
    <pc:docChg chg="undo custSel modSld">
      <pc:chgData name="bdhit001@outlook.com" userId="c8b955b30d652319" providerId="LiveId" clId="{FF79E42E-132E-45B6-9009-E134F5EAECA4}" dt="2019-05-14T21:09:40.403" v="2096" actId="1076"/>
      <pc:docMkLst>
        <pc:docMk/>
      </pc:docMkLst>
      <pc:sldChg chg="addSp delSp modSp">
        <pc:chgData name="bdhit001@outlook.com" userId="c8b955b30d652319" providerId="LiveId" clId="{FF79E42E-132E-45B6-9009-E134F5EAECA4}" dt="2019-05-14T21:09:40.403" v="2096" actId="1076"/>
        <pc:sldMkLst>
          <pc:docMk/>
          <pc:sldMk cId="0" sldId="256"/>
        </pc:sldMkLst>
        <pc:spChg chg="mod">
          <ac:chgData name="bdhit001@outlook.com" userId="c8b955b30d652319" providerId="LiveId" clId="{FF79E42E-132E-45B6-9009-E134F5EAECA4}" dt="2019-05-14T14:53:42.518" v="58" actId="20577"/>
          <ac:spMkLst>
            <pc:docMk/>
            <pc:sldMk cId="0" sldId="256"/>
            <ac:spMk id="2" creationId="{00000000-0000-0000-0000-000000000000}"/>
          </ac:spMkLst>
        </pc:spChg>
        <pc:spChg chg="mod">
          <ac:chgData name="bdhit001@outlook.com" userId="c8b955b30d652319" providerId="LiveId" clId="{FF79E42E-132E-45B6-9009-E134F5EAECA4}" dt="2019-05-14T18:52:06.309" v="1572" actId="1076"/>
          <ac:spMkLst>
            <pc:docMk/>
            <pc:sldMk cId="0" sldId="256"/>
            <ac:spMk id="3" creationId="{66C927B1-94EB-4639-9C35-4C25D94580B5}"/>
          </ac:spMkLst>
        </pc:spChg>
        <pc:spChg chg="mod">
          <ac:chgData name="bdhit001@outlook.com" userId="c8b955b30d652319" providerId="LiveId" clId="{FF79E42E-132E-45B6-9009-E134F5EAECA4}" dt="2019-05-14T21:07:48.610" v="2088" actId="20577"/>
          <ac:spMkLst>
            <pc:docMk/>
            <pc:sldMk cId="0" sldId="256"/>
            <ac:spMk id="5" creationId="{00000000-0000-0000-0000-000000000000}"/>
          </ac:spMkLst>
        </pc:spChg>
        <pc:spChg chg="mod">
          <ac:chgData name="bdhit001@outlook.com" userId="c8b955b30d652319" providerId="LiveId" clId="{FF79E42E-132E-45B6-9009-E134F5EAECA4}" dt="2019-05-14T20:06:31.572" v="2036" actId="20577"/>
          <ac:spMkLst>
            <pc:docMk/>
            <pc:sldMk cId="0" sldId="256"/>
            <ac:spMk id="6" creationId="{00000000-0000-0000-0000-000000000000}"/>
          </ac:spMkLst>
        </pc:spChg>
        <pc:spChg chg="mod">
          <ac:chgData name="bdhit001@outlook.com" userId="c8b955b30d652319" providerId="LiveId" clId="{FF79E42E-132E-45B6-9009-E134F5EAECA4}" dt="2019-05-14T20:04:16.828" v="2022" actId="6549"/>
          <ac:spMkLst>
            <pc:docMk/>
            <pc:sldMk cId="0" sldId="256"/>
            <ac:spMk id="14" creationId="{00000000-0000-0000-0000-000000000000}"/>
          </ac:spMkLst>
        </pc:spChg>
        <pc:spChg chg="mod">
          <ac:chgData name="bdhit001@outlook.com" userId="c8b955b30d652319" providerId="LiveId" clId="{FF79E42E-132E-45B6-9009-E134F5EAECA4}" dt="2019-05-14T18:57:48.560" v="1605" actId="14100"/>
          <ac:spMkLst>
            <pc:docMk/>
            <pc:sldMk cId="0" sldId="256"/>
            <ac:spMk id="17" creationId="{00000000-0000-0000-0000-000000000000}"/>
          </ac:spMkLst>
        </pc:spChg>
        <pc:spChg chg="mod">
          <ac:chgData name="bdhit001@outlook.com" userId="c8b955b30d652319" providerId="LiveId" clId="{FF79E42E-132E-45B6-9009-E134F5EAECA4}" dt="2019-05-14T15:25:43.210" v="255" actId="1076"/>
          <ac:spMkLst>
            <pc:docMk/>
            <pc:sldMk cId="0" sldId="256"/>
            <ac:spMk id="21" creationId="{00000000-0000-0000-0000-000000000000}"/>
          </ac:spMkLst>
        </pc:spChg>
        <pc:spChg chg="add mod">
          <ac:chgData name="bdhit001@outlook.com" userId="c8b955b30d652319" providerId="LiveId" clId="{FF79E42E-132E-45B6-9009-E134F5EAECA4}" dt="2019-05-14T15:24:33.093" v="245" actId="207"/>
          <ac:spMkLst>
            <pc:docMk/>
            <pc:sldMk cId="0" sldId="256"/>
            <ac:spMk id="22" creationId="{94366232-5B19-4CF5-8574-E10820007346}"/>
          </ac:spMkLst>
        </pc:spChg>
        <pc:spChg chg="add mod">
          <ac:chgData name="bdhit001@outlook.com" userId="c8b955b30d652319" providerId="LiveId" clId="{FF79E42E-132E-45B6-9009-E134F5EAECA4}" dt="2019-05-14T18:54:01.560" v="1588" actId="1076"/>
          <ac:spMkLst>
            <pc:docMk/>
            <pc:sldMk cId="0" sldId="256"/>
            <ac:spMk id="23" creationId="{EF00366A-F44F-4B8E-8878-59396F13BB7C}"/>
          </ac:spMkLst>
        </pc:spChg>
        <pc:spChg chg="mod">
          <ac:chgData name="bdhit001@outlook.com" userId="c8b955b30d652319" providerId="LiveId" clId="{FF79E42E-132E-45B6-9009-E134F5EAECA4}" dt="2019-05-14T20:04:54.366" v="2023" actId="20577"/>
          <ac:spMkLst>
            <pc:docMk/>
            <pc:sldMk cId="0" sldId="256"/>
            <ac:spMk id="62" creationId="{B2660385-206B-402E-B1E0-4436F9EF401B}"/>
          </ac:spMkLst>
        </pc:spChg>
        <pc:spChg chg="mod">
          <ac:chgData name="bdhit001@outlook.com" userId="c8b955b30d652319" providerId="LiveId" clId="{FF79E42E-132E-45B6-9009-E134F5EAECA4}" dt="2019-05-14T15:25:53.971" v="256" actId="1076"/>
          <ac:spMkLst>
            <pc:docMk/>
            <pc:sldMk cId="0" sldId="256"/>
            <ac:spMk id="64" creationId="{7B4D1503-AB0D-4454-A6F7-1A6BB3BF7BE4}"/>
          </ac:spMkLst>
        </pc:spChg>
        <pc:spChg chg="mod">
          <ac:chgData name="bdhit001@outlook.com" userId="c8b955b30d652319" providerId="LiveId" clId="{FF79E42E-132E-45B6-9009-E134F5EAECA4}" dt="2019-05-14T18:58:35.612" v="1610" actId="14100"/>
          <ac:spMkLst>
            <pc:docMk/>
            <pc:sldMk cId="0" sldId="256"/>
            <ac:spMk id="66" creationId="{00000000-0000-0000-0000-000000000000}"/>
          </ac:spMkLst>
        </pc:spChg>
        <pc:spChg chg="mod">
          <ac:chgData name="bdhit001@outlook.com" userId="c8b955b30d652319" providerId="LiveId" clId="{FF79E42E-132E-45B6-9009-E134F5EAECA4}" dt="2019-05-14T18:58:44.869" v="1613" actId="1076"/>
          <ac:spMkLst>
            <pc:docMk/>
            <pc:sldMk cId="0" sldId="256"/>
            <ac:spMk id="67" creationId="{00000000-0000-0000-0000-000000000000}"/>
          </ac:spMkLst>
        </pc:spChg>
        <pc:spChg chg="mod">
          <ac:chgData name="bdhit001@outlook.com" userId="c8b955b30d652319" providerId="LiveId" clId="{FF79E42E-132E-45B6-9009-E134F5EAECA4}" dt="2019-05-14T14:59:05.741" v="125" actId="20577"/>
          <ac:spMkLst>
            <pc:docMk/>
            <pc:sldMk cId="0" sldId="256"/>
            <ac:spMk id="68" creationId="{00000000-0000-0000-0000-000000000000}"/>
          </ac:spMkLst>
        </pc:spChg>
        <pc:spChg chg="del mod">
          <ac:chgData name="bdhit001@outlook.com" userId="c8b955b30d652319" providerId="LiveId" clId="{FF79E42E-132E-45B6-9009-E134F5EAECA4}" dt="2019-05-14T15:11:33.137" v="153" actId="478"/>
          <ac:spMkLst>
            <pc:docMk/>
            <pc:sldMk cId="0" sldId="256"/>
            <ac:spMk id="69" creationId="{00000000-0000-0000-0000-000000000000}"/>
          </ac:spMkLst>
        </pc:spChg>
        <pc:spChg chg="del mod">
          <ac:chgData name="bdhit001@outlook.com" userId="c8b955b30d652319" providerId="LiveId" clId="{FF79E42E-132E-45B6-9009-E134F5EAECA4}" dt="2019-05-14T15:33:14.076" v="271" actId="478"/>
          <ac:spMkLst>
            <pc:docMk/>
            <pc:sldMk cId="0" sldId="256"/>
            <ac:spMk id="70" creationId="{C96AF3CE-8E51-4193-9220-111566228047}"/>
          </ac:spMkLst>
        </pc:spChg>
        <pc:spChg chg="add mod">
          <ac:chgData name="bdhit001@outlook.com" userId="c8b955b30d652319" providerId="LiveId" clId="{FF79E42E-132E-45B6-9009-E134F5EAECA4}" dt="2019-05-14T17:45:57.596" v="945" actId="1076"/>
          <ac:spMkLst>
            <pc:docMk/>
            <pc:sldMk cId="0" sldId="256"/>
            <ac:spMk id="71" creationId="{8B20C3ED-95C2-4B2E-B35C-51360569A3BD}"/>
          </ac:spMkLst>
        </pc:spChg>
        <pc:spChg chg="mod">
          <ac:chgData name="bdhit001@outlook.com" userId="c8b955b30d652319" providerId="LiveId" clId="{FF79E42E-132E-45B6-9009-E134F5EAECA4}" dt="2019-05-14T15:22:45.572" v="205" actId="1076"/>
          <ac:spMkLst>
            <pc:docMk/>
            <pc:sldMk cId="0" sldId="256"/>
            <ac:spMk id="72" creationId="{00000000-0000-0000-0000-000000000000}"/>
          </ac:spMkLst>
        </pc:spChg>
        <pc:spChg chg="mod">
          <ac:chgData name="bdhit001@outlook.com" userId="c8b955b30d652319" providerId="LiveId" clId="{FF79E42E-132E-45B6-9009-E134F5EAECA4}" dt="2019-05-14T12:34:26.649" v="7" actId="1076"/>
          <ac:spMkLst>
            <pc:docMk/>
            <pc:sldMk cId="0" sldId="256"/>
            <ac:spMk id="74" creationId="{7E6D3B83-19E2-4DED-8C35-86D6B9358C67}"/>
          </ac:spMkLst>
        </pc:spChg>
        <pc:spChg chg="add del">
          <ac:chgData name="bdhit001@outlook.com" userId="c8b955b30d652319" providerId="LiveId" clId="{FF79E42E-132E-45B6-9009-E134F5EAECA4}" dt="2019-05-14T15:36:59.291" v="365"/>
          <ac:spMkLst>
            <pc:docMk/>
            <pc:sldMk cId="0" sldId="256"/>
            <ac:spMk id="75" creationId="{3A1FE93C-7912-4182-9CCD-FC580134A224}"/>
          </ac:spMkLst>
        </pc:spChg>
        <pc:spChg chg="mod">
          <ac:chgData name="bdhit001@outlook.com" userId="c8b955b30d652319" providerId="LiveId" clId="{FF79E42E-132E-45B6-9009-E134F5EAECA4}" dt="2019-05-14T17:45:53.374" v="944" actId="1076"/>
          <ac:spMkLst>
            <pc:docMk/>
            <pc:sldMk cId="0" sldId="256"/>
            <ac:spMk id="76" creationId="{3A7CE293-04ED-4C17-91C4-1EBD7D95F48F}"/>
          </ac:spMkLst>
        </pc:spChg>
        <pc:spChg chg="add del mod">
          <ac:chgData name="bdhit001@outlook.com" userId="c8b955b30d652319" providerId="LiveId" clId="{FF79E42E-132E-45B6-9009-E134F5EAECA4}" dt="2019-05-14T17:34:10.046" v="400" actId="478"/>
          <ac:spMkLst>
            <pc:docMk/>
            <pc:sldMk cId="0" sldId="256"/>
            <ac:spMk id="77" creationId="{85127472-8299-44D3-A79A-F1BDC490F030}"/>
          </ac:spMkLst>
        </pc:spChg>
        <pc:spChg chg="mod">
          <ac:chgData name="bdhit001@outlook.com" userId="c8b955b30d652319" providerId="LiveId" clId="{FF79E42E-132E-45B6-9009-E134F5EAECA4}" dt="2019-05-14T18:33:57.519" v="1528" actId="1076"/>
          <ac:spMkLst>
            <pc:docMk/>
            <pc:sldMk cId="0" sldId="256"/>
            <ac:spMk id="78" creationId="{0FC4E60B-A855-4338-AD71-913F4FDEF17B}"/>
          </ac:spMkLst>
        </pc:spChg>
        <pc:spChg chg="add del mod">
          <ac:chgData name="bdhit001@outlook.com" userId="c8b955b30d652319" providerId="LiveId" clId="{FF79E42E-132E-45B6-9009-E134F5EAECA4}" dt="2019-05-14T17:53:48.206" v="1415" actId="478"/>
          <ac:spMkLst>
            <pc:docMk/>
            <pc:sldMk cId="0" sldId="256"/>
            <ac:spMk id="79" creationId="{30DC3332-ECCA-45B3-9766-7C636579C078}"/>
          </ac:spMkLst>
        </pc:spChg>
        <pc:spChg chg="add del">
          <ac:chgData name="bdhit001@outlook.com" userId="c8b955b30d652319" providerId="LiveId" clId="{FF79E42E-132E-45B6-9009-E134F5EAECA4}" dt="2019-05-14T17:35:49.618" v="476"/>
          <ac:spMkLst>
            <pc:docMk/>
            <pc:sldMk cId="0" sldId="256"/>
            <ac:spMk id="80" creationId="{63B8BEC7-BAC2-423C-9431-6DBE2C4D93F7}"/>
          </ac:spMkLst>
        </pc:spChg>
        <pc:spChg chg="mod">
          <ac:chgData name="bdhit001@outlook.com" userId="c8b955b30d652319" providerId="LiveId" clId="{FF79E42E-132E-45B6-9009-E134F5EAECA4}" dt="2019-05-14T14:49:06.628" v="46" actId="20577"/>
          <ac:spMkLst>
            <pc:docMk/>
            <pc:sldMk cId="0" sldId="256"/>
            <ac:spMk id="82" creationId="{A1F4DABB-5181-4956-A08C-81A6D75BF3CE}"/>
          </ac:spMkLst>
        </pc:spChg>
        <pc:spChg chg="mod">
          <ac:chgData name="bdhit001@outlook.com" userId="c8b955b30d652319" providerId="LiveId" clId="{FF79E42E-132E-45B6-9009-E134F5EAECA4}" dt="2019-05-14T15:00:00.812" v="137" actId="20577"/>
          <ac:spMkLst>
            <pc:docMk/>
            <pc:sldMk cId="0" sldId="256"/>
            <ac:spMk id="83" creationId="{2260FE85-258E-4034-BC88-DC100C17449C}"/>
          </ac:spMkLst>
        </pc:spChg>
        <pc:spChg chg="add mod">
          <ac:chgData name="bdhit001@outlook.com" userId="c8b955b30d652319" providerId="LiveId" clId="{FF79E42E-132E-45B6-9009-E134F5EAECA4}" dt="2019-05-14T17:43:12.885" v="821" actId="1076"/>
          <ac:spMkLst>
            <pc:docMk/>
            <pc:sldMk cId="0" sldId="256"/>
            <ac:spMk id="87" creationId="{DF90C746-41DD-4D84-A43C-32629DC06584}"/>
          </ac:spMkLst>
        </pc:spChg>
        <pc:spChg chg="mod">
          <ac:chgData name="bdhit001@outlook.com" userId="c8b955b30d652319" providerId="LiveId" clId="{FF79E42E-132E-45B6-9009-E134F5EAECA4}" dt="2019-05-14T15:24:53.971" v="247" actId="1076"/>
          <ac:spMkLst>
            <pc:docMk/>
            <pc:sldMk cId="0" sldId="256"/>
            <ac:spMk id="88" creationId="{C1982491-75C5-40ED-8B7F-3B8D375A839E}"/>
          </ac:spMkLst>
        </pc:spChg>
        <pc:spChg chg="add del mod">
          <ac:chgData name="bdhit001@outlook.com" userId="c8b955b30d652319" providerId="LiveId" clId="{FF79E42E-132E-45B6-9009-E134F5EAECA4}" dt="2019-05-14T17:50:12.289" v="1259" actId="478"/>
          <ac:spMkLst>
            <pc:docMk/>
            <pc:sldMk cId="0" sldId="256"/>
            <ac:spMk id="89" creationId="{C54E271B-FA1B-4372-B1E8-C2DFEB3A2CBF}"/>
          </ac:spMkLst>
        </pc:spChg>
        <pc:spChg chg="mod">
          <ac:chgData name="bdhit001@outlook.com" userId="c8b955b30d652319" providerId="LiveId" clId="{FF79E42E-132E-45B6-9009-E134F5EAECA4}" dt="2019-05-14T15:32:36.530" v="267" actId="20577"/>
          <ac:spMkLst>
            <pc:docMk/>
            <pc:sldMk cId="0" sldId="256"/>
            <ac:spMk id="90" creationId="{CACE991E-888E-4350-9153-053661F97B6D}"/>
          </ac:spMkLst>
        </pc:spChg>
        <pc:spChg chg="add del">
          <ac:chgData name="bdhit001@outlook.com" userId="c8b955b30d652319" providerId="LiveId" clId="{FF79E42E-132E-45B6-9009-E134F5EAECA4}" dt="2019-05-14T17:42:52.304" v="819"/>
          <ac:spMkLst>
            <pc:docMk/>
            <pc:sldMk cId="0" sldId="256"/>
            <ac:spMk id="91" creationId="{8144CA56-E3EF-4D5E-A264-B48450FF74AE}"/>
          </ac:spMkLst>
        </pc:spChg>
        <pc:spChg chg="add del mod">
          <ac:chgData name="bdhit001@outlook.com" userId="c8b955b30d652319" providerId="LiveId" clId="{FF79E42E-132E-45B6-9009-E134F5EAECA4}" dt="2019-05-14T17:50:07.929" v="1257" actId="478"/>
          <ac:spMkLst>
            <pc:docMk/>
            <pc:sldMk cId="0" sldId="256"/>
            <ac:spMk id="92" creationId="{69E3215C-B483-4BB1-AB20-FBC7D2FDD7B3}"/>
          </ac:spMkLst>
        </pc:spChg>
        <pc:spChg chg="mod">
          <ac:chgData name="bdhit001@outlook.com" userId="c8b955b30d652319" providerId="LiveId" clId="{FF79E42E-132E-45B6-9009-E134F5EAECA4}" dt="2019-05-14T15:25:06.996" v="249" actId="1076"/>
          <ac:spMkLst>
            <pc:docMk/>
            <pc:sldMk cId="0" sldId="256"/>
            <ac:spMk id="96" creationId="{08CF31B6-1AC7-4A8D-BA1F-612D9BFE71B1}"/>
          </ac:spMkLst>
        </pc:spChg>
        <pc:spChg chg="mod">
          <ac:chgData name="bdhit001@outlook.com" userId="c8b955b30d652319" providerId="LiveId" clId="{FF79E42E-132E-45B6-9009-E134F5EAECA4}" dt="2019-05-14T15:25:14.979" v="250" actId="1076"/>
          <ac:spMkLst>
            <pc:docMk/>
            <pc:sldMk cId="0" sldId="256"/>
            <ac:spMk id="99" creationId="{4E32CE0E-B9DE-448C-8F73-D324BCF9D9E3}"/>
          </ac:spMkLst>
        </pc:spChg>
        <pc:spChg chg="mod">
          <ac:chgData name="bdhit001@outlook.com" userId="c8b955b30d652319" providerId="LiveId" clId="{FF79E42E-132E-45B6-9009-E134F5EAECA4}" dt="2019-05-14T15:25:24.155" v="251" actId="1076"/>
          <ac:spMkLst>
            <pc:docMk/>
            <pc:sldMk cId="0" sldId="256"/>
            <ac:spMk id="100" creationId="{8B5FE7D3-A852-48E3-B451-C3BFE559F94F}"/>
          </ac:spMkLst>
        </pc:spChg>
        <pc:spChg chg="mod">
          <ac:chgData name="bdhit001@outlook.com" userId="c8b955b30d652319" providerId="LiveId" clId="{FF79E42E-132E-45B6-9009-E134F5EAECA4}" dt="2019-05-14T21:08:20.483" v="2092" actId="14100"/>
          <ac:spMkLst>
            <pc:docMk/>
            <pc:sldMk cId="0" sldId="256"/>
            <ac:spMk id="151" creationId="{00000000-0000-0000-0000-000000000000}"/>
          </ac:spMkLst>
        </pc:spChg>
        <pc:spChg chg="mod">
          <ac:chgData name="bdhit001@outlook.com" userId="c8b955b30d652319" providerId="LiveId" clId="{FF79E42E-132E-45B6-9009-E134F5EAECA4}" dt="2019-05-14T18:56:14.422" v="1597" actId="1076"/>
          <ac:spMkLst>
            <pc:docMk/>
            <pc:sldMk cId="0" sldId="256"/>
            <ac:spMk id="152" creationId="{00000000-0000-0000-0000-000000000000}"/>
          </ac:spMkLst>
        </pc:spChg>
        <pc:spChg chg="mod">
          <ac:chgData name="bdhit001@outlook.com" userId="c8b955b30d652319" providerId="LiveId" clId="{FF79E42E-132E-45B6-9009-E134F5EAECA4}" dt="2019-05-14T18:57:33.317" v="1604" actId="14100"/>
          <ac:spMkLst>
            <pc:docMk/>
            <pc:sldMk cId="0" sldId="256"/>
            <ac:spMk id="190" creationId="{00000000-0000-0000-0000-000000000000}"/>
          </ac:spMkLst>
        </pc:spChg>
        <pc:spChg chg="mod">
          <ac:chgData name="bdhit001@outlook.com" userId="c8b955b30d652319" providerId="LiveId" clId="{FF79E42E-132E-45B6-9009-E134F5EAECA4}" dt="2019-05-14T19:59:10.320" v="1852" actId="1076"/>
          <ac:spMkLst>
            <pc:docMk/>
            <pc:sldMk cId="0" sldId="256"/>
            <ac:spMk id="282" creationId="{00000000-0000-0000-0000-000000000000}"/>
          </ac:spMkLst>
        </pc:spChg>
        <pc:spChg chg="mod">
          <ac:chgData name="bdhit001@outlook.com" userId="c8b955b30d652319" providerId="LiveId" clId="{FF79E42E-132E-45B6-9009-E134F5EAECA4}" dt="2019-05-14T18:55:34.124" v="1590" actId="14100"/>
          <ac:spMkLst>
            <pc:docMk/>
            <pc:sldMk cId="0" sldId="256"/>
            <ac:spMk id="1346" creationId="{00000000-0000-0000-0000-000000000000}"/>
          </ac:spMkLst>
        </pc:spChg>
        <pc:spChg chg="mod">
          <ac:chgData name="bdhit001@outlook.com" userId="c8b955b30d652319" providerId="LiveId" clId="{FF79E42E-132E-45B6-9009-E134F5EAECA4}" dt="2019-05-14T15:22:31.332" v="203" actId="1076"/>
          <ac:spMkLst>
            <pc:docMk/>
            <pc:sldMk cId="0" sldId="256"/>
            <ac:spMk id="1348" creationId="{00000000-0000-0000-0000-000000000000}"/>
          </ac:spMkLst>
        </pc:spChg>
        <pc:spChg chg="mod">
          <ac:chgData name="bdhit001@outlook.com" userId="c8b955b30d652319" providerId="LiveId" clId="{FF79E42E-132E-45B6-9009-E134F5EAECA4}" dt="2019-05-14T14:59:50.914" v="131" actId="20577"/>
          <ac:spMkLst>
            <pc:docMk/>
            <pc:sldMk cId="0" sldId="256"/>
            <ac:spMk id="1353" creationId="{83BA9E0B-CF40-476E-8483-2E68111BC35D}"/>
          </ac:spMkLst>
        </pc:spChg>
        <pc:spChg chg="mod">
          <ac:chgData name="bdhit001@outlook.com" userId="c8b955b30d652319" providerId="LiveId" clId="{FF79E42E-132E-45B6-9009-E134F5EAECA4}" dt="2019-05-14T15:00:16.757" v="145" actId="20577"/>
          <ac:spMkLst>
            <pc:docMk/>
            <pc:sldMk cId="0" sldId="256"/>
            <ac:spMk id="1354" creationId="{586484FA-099C-4D07-B149-E77948ED3704}"/>
          </ac:spMkLst>
        </pc:spChg>
        <pc:spChg chg="mod">
          <ac:chgData name="bdhit001@outlook.com" userId="c8b955b30d652319" providerId="LiveId" clId="{FF79E42E-132E-45B6-9009-E134F5EAECA4}" dt="2019-05-14T21:09:27.848" v="2095" actId="20577"/>
          <ac:spMkLst>
            <pc:docMk/>
            <pc:sldMk cId="0" sldId="256"/>
            <ac:spMk id="1358" creationId="{421AE2E1-A9C7-4C1F-A00C-4DEEB8CC6ADF}"/>
          </ac:spMkLst>
        </pc:spChg>
        <pc:spChg chg="mod">
          <ac:chgData name="bdhit001@outlook.com" userId="c8b955b30d652319" providerId="LiveId" clId="{FF79E42E-132E-45B6-9009-E134F5EAECA4}" dt="2019-05-14T15:24:45.251" v="246" actId="1076"/>
          <ac:spMkLst>
            <pc:docMk/>
            <pc:sldMk cId="0" sldId="256"/>
            <ac:spMk id="1359" creationId="{C3E8E7A7-2DA4-448F-838B-47CD6EC075A9}"/>
          </ac:spMkLst>
        </pc:spChg>
        <pc:spChg chg="mod">
          <ac:chgData name="bdhit001@outlook.com" userId="c8b955b30d652319" providerId="LiveId" clId="{FF79E42E-132E-45B6-9009-E134F5EAECA4}" dt="2019-05-14T15:20:53.732" v="199" actId="1076"/>
          <ac:spMkLst>
            <pc:docMk/>
            <pc:sldMk cId="0" sldId="256"/>
            <ac:spMk id="1360" creationId="{C1B535AC-4279-4CA3-AB93-B1BC819BFF00}"/>
          </ac:spMkLst>
        </pc:spChg>
        <pc:spChg chg="mod">
          <ac:chgData name="bdhit001@outlook.com" userId="c8b955b30d652319" providerId="LiveId" clId="{FF79E42E-132E-45B6-9009-E134F5EAECA4}" dt="2019-05-14T15:20:25.156" v="197" actId="1076"/>
          <ac:spMkLst>
            <pc:docMk/>
            <pc:sldMk cId="0" sldId="256"/>
            <ac:spMk id="1361" creationId="{BC5CE9B4-7A1B-4D99-8CB0-C6DD932685A3}"/>
          </ac:spMkLst>
        </pc:spChg>
        <pc:spChg chg="mod">
          <ac:chgData name="bdhit001@outlook.com" userId="c8b955b30d652319" providerId="LiveId" clId="{FF79E42E-132E-45B6-9009-E134F5EAECA4}" dt="2019-05-14T15:29:47.188" v="258" actId="1076"/>
          <ac:spMkLst>
            <pc:docMk/>
            <pc:sldMk cId="0" sldId="256"/>
            <ac:spMk id="1362" creationId="{726EDA91-5052-47B4-B6C1-8CD493C0C3BD}"/>
          </ac:spMkLst>
        </pc:spChg>
        <pc:spChg chg="mod">
          <ac:chgData name="bdhit001@outlook.com" userId="c8b955b30d652319" providerId="LiveId" clId="{FF79E42E-132E-45B6-9009-E134F5EAECA4}" dt="2019-05-14T15:29:41.139" v="257" actId="1076"/>
          <ac:spMkLst>
            <pc:docMk/>
            <pc:sldMk cId="0" sldId="256"/>
            <ac:spMk id="1363" creationId="{4F70A3DB-A64E-4442-B5A4-D2A52856A1DE}"/>
          </ac:spMkLst>
        </pc:spChg>
        <pc:spChg chg="mod">
          <ac:chgData name="bdhit001@outlook.com" userId="c8b955b30d652319" providerId="LiveId" clId="{FF79E42E-132E-45B6-9009-E134F5EAECA4}" dt="2019-05-14T15:25:01.971" v="248" actId="1076"/>
          <ac:spMkLst>
            <pc:docMk/>
            <pc:sldMk cId="0" sldId="256"/>
            <ac:spMk id="1364" creationId="{C84D3979-C0B5-448E-B99D-3FFB7D4A4281}"/>
          </ac:spMkLst>
        </pc:spChg>
        <pc:spChg chg="mod">
          <ac:chgData name="bdhit001@outlook.com" userId="c8b955b30d652319" providerId="LiveId" clId="{FF79E42E-132E-45B6-9009-E134F5EAECA4}" dt="2019-05-14T21:09:40.403" v="2096" actId="1076"/>
          <ac:spMkLst>
            <pc:docMk/>
            <pc:sldMk cId="0" sldId="256"/>
            <ac:spMk id="1365" creationId="{30AE6796-654D-4871-A4F8-4B77736EF865}"/>
          </ac:spMkLst>
        </pc:spChg>
        <pc:spChg chg="mod">
          <ac:chgData name="bdhit001@outlook.com" userId="c8b955b30d652319" providerId="LiveId" clId="{FF79E42E-132E-45B6-9009-E134F5EAECA4}" dt="2019-05-14T17:46:05.541" v="946" actId="1076"/>
          <ac:spMkLst>
            <pc:docMk/>
            <pc:sldMk cId="0" sldId="256"/>
            <ac:spMk id="1366" creationId="{9EEDF24F-CC2F-4794-8F3F-2792CDC85C66}"/>
          </ac:spMkLst>
        </pc:spChg>
        <pc:picChg chg="del">
          <ac:chgData name="bdhit001@outlook.com" userId="c8b955b30d652319" providerId="LiveId" clId="{FF79E42E-132E-45B6-9009-E134F5EAECA4}" dt="2019-05-14T14:45:57.862" v="27" actId="478"/>
          <ac:picMkLst>
            <pc:docMk/>
            <pc:sldMk cId="0" sldId="256"/>
            <ac:picMk id="7" creationId="{1D5CB47D-5FB4-41BB-896A-4B8B50336DA0}"/>
          </ac:picMkLst>
        </pc:picChg>
        <pc:picChg chg="mod">
          <ac:chgData name="bdhit001@outlook.com" userId="c8b955b30d652319" providerId="LiveId" clId="{FF79E42E-132E-45B6-9009-E134F5EAECA4}" dt="2019-05-14T21:08:44.244" v="2094" actId="1076"/>
          <ac:picMkLst>
            <pc:docMk/>
            <pc:sldMk cId="0" sldId="256"/>
            <ac:picMk id="8" creationId="{D07B9102-C823-402A-8F05-FDB31432B221}"/>
          </ac:picMkLst>
        </pc:picChg>
        <pc:picChg chg="mod">
          <ac:chgData name="bdhit001@outlook.com" userId="c8b955b30d652319" providerId="LiveId" clId="{FF79E42E-132E-45B6-9009-E134F5EAECA4}" dt="2019-05-14T19:59:14.649" v="1853" actId="1076"/>
          <ac:picMkLst>
            <pc:docMk/>
            <pc:sldMk cId="0" sldId="256"/>
            <ac:picMk id="10" creationId="{365C6053-FC66-4AA2-82B9-74A2B9360096}"/>
          </ac:picMkLst>
        </pc:picChg>
        <pc:picChg chg="mod">
          <ac:chgData name="bdhit001@outlook.com" userId="c8b955b30d652319" providerId="LiveId" clId="{FF79E42E-132E-45B6-9009-E134F5EAECA4}" dt="2019-05-14T21:08:36.859" v="2093" actId="1076"/>
          <ac:picMkLst>
            <pc:docMk/>
            <pc:sldMk cId="0" sldId="256"/>
            <ac:picMk id="11" creationId="{DF1A25D1-9330-4FCB-A2C6-87702E62BE83}"/>
          </ac:picMkLst>
        </pc:picChg>
        <pc:picChg chg="mod">
          <ac:chgData name="bdhit001@outlook.com" userId="c8b955b30d652319" providerId="LiveId" clId="{FF79E42E-132E-45B6-9009-E134F5EAECA4}" dt="2019-05-14T18:53:56.629" v="1587" actId="1076"/>
          <ac:picMkLst>
            <pc:docMk/>
            <pc:sldMk cId="0" sldId="256"/>
            <ac:picMk id="13" creationId="{715F3617-58FE-4B11-BAEA-02D204C88CA4}"/>
          </ac:picMkLst>
        </pc:picChg>
        <pc:picChg chg="add del mod">
          <ac:chgData name="bdhit001@outlook.com" userId="c8b955b30d652319" providerId="LiveId" clId="{FF79E42E-132E-45B6-9009-E134F5EAECA4}" dt="2019-05-14T14:46:36.185" v="29" actId="478"/>
          <ac:picMkLst>
            <pc:docMk/>
            <pc:sldMk cId="0" sldId="256"/>
            <ac:picMk id="15" creationId="{DDB1815E-6AF5-444A-BE2E-901BAD385C87}"/>
          </ac:picMkLst>
        </pc:picChg>
        <pc:picChg chg="del">
          <ac:chgData name="bdhit001@outlook.com" userId="c8b955b30d652319" providerId="LiveId" clId="{FF79E42E-132E-45B6-9009-E134F5EAECA4}" dt="2019-05-14T15:33:07.832" v="269" actId="478"/>
          <ac:picMkLst>
            <pc:docMk/>
            <pc:sldMk cId="0" sldId="256"/>
            <ac:picMk id="16" creationId="{8A4F1285-ABD5-4256-A755-067FCEDE8075}"/>
          </ac:picMkLst>
        </pc:picChg>
        <pc:picChg chg="add mod">
          <ac:chgData name="bdhit001@outlook.com" userId="c8b955b30d652319" providerId="LiveId" clId="{FF79E42E-132E-45B6-9009-E134F5EAECA4}" dt="2019-05-14T19:59:18.170" v="1854" actId="1076"/>
          <ac:picMkLst>
            <pc:docMk/>
            <pc:sldMk cId="0" sldId="256"/>
            <ac:picMk id="20" creationId="{CE10ED8B-5E24-45FD-A8F4-19BEFA18CA2C}"/>
          </ac:picMkLst>
        </pc:picChg>
      </pc:sldChg>
    </pc:docChg>
  </pc:docChgLst>
  <pc:docChgLst>
    <pc:chgData name="bdhit001@outlook.com" userId="c8b955b30d652319" providerId="LiveId" clId="{ECAB31B7-46C1-4D1D-A654-EEF7AB9FADC7}"/>
    <pc:docChg chg="undo redo custSel modSld">
      <pc:chgData name="bdhit001@outlook.com" userId="c8b955b30d652319" providerId="LiveId" clId="{ECAB31B7-46C1-4D1D-A654-EEF7AB9FADC7}" dt="2019-05-13T17:33:32.638" v="9419" actId="20577"/>
      <pc:docMkLst>
        <pc:docMk/>
      </pc:docMkLst>
      <pc:sldChg chg="addSp delSp modSp">
        <pc:chgData name="bdhit001@outlook.com" userId="c8b955b30d652319" providerId="LiveId" clId="{ECAB31B7-46C1-4D1D-A654-EEF7AB9FADC7}" dt="2019-05-13T17:33:32.638" v="9419" actId="20577"/>
        <pc:sldMkLst>
          <pc:docMk/>
          <pc:sldMk cId="0" sldId="256"/>
        </pc:sldMkLst>
        <pc:spChg chg="mod">
          <ac:chgData name="bdhit001@outlook.com" userId="c8b955b30d652319" providerId="LiveId" clId="{ECAB31B7-46C1-4D1D-A654-EEF7AB9FADC7}" dt="2019-05-12T21:49:26.831" v="8331" actId="20577"/>
          <ac:spMkLst>
            <pc:docMk/>
            <pc:sldMk cId="0" sldId="256"/>
            <ac:spMk id="2" creationId="{00000000-0000-0000-0000-000000000000}"/>
          </ac:spMkLst>
        </pc:spChg>
        <pc:spChg chg="add mod">
          <ac:chgData name="bdhit001@outlook.com" userId="c8b955b30d652319" providerId="LiveId" clId="{ECAB31B7-46C1-4D1D-A654-EEF7AB9FADC7}" dt="2019-05-13T16:02:32.546" v="8903" actId="20577"/>
          <ac:spMkLst>
            <pc:docMk/>
            <pc:sldMk cId="0" sldId="256"/>
            <ac:spMk id="3" creationId="{66C927B1-94EB-4639-9C35-4C25D94580B5}"/>
          </ac:spMkLst>
        </pc:spChg>
        <pc:spChg chg="mod">
          <ac:chgData name="bdhit001@outlook.com" userId="c8b955b30d652319" providerId="LiveId" clId="{ECAB31B7-46C1-4D1D-A654-EEF7AB9FADC7}" dt="2019-05-12T22:08:35.240" v="8554" actId="20577"/>
          <ac:spMkLst>
            <pc:docMk/>
            <pc:sldMk cId="0" sldId="256"/>
            <ac:spMk id="5" creationId="{00000000-0000-0000-0000-000000000000}"/>
          </ac:spMkLst>
        </pc:spChg>
        <pc:spChg chg="mod">
          <ac:chgData name="bdhit001@outlook.com" userId="c8b955b30d652319" providerId="LiveId" clId="{ECAB31B7-46C1-4D1D-A654-EEF7AB9FADC7}" dt="2019-05-13T16:03:41.676" v="8932" actId="114"/>
          <ac:spMkLst>
            <pc:docMk/>
            <pc:sldMk cId="0" sldId="256"/>
            <ac:spMk id="6" creationId="{00000000-0000-0000-0000-000000000000}"/>
          </ac:spMkLst>
        </pc:spChg>
        <pc:spChg chg="add mod">
          <ac:chgData name="bdhit001@outlook.com" userId="c8b955b30d652319" providerId="LiveId" clId="{ECAB31B7-46C1-4D1D-A654-EEF7AB9FADC7}" dt="2019-05-11T20:25:15.394" v="6789" actId="1076"/>
          <ac:spMkLst>
            <pc:docMk/>
            <pc:sldMk cId="0" sldId="256"/>
            <ac:spMk id="9" creationId="{74435DB0-FE0F-4EC1-9849-77219FA38563}"/>
          </ac:spMkLst>
        </pc:spChg>
        <pc:spChg chg="add mod">
          <ac:chgData name="bdhit001@outlook.com" userId="c8b955b30d652319" providerId="LiveId" clId="{ECAB31B7-46C1-4D1D-A654-EEF7AB9FADC7}" dt="2019-05-13T16:07:26.443" v="9019" actId="207"/>
          <ac:spMkLst>
            <pc:docMk/>
            <pc:sldMk cId="0" sldId="256"/>
            <ac:spMk id="12" creationId="{2E4D4F07-5B60-42C2-8CD2-461839F5C8C1}"/>
          </ac:spMkLst>
        </pc:spChg>
        <pc:spChg chg="mod">
          <ac:chgData name="bdhit001@outlook.com" userId="c8b955b30d652319" providerId="LiveId" clId="{ECAB31B7-46C1-4D1D-A654-EEF7AB9FADC7}" dt="2019-05-13T15:56:01.279" v="8812" actId="20577"/>
          <ac:spMkLst>
            <pc:docMk/>
            <pc:sldMk cId="0" sldId="256"/>
            <ac:spMk id="14" creationId="{00000000-0000-0000-0000-000000000000}"/>
          </ac:spMkLst>
        </pc:spChg>
        <pc:spChg chg="del">
          <ac:chgData name="bdhit001@outlook.com" userId="c8b955b30d652319" providerId="LiveId" clId="{ECAB31B7-46C1-4D1D-A654-EEF7AB9FADC7}" dt="2019-05-11T20:22:17.730" v="6757" actId="478"/>
          <ac:spMkLst>
            <pc:docMk/>
            <pc:sldMk cId="0" sldId="256"/>
            <ac:spMk id="15" creationId="{00000000-0000-0000-0000-000000000000}"/>
          </ac:spMkLst>
        </pc:spChg>
        <pc:spChg chg="mod">
          <ac:chgData name="bdhit001@outlook.com" userId="c8b955b30d652319" providerId="LiveId" clId="{ECAB31B7-46C1-4D1D-A654-EEF7AB9FADC7}" dt="2019-05-13T17:33:32.638" v="9419" actId="20577"/>
          <ac:spMkLst>
            <pc:docMk/>
            <pc:sldMk cId="0" sldId="256"/>
            <ac:spMk id="17" creationId="{00000000-0000-0000-0000-000000000000}"/>
          </ac:spMkLst>
        </pc:spChg>
        <pc:spChg chg="mod">
          <ac:chgData name="bdhit001@outlook.com" userId="c8b955b30d652319" providerId="LiveId" clId="{ECAB31B7-46C1-4D1D-A654-EEF7AB9FADC7}" dt="2019-05-11T19:26:50.343" v="5572" actId="20577"/>
          <ac:spMkLst>
            <pc:docMk/>
            <pc:sldMk cId="0" sldId="256"/>
            <ac:spMk id="21" creationId="{00000000-0000-0000-0000-000000000000}"/>
          </ac:spMkLst>
        </pc:spChg>
        <pc:spChg chg="mod">
          <ac:chgData name="bdhit001@outlook.com" userId="c8b955b30d652319" providerId="LiveId" clId="{ECAB31B7-46C1-4D1D-A654-EEF7AB9FADC7}" dt="2019-05-10T21:57:33.692" v="1" actId="20577"/>
          <ac:spMkLst>
            <pc:docMk/>
            <pc:sldMk cId="0" sldId="256"/>
            <ac:spMk id="57" creationId="{00000000-0000-0000-0000-000000000000}"/>
          </ac:spMkLst>
        </pc:spChg>
        <pc:spChg chg="add del mod">
          <ac:chgData name="bdhit001@outlook.com" userId="c8b955b30d652319" providerId="LiveId" clId="{ECAB31B7-46C1-4D1D-A654-EEF7AB9FADC7}" dt="2019-05-11T21:11:28.734" v="7890" actId="478"/>
          <ac:spMkLst>
            <pc:docMk/>
            <pc:sldMk cId="0" sldId="256"/>
            <ac:spMk id="61" creationId="{FD20E82A-7FFB-405D-97E2-1E109C4B2FCF}"/>
          </ac:spMkLst>
        </pc:spChg>
        <pc:spChg chg="add mod">
          <ac:chgData name="bdhit001@outlook.com" userId="c8b955b30d652319" providerId="LiveId" clId="{ECAB31B7-46C1-4D1D-A654-EEF7AB9FADC7}" dt="2019-05-11T21:18:46.978" v="8153" actId="20577"/>
          <ac:spMkLst>
            <pc:docMk/>
            <pc:sldMk cId="0" sldId="256"/>
            <ac:spMk id="62" creationId="{B2660385-206B-402E-B1E0-4436F9EF401B}"/>
          </ac:spMkLst>
        </pc:spChg>
        <pc:spChg chg="add mod">
          <ac:chgData name="bdhit001@outlook.com" userId="c8b955b30d652319" providerId="LiveId" clId="{ECAB31B7-46C1-4D1D-A654-EEF7AB9FADC7}" dt="2019-05-13T17:27:58.072" v="9226" actId="6549"/>
          <ac:spMkLst>
            <pc:docMk/>
            <pc:sldMk cId="0" sldId="256"/>
            <ac:spMk id="64" creationId="{7B4D1503-AB0D-4454-A6F7-1A6BB3BF7BE4}"/>
          </ac:spMkLst>
        </pc:spChg>
        <pc:spChg chg="add mod">
          <ac:chgData name="bdhit001@outlook.com" userId="c8b955b30d652319" providerId="LiveId" clId="{ECAB31B7-46C1-4D1D-A654-EEF7AB9FADC7}" dt="2019-05-13T15:54:47.907" v="8779" actId="20577"/>
          <ac:spMkLst>
            <pc:docMk/>
            <pc:sldMk cId="0" sldId="256"/>
            <ac:spMk id="65" creationId="{704C1773-B831-4EEB-AB62-A66F1B488AA8}"/>
          </ac:spMkLst>
        </pc:spChg>
        <pc:spChg chg="mod">
          <ac:chgData name="bdhit001@outlook.com" userId="c8b955b30d652319" providerId="LiveId" clId="{ECAB31B7-46C1-4D1D-A654-EEF7AB9FADC7}" dt="2019-05-12T21:46:38.148" v="8234" actId="20577"/>
          <ac:spMkLst>
            <pc:docMk/>
            <pc:sldMk cId="0" sldId="256"/>
            <ac:spMk id="68" creationId="{00000000-0000-0000-0000-000000000000}"/>
          </ac:spMkLst>
        </pc:spChg>
        <pc:spChg chg="add mod">
          <ac:chgData name="bdhit001@outlook.com" userId="c8b955b30d652319" providerId="LiveId" clId="{ECAB31B7-46C1-4D1D-A654-EEF7AB9FADC7}" dt="2019-05-13T17:00:25.847" v="9054" actId="1076"/>
          <ac:spMkLst>
            <pc:docMk/>
            <pc:sldMk cId="0" sldId="256"/>
            <ac:spMk id="70" creationId="{C96AF3CE-8E51-4193-9220-111566228047}"/>
          </ac:spMkLst>
        </pc:spChg>
        <pc:spChg chg="mod">
          <ac:chgData name="bdhit001@outlook.com" userId="c8b955b30d652319" providerId="LiveId" clId="{ECAB31B7-46C1-4D1D-A654-EEF7AB9FADC7}" dt="2019-05-13T17:23:05.903" v="9141" actId="20577"/>
          <ac:spMkLst>
            <pc:docMk/>
            <pc:sldMk cId="0" sldId="256"/>
            <ac:spMk id="72" creationId="{00000000-0000-0000-0000-000000000000}"/>
          </ac:spMkLst>
        </pc:spChg>
        <pc:spChg chg="add mod">
          <ac:chgData name="bdhit001@outlook.com" userId="c8b955b30d652319" providerId="LiveId" clId="{ECAB31B7-46C1-4D1D-A654-EEF7AB9FADC7}" dt="2019-05-11T20:25:29.033" v="6792" actId="1076"/>
          <ac:spMkLst>
            <pc:docMk/>
            <pc:sldMk cId="0" sldId="256"/>
            <ac:spMk id="73" creationId="{40127DCD-A170-46AF-BAE0-7D728388E746}"/>
          </ac:spMkLst>
        </pc:spChg>
        <pc:spChg chg="add mod">
          <ac:chgData name="bdhit001@outlook.com" userId="c8b955b30d652319" providerId="LiveId" clId="{ECAB31B7-46C1-4D1D-A654-EEF7AB9FADC7}" dt="2019-05-11T21:17:49.094" v="8144" actId="1076"/>
          <ac:spMkLst>
            <pc:docMk/>
            <pc:sldMk cId="0" sldId="256"/>
            <ac:spMk id="74" creationId="{7E6D3B83-19E2-4DED-8C35-86D6B9358C67}"/>
          </ac:spMkLst>
        </pc:spChg>
        <pc:spChg chg="add mod">
          <ac:chgData name="bdhit001@outlook.com" userId="c8b955b30d652319" providerId="LiveId" clId="{ECAB31B7-46C1-4D1D-A654-EEF7AB9FADC7}" dt="2019-05-13T17:00:22.216" v="9053" actId="1076"/>
          <ac:spMkLst>
            <pc:docMk/>
            <pc:sldMk cId="0" sldId="256"/>
            <ac:spMk id="76" creationId="{3A7CE293-04ED-4C17-91C4-1EBD7D95F48F}"/>
          </ac:spMkLst>
        </pc:spChg>
        <pc:spChg chg="add del mod">
          <ac:chgData name="bdhit001@outlook.com" userId="c8b955b30d652319" providerId="LiveId" clId="{ECAB31B7-46C1-4D1D-A654-EEF7AB9FADC7}" dt="2019-05-11T20:47:09.640" v="7519"/>
          <ac:spMkLst>
            <pc:docMk/>
            <pc:sldMk cId="0" sldId="256"/>
            <ac:spMk id="77" creationId="{BBEAED42-793D-4273-B293-896C4F9477D9}"/>
          </ac:spMkLst>
        </pc:spChg>
        <pc:spChg chg="add mod">
          <ac:chgData name="bdhit001@outlook.com" userId="c8b955b30d652319" providerId="LiveId" clId="{ECAB31B7-46C1-4D1D-A654-EEF7AB9FADC7}" dt="2019-05-13T17:00:14.111" v="9052" actId="1076"/>
          <ac:spMkLst>
            <pc:docMk/>
            <pc:sldMk cId="0" sldId="256"/>
            <ac:spMk id="78" creationId="{0FC4E60B-A855-4338-AD71-913F4FDEF17B}"/>
          </ac:spMkLst>
        </pc:spChg>
        <pc:spChg chg="add mod">
          <ac:chgData name="bdhit001@outlook.com" userId="c8b955b30d652319" providerId="LiveId" clId="{ECAB31B7-46C1-4D1D-A654-EEF7AB9FADC7}" dt="2019-05-11T19:46:48.444" v="6021" actId="1076"/>
          <ac:spMkLst>
            <pc:docMk/>
            <pc:sldMk cId="0" sldId="256"/>
            <ac:spMk id="82" creationId="{A1F4DABB-5181-4956-A08C-81A6D75BF3CE}"/>
          </ac:spMkLst>
        </pc:spChg>
        <pc:spChg chg="add mod">
          <ac:chgData name="bdhit001@outlook.com" userId="c8b955b30d652319" providerId="LiveId" clId="{ECAB31B7-46C1-4D1D-A654-EEF7AB9FADC7}" dt="2019-05-11T19:46:03.590" v="6004" actId="1076"/>
          <ac:spMkLst>
            <pc:docMk/>
            <pc:sldMk cId="0" sldId="256"/>
            <ac:spMk id="83" creationId="{2260FE85-258E-4034-BC88-DC100C17449C}"/>
          </ac:spMkLst>
        </pc:spChg>
        <pc:spChg chg="add mod">
          <ac:chgData name="bdhit001@outlook.com" userId="c8b955b30d652319" providerId="LiveId" clId="{ECAB31B7-46C1-4D1D-A654-EEF7AB9FADC7}" dt="2019-05-11T19:46:56.156" v="6023" actId="1076"/>
          <ac:spMkLst>
            <pc:docMk/>
            <pc:sldMk cId="0" sldId="256"/>
            <ac:spMk id="84" creationId="{7162368C-DB37-4C89-ADCF-6875D26CCBEE}"/>
          </ac:spMkLst>
        </pc:spChg>
        <pc:spChg chg="add mod">
          <ac:chgData name="bdhit001@outlook.com" userId="c8b955b30d652319" providerId="LiveId" clId="{ECAB31B7-46C1-4D1D-A654-EEF7AB9FADC7}" dt="2019-05-11T19:47:13.206" v="6028" actId="1076"/>
          <ac:spMkLst>
            <pc:docMk/>
            <pc:sldMk cId="0" sldId="256"/>
            <ac:spMk id="85" creationId="{B68242F0-6271-4CB6-A402-7357E5FB8076}"/>
          </ac:spMkLst>
        </pc:spChg>
        <pc:spChg chg="add mod">
          <ac:chgData name="bdhit001@outlook.com" userId="c8b955b30d652319" providerId="LiveId" clId="{ECAB31B7-46C1-4D1D-A654-EEF7AB9FADC7}" dt="2019-05-11T19:47:08.740" v="6027" actId="1076"/>
          <ac:spMkLst>
            <pc:docMk/>
            <pc:sldMk cId="0" sldId="256"/>
            <ac:spMk id="86" creationId="{5C3D9C4B-6C19-4D51-B4F9-F27A1AFAFD9F}"/>
          </ac:spMkLst>
        </pc:spChg>
        <pc:spChg chg="add mod">
          <ac:chgData name="bdhit001@outlook.com" userId="c8b955b30d652319" providerId="LiveId" clId="{ECAB31B7-46C1-4D1D-A654-EEF7AB9FADC7}" dt="2019-05-13T15:56:58.390" v="8823" actId="1076"/>
          <ac:spMkLst>
            <pc:docMk/>
            <pc:sldMk cId="0" sldId="256"/>
            <ac:spMk id="88" creationId="{C1982491-75C5-40ED-8B7F-3B8D375A839E}"/>
          </ac:spMkLst>
        </pc:spChg>
        <pc:spChg chg="add mod">
          <ac:chgData name="bdhit001@outlook.com" userId="c8b955b30d652319" providerId="LiveId" clId="{ECAB31B7-46C1-4D1D-A654-EEF7AB9FADC7}" dt="2019-05-12T22:20:21.546" v="8629" actId="1076"/>
          <ac:spMkLst>
            <pc:docMk/>
            <pc:sldMk cId="0" sldId="256"/>
            <ac:spMk id="90" creationId="{CACE991E-888E-4350-9153-053661F97B6D}"/>
          </ac:spMkLst>
        </pc:spChg>
        <pc:spChg chg="add mod">
          <ac:chgData name="bdhit001@outlook.com" userId="c8b955b30d652319" providerId="LiveId" clId="{ECAB31B7-46C1-4D1D-A654-EEF7AB9FADC7}" dt="2019-05-11T19:55:10.356" v="6189" actId="1076"/>
          <ac:spMkLst>
            <pc:docMk/>
            <pc:sldMk cId="0" sldId="256"/>
            <ac:spMk id="96" creationId="{08CF31B6-1AC7-4A8D-BA1F-612D9BFE71B1}"/>
          </ac:spMkLst>
        </pc:spChg>
        <pc:spChg chg="add mod">
          <ac:chgData name="bdhit001@outlook.com" userId="c8b955b30d652319" providerId="LiveId" clId="{ECAB31B7-46C1-4D1D-A654-EEF7AB9FADC7}" dt="2019-05-11T19:55:27.952" v="6190" actId="255"/>
          <ac:spMkLst>
            <pc:docMk/>
            <pc:sldMk cId="0" sldId="256"/>
            <ac:spMk id="99" creationId="{4E32CE0E-B9DE-448C-8F73-D324BCF9D9E3}"/>
          </ac:spMkLst>
        </pc:spChg>
        <pc:spChg chg="add mod">
          <ac:chgData name="bdhit001@outlook.com" userId="c8b955b30d652319" providerId="LiveId" clId="{ECAB31B7-46C1-4D1D-A654-EEF7AB9FADC7}" dt="2019-05-11T19:55:36.402" v="6191" actId="255"/>
          <ac:spMkLst>
            <pc:docMk/>
            <pc:sldMk cId="0" sldId="256"/>
            <ac:spMk id="100" creationId="{8B5FE7D3-A852-48E3-B451-C3BFE559F94F}"/>
          </ac:spMkLst>
        </pc:spChg>
        <pc:spChg chg="mod">
          <ac:chgData name="bdhit001@outlook.com" userId="c8b955b30d652319" providerId="LiveId" clId="{ECAB31B7-46C1-4D1D-A654-EEF7AB9FADC7}" dt="2019-05-11T19:41:09.357" v="5919" actId="1076"/>
          <ac:spMkLst>
            <pc:docMk/>
            <pc:sldMk cId="0" sldId="256"/>
            <ac:spMk id="151" creationId="{00000000-0000-0000-0000-000000000000}"/>
          </ac:spMkLst>
        </pc:spChg>
        <pc:spChg chg="mod">
          <ac:chgData name="bdhit001@outlook.com" userId="c8b955b30d652319" providerId="LiveId" clId="{ECAB31B7-46C1-4D1D-A654-EEF7AB9FADC7}" dt="2019-05-11T20:18:42.082" v="6694" actId="1076"/>
          <ac:spMkLst>
            <pc:docMk/>
            <pc:sldMk cId="0" sldId="256"/>
            <ac:spMk id="152" creationId="{00000000-0000-0000-0000-000000000000}"/>
          </ac:spMkLst>
        </pc:spChg>
        <pc:spChg chg="mod">
          <ac:chgData name="bdhit001@outlook.com" userId="c8b955b30d652319" providerId="LiveId" clId="{ECAB31B7-46C1-4D1D-A654-EEF7AB9FADC7}" dt="2019-05-11T02:39:53.352" v="5243" actId="1076"/>
          <ac:spMkLst>
            <pc:docMk/>
            <pc:sldMk cId="0" sldId="256"/>
            <ac:spMk id="190" creationId="{00000000-0000-0000-0000-000000000000}"/>
          </ac:spMkLst>
        </pc:spChg>
        <pc:spChg chg="mod">
          <ac:chgData name="bdhit001@outlook.com" userId="c8b955b30d652319" providerId="LiveId" clId="{ECAB31B7-46C1-4D1D-A654-EEF7AB9FADC7}" dt="2019-05-10T22:08:29.700" v="360" actId="1076"/>
          <ac:spMkLst>
            <pc:docMk/>
            <pc:sldMk cId="0" sldId="256"/>
            <ac:spMk id="282" creationId="{00000000-0000-0000-0000-000000000000}"/>
          </ac:spMkLst>
        </pc:spChg>
        <pc:spChg chg="del mod">
          <ac:chgData name="bdhit001@outlook.com" userId="c8b955b30d652319" providerId="LiveId" clId="{ECAB31B7-46C1-4D1D-A654-EEF7AB9FADC7}" dt="2019-05-11T20:31:00.909" v="6928"/>
          <ac:spMkLst>
            <pc:docMk/>
            <pc:sldMk cId="0" sldId="256"/>
            <ac:spMk id="1345" creationId="{00000000-0000-0000-0000-000000000000}"/>
          </ac:spMkLst>
        </pc:spChg>
        <pc:spChg chg="mod">
          <ac:chgData name="bdhit001@outlook.com" userId="c8b955b30d652319" providerId="LiveId" clId="{ECAB31B7-46C1-4D1D-A654-EEF7AB9FADC7}" dt="2019-05-12T22:26:16.313" v="8723" actId="20577"/>
          <ac:spMkLst>
            <pc:docMk/>
            <pc:sldMk cId="0" sldId="256"/>
            <ac:spMk id="1346" creationId="{00000000-0000-0000-0000-000000000000}"/>
          </ac:spMkLst>
        </pc:spChg>
        <pc:spChg chg="add del mod">
          <ac:chgData name="bdhit001@outlook.com" userId="c8b955b30d652319" providerId="LiveId" clId="{ECAB31B7-46C1-4D1D-A654-EEF7AB9FADC7}" dt="2019-05-11T19:37:48.290" v="5895" actId="33423"/>
          <ac:spMkLst>
            <pc:docMk/>
            <pc:sldMk cId="0" sldId="256"/>
            <ac:spMk id="1347" creationId="{00000000-0000-0000-0000-000000000000}"/>
          </ac:spMkLst>
        </pc:spChg>
        <pc:spChg chg="mod">
          <ac:chgData name="bdhit001@outlook.com" userId="c8b955b30d652319" providerId="LiveId" clId="{ECAB31B7-46C1-4D1D-A654-EEF7AB9FADC7}" dt="2019-05-13T17:31:20.455" v="9384" actId="6549"/>
          <ac:spMkLst>
            <pc:docMk/>
            <pc:sldMk cId="0" sldId="256"/>
            <ac:spMk id="1348" creationId="{00000000-0000-0000-0000-000000000000}"/>
          </ac:spMkLst>
        </pc:spChg>
        <pc:spChg chg="add del mod">
          <ac:chgData name="bdhit001@outlook.com" userId="c8b955b30d652319" providerId="LiveId" clId="{ECAB31B7-46C1-4D1D-A654-EEF7AB9FADC7}" dt="2019-05-10T22:32:08.403" v="990"/>
          <ac:spMkLst>
            <pc:docMk/>
            <pc:sldMk cId="0" sldId="256"/>
            <ac:spMk id="1350" creationId="{957B95B1-3135-4DD6-91AC-24C68C9B6BB1}"/>
          </ac:spMkLst>
        </pc:spChg>
        <pc:spChg chg="add del mod">
          <ac:chgData name="bdhit001@outlook.com" userId="c8b955b30d652319" providerId="LiveId" clId="{ECAB31B7-46C1-4D1D-A654-EEF7AB9FADC7}" dt="2019-05-10T22:31:03.728" v="973" actId="767"/>
          <ac:spMkLst>
            <pc:docMk/>
            <pc:sldMk cId="0" sldId="256"/>
            <ac:spMk id="1351" creationId="{135EE440-E433-4DAF-A43E-41BBDC095651}"/>
          </ac:spMkLst>
        </pc:spChg>
        <pc:spChg chg="add mod">
          <ac:chgData name="bdhit001@outlook.com" userId="c8b955b30d652319" providerId="LiveId" clId="{ECAB31B7-46C1-4D1D-A654-EEF7AB9FADC7}" dt="2019-05-11T19:46:35.197" v="6020" actId="1076"/>
          <ac:spMkLst>
            <pc:docMk/>
            <pc:sldMk cId="0" sldId="256"/>
            <ac:spMk id="1352" creationId="{00ED090B-78F7-4632-86E3-21378BC6FD87}"/>
          </ac:spMkLst>
        </pc:spChg>
        <pc:spChg chg="add mod">
          <ac:chgData name="bdhit001@outlook.com" userId="c8b955b30d652319" providerId="LiveId" clId="{ECAB31B7-46C1-4D1D-A654-EEF7AB9FADC7}" dt="2019-05-11T19:45:54.997" v="6002" actId="1076"/>
          <ac:spMkLst>
            <pc:docMk/>
            <pc:sldMk cId="0" sldId="256"/>
            <ac:spMk id="1353" creationId="{83BA9E0B-CF40-476E-8483-2E68111BC35D}"/>
          </ac:spMkLst>
        </pc:spChg>
        <pc:spChg chg="add mod">
          <ac:chgData name="bdhit001@outlook.com" userId="c8b955b30d652319" providerId="LiveId" clId="{ECAB31B7-46C1-4D1D-A654-EEF7AB9FADC7}" dt="2019-05-11T19:47:00.558" v="6024" actId="1076"/>
          <ac:spMkLst>
            <pc:docMk/>
            <pc:sldMk cId="0" sldId="256"/>
            <ac:spMk id="1354" creationId="{586484FA-099C-4D07-B149-E77948ED3704}"/>
          </ac:spMkLst>
        </pc:spChg>
        <pc:spChg chg="add mod">
          <ac:chgData name="bdhit001@outlook.com" userId="c8b955b30d652319" providerId="LiveId" clId="{ECAB31B7-46C1-4D1D-A654-EEF7AB9FADC7}" dt="2019-05-11T21:13:58.336" v="7982" actId="207"/>
          <ac:spMkLst>
            <pc:docMk/>
            <pc:sldMk cId="0" sldId="256"/>
            <ac:spMk id="1358" creationId="{421AE2E1-A9C7-4C1F-A00C-4DEEB8CC6ADF}"/>
          </ac:spMkLst>
        </pc:spChg>
        <pc:spChg chg="add mod">
          <ac:chgData name="bdhit001@outlook.com" userId="c8b955b30d652319" providerId="LiveId" clId="{ECAB31B7-46C1-4D1D-A654-EEF7AB9FADC7}" dt="2019-05-11T19:55:59.338" v="6192" actId="255"/>
          <ac:spMkLst>
            <pc:docMk/>
            <pc:sldMk cId="0" sldId="256"/>
            <ac:spMk id="1359" creationId="{C3E8E7A7-2DA4-448F-838B-47CD6EC075A9}"/>
          </ac:spMkLst>
        </pc:spChg>
        <pc:spChg chg="add mod">
          <ac:chgData name="bdhit001@outlook.com" userId="c8b955b30d652319" providerId="LiveId" clId="{ECAB31B7-46C1-4D1D-A654-EEF7AB9FADC7}" dt="2019-05-13T15:57:57.762" v="8894" actId="1076"/>
          <ac:spMkLst>
            <pc:docMk/>
            <pc:sldMk cId="0" sldId="256"/>
            <ac:spMk id="1360" creationId="{C1B535AC-4279-4CA3-AB93-B1BC819BFF00}"/>
          </ac:spMkLst>
        </pc:spChg>
        <pc:spChg chg="add mod">
          <ac:chgData name="bdhit001@outlook.com" userId="c8b955b30d652319" providerId="LiveId" clId="{ECAB31B7-46C1-4D1D-A654-EEF7AB9FADC7}" dt="2019-05-13T15:57:49.370" v="8893" actId="1076"/>
          <ac:spMkLst>
            <pc:docMk/>
            <pc:sldMk cId="0" sldId="256"/>
            <ac:spMk id="1361" creationId="{BC5CE9B4-7A1B-4D99-8CB0-C6DD932685A3}"/>
          </ac:spMkLst>
        </pc:spChg>
        <pc:spChg chg="add mod">
          <ac:chgData name="bdhit001@outlook.com" userId="c8b955b30d652319" providerId="LiveId" clId="{ECAB31B7-46C1-4D1D-A654-EEF7AB9FADC7}" dt="2019-05-12T22:20:04.954" v="8625" actId="1076"/>
          <ac:spMkLst>
            <pc:docMk/>
            <pc:sldMk cId="0" sldId="256"/>
            <ac:spMk id="1362" creationId="{726EDA91-5052-47B4-B6C1-8CD493C0C3BD}"/>
          </ac:spMkLst>
        </pc:spChg>
        <pc:spChg chg="add mod">
          <ac:chgData name="bdhit001@outlook.com" userId="c8b955b30d652319" providerId="LiveId" clId="{ECAB31B7-46C1-4D1D-A654-EEF7AB9FADC7}" dt="2019-05-13T15:52:53.847" v="8766" actId="255"/>
          <ac:spMkLst>
            <pc:docMk/>
            <pc:sldMk cId="0" sldId="256"/>
            <ac:spMk id="1363" creationId="{4F70A3DB-A64E-4442-B5A4-D2A52856A1DE}"/>
          </ac:spMkLst>
        </pc:spChg>
        <pc:spChg chg="add mod">
          <ac:chgData name="bdhit001@outlook.com" userId="c8b955b30d652319" providerId="LiveId" clId="{ECAB31B7-46C1-4D1D-A654-EEF7AB9FADC7}" dt="2019-05-11T19:54:51.709" v="6186" actId="1076"/>
          <ac:spMkLst>
            <pc:docMk/>
            <pc:sldMk cId="0" sldId="256"/>
            <ac:spMk id="1364" creationId="{C84D3979-C0B5-448E-B99D-3FFB7D4A4281}"/>
          </ac:spMkLst>
        </pc:spChg>
        <pc:spChg chg="add mod">
          <ac:chgData name="bdhit001@outlook.com" userId="c8b955b30d652319" providerId="LiveId" clId="{ECAB31B7-46C1-4D1D-A654-EEF7AB9FADC7}" dt="2019-05-12T22:17:47.214" v="8586" actId="1076"/>
          <ac:spMkLst>
            <pc:docMk/>
            <pc:sldMk cId="0" sldId="256"/>
            <ac:spMk id="1365" creationId="{30AE6796-654D-4871-A4F8-4B77736EF865}"/>
          </ac:spMkLst>
        </pc:spChg>
        <pc:spChg chg="add mod">
          <ac:chgData name="bdhit001@outlook.com" userId="c8b955b30d652319" providerId="LiveId" clId="{ECAB31B7-46C1-4D1D-A654-EEF7AB9FADC7}" dt="2019-05-12T22:17:21.941" v="8584" actId="1076"/>
          <ac:spMkLst>
            <pc:docMk/>
            <pc:sldMk cId="0" sldId="256"/>
            <ac:spMk id="1366" creationId="{9EEDF24F-CC2F-4794-8F3F-2792CDC85C66}"/>
          </ac:spMkLst>
        </pc:spChg>
        <pc:graphicFrameChg chg="del">
          <ac:chgData name="bdhit001@outlook.com" userId="c8b955b30d652319" providerId="LiveId" clId="{ECAB31B7-46C1-4D1D-A654-EEF7AB9FADC7}" dt="2019-05-10T23:09:51.513" v="2743" actId="478"/>
          <ac:graphicFrameMkLst>
            <pc:docMk/>
            <pc:sldMk cId="0" sldId="256"/>
            <ac:graphicFrameMk id="3" creationId="{00000000-0000-0000-0000-000000000000}"/>
          </ac:graphicFrameMkLst>
        </pc:graphicFrameChg>
        <pc:graphicFrameChg chg="del">
          <ac:chgData name="bdhit001@outlook.com" userId="c8b955b30d652319" providerId="LiveId" clId="{ECAB31B7-46C1-4D1D-A654-EEF7AB9FADC7}" dt="2019-05-10T23:09:55.314" v="2746" actId="478"/>
          <ac:graphicFrameMkLst>
            <pc:docMk/>
            <pc:sldMk cId="0" sldId="256"/>
            <ac:graphicFrameMk id="4" creationId="{00000000-0000-0000-0000-000000000000}"/>
          </ac:graphicFrameMkLst>
        </pc:graphicFrameChg>
        <pc:graphicFrameChg chg="del">
          <ac:chgData name="bdhit001@outlook.com" userId="c8b955b30d652319" providerId="LiveId" clId="{ECAB31B7-46C1-4D1D-A654-EEF7AB9FADC7}" dt="2019-05-10T23:12:54.564" v="2845" actId="478"/>
          <ac:graphicFrameMkLst>
            <pc:docMk/>
            <pc:sldMk cId="0" sldId="256"/>
            <ac:graphicFrameMk id="7" creationId="{00000000-0000-0000-0000-000000000000}"/>
          </ac:graphicFrameMkLst>
        </pc:graphicFrameChg>
        <pc:graphicFrameChg chg="del">
          <ac:chgData name="bdhit001@outlook.com" userId="c8b955b30d652319" providerId="LiveId" clId="{ECAB31B7-46C1-4D1D-A654-EEF7AB9FADC7}" dt="2019-05-10T23:12:57.203" v="2847" actId="478"/>
          <ac:graphicFrameMkLst>
            <pc:docMk/>
            <pc:sldMk cId="0" sldId="256"/>
            <ac:graphicFrameMk id="8" creationId="{00000000-0000-0000-0000-000000000000}"/>
          </ac:graphicFrameMkLst>
        </pc:graphicFrameChg>
        <pc:graphicFrameChg chg="del">
          <ac:chgData name="bdhit001@outlook.com" userId="c8b955b30d652319" providerId="LiveId" clId="{ECAB31B7-46C1-4D1D-A654-EEF7AB9FADC7}" dt="2019-05-10T23:12:58.680" v="2848" actId="478"/>
          <ac:graphicFrameMkLst>
            <pc:docMk/>
            <pc:sldMk cId="0" sldId="256"/>
            <ac:graphicFrameMk id="9" creationId="{00000000-0000-0000-0000-000000000000}"/>
          </ac:graphicFrameMkLst>
        </pc:graphicFrameChg>
        <pc:graphicFrameChg chg="del">
          <ac:chgData name="bdhit001@outlook.com" userId="c8b955b30d652319" providerId="LiveId" clId="{ECAB31B7-46C1-4D1D-A654-EEF7AB9FADC7}" dt="2019-05-10T23:18:43.255" v="3038" actId="478"/>
          <ac:graphicFrameMkLst>
            <pc:docMk/>
            <pc:sldMk cId="0" sldId="256"/>
            <ac:graphicFrameMk id="10" creationId="{00000000-0000-0000-0000-000000000000}"/>
          </ac:graphicFrameMkLst>
        </pc:graphicFrameChg>
        <pc:graphicFrameChg chg="del">
          <ac:chgData name="bdhit001@outlook.com" userId="c8b955b30d652319" providerId="LiveId" clId="{ECAB31B7-46C1-4D1D-A654-EEF7AB9FADC7}" dt="2019-05-10T23:18:42.205" v="3037" actId="478"/>
          <ac:graphicFrameMkLst>
            <pc:docMk/>
            <pc:sldMk cId="0" sldId="256"/>
            <ac:graphicFrameMk id="11" creationId="{00000000-0000-0000-0000-000000000000}"/>
          </ac:graphicFrameMkLst>
        </pc:graphicFrameChg>
        <pc:graphicFrameChg chg="del">
          <ac:chgData name="bdhit001@outlook.com" userId="c8b955b30d652319" providerId="LiveId" clId="{ECAB31B7-46C1-4D1D-A654-EEF7AB9FADC7}" dt="2019-05-10T23:18:39.690" v="3035" actId="478"/>
          <ac:graphicFrameMkLst>
            <pc:docMk/>
            <pc:sldMk cId="0" sldId="256"/>
            <ac:graphicFrameMk id="12" creationId="{00000000-0000-0000-0000-000000000000}"/>
          </ac:graphicFrameMkLst>
        </pc:graphicFrameChg>
        <pc:graphicFrameChg chg="del">
          <ac:chgData name="bdhit001@outlook.com" userId="c8b955b30d652319" providerId="LiveId" clId="{ECAB31B7-46C1-4D1D-A654-EEF7AB9FADC7}" dt="2019-05-10T23:18:44.245" v="3039" actId="478"/>
          <ac:graphicFrameMkLst>
            <pc:docMk/>
            <pc:sldMk cId="0" sldId="256"/>
            <ac:graphicFrameMk id="13" creationId="{00000000-0000-0000-0000-000000000000}"/>
          </ac:graphicFrameMkLst>
        </pc:graphicFrameChg>
        <pc:graphicFrameChg chg="del">
          <ac:chgData name="bdhit001@outlook.com" userId="c8b955b30d652319" providerId="LiveId" clId="{ECAB31B7-46C1-4D1D-A654-EEF7AB9FADC7}" dt="2019-05-11T20:22:10.421" v="6756" actId="478"/>
          <ac:graphicFrameMkLst>
            <pc:docMk/>
            <pc:sldMk cId="0" sldId="256"/>
            <ac:graphicFrameMk id="16" creationId="{00000000-0000-0000-0000-000000000000}"/>
          </ac:graphicFrameMkLst>
        </pc:graphicFrameChg>
        <pc:graphicFrameChg chg="del mod">
          <ac:chgData name="bdhit001@outlook.com" userId="c8b955b30d652319" providerId="LiveId" clId="{ECAB31B7-46C1-4D1D-A654-EEF7AB9FADC7}" dt="2019-05-10T22:08:44.599" v="361" actId="478"/>
          <ac:graphicFrameMkLst>
            <pc:docMk/>
            <pc:sldMk cId="0" sldId="256"/>
            <ac:graphicFrameMk id="19" creationId="{00000000-0000-0000-0000-000000000000}"/>
          </ac:graphicFrameMkLst>
        </pc:graphicFrameChg>
        <pc:graphicFrameChg chg="del">
          <ac:chgData name="bdhit001@outlook.com" userId="c8b955b30d652319" providerId="LiveId" clId="{ECAB31B7-46C1-4D1D-A654-EEF7AB9FADC7}" dt="2019-05-10T22:13:29.683" v="638" actId="478"/>
          <ac:graphicFrameMkLst>
            <pc:docMk/>
            <pc:sldMk cId="0" sldId="256"/>
            <ac:graphicFrameMk id="20" creationId="{00000000-0000-0000-0000-000000000000}"/>
          </ac:graphicFrameMkLst>
        </pc:graphicFrameChg>
        <pc:graphicFrameChg chg="del">
          <ac:chgData name="bdhit001@outlook.com" userId="c8b955b30d652319" providerId="LiveId" clId="{ECAB31B7-46C1-4D1D-A654-EEF7AB9FADC7}" dt="2019-05-10T22:13:17.060" v="610" actId="478"/>
          <ac:graphicFrameMkLst>
            <pc:docMk/>
            <pc:sldMk cId="0" sldId="256"/>
            <ac:graphicFrameMk id="22" creationId="{00000000-0000-0000-0000-000000000000}"/>
          </ac:graphicFrameMkLst>
        </pc:graphicFrameChg>
        <pc:graphicFrameChg chg="del">
          <ac:chgData name="bdhit001@outlook.com" userId="c8b955b30d652319" providerId="LiveId" clId="{ECAB31B7-46C1-4D1D-A654-EEF7AB9FADC7}" dt="2019-05-11T20:31:06.551" v="6929" actId="478"/>
          <ac:graphicFrameMkLst>
            <pc:docMk/>
            <pc:sldMk cId="0" sldId="256"/>
            <ac:graphicFrameMk id="23" creationId="{00000000-0000-0000-0000-000000000000}"/>
          </ac:graphicFrameMkLst>
        </pc:graphicFrameChg>
        <pc:graphicFrameChg chg="del">
          <ac:chgData name="bdhit001@outlook.com" userId="c8b955b30d652319" providerId="LiveId" clId="{ECAB31B7-46C1-4D1D-A654-EEF7AB9FADC7}" dt="2019-05-10T22:13:06.095" v="577" actId="478"/>
          <ac:graphicFrameMkLst>
            <pc:docMk/>
            <pc:sldMk cId="0" sldId="256"/>
            <ac:graphicFrameMk id="24" creationId="{00000000-0000-0000-0000-000000000000}"/>
          </ac:graphicFrameMkLst>
        </pc:graphicFrameChg>
        <pc:graphicFrameChg chg="del">
          <ac:chgData name="bdhit001@outlook.com" userId="c8b955b30d652319" providerId="LiveId" clId="{ECAB31B7-46C1-4D1D-A654-EEF7AB9FADC7}" dt="2019-05-10T22:12:46.276" v="500" actId="478"/>
          <ac:graphicFrameMkLst>
            <pc:docMk/>
            <pc:sldMk cId="0" sldId="256"/>
            <ac:graphicFrameMk id="25" creationId="{00000000-0000-0000-0000-000000000000}"/>
          </ac:graphicFrameMkLst>
        </pc:graphicFrameChg>
        <pc:graphicFrameChg chg="del">
          <ac:chgData name="bdhit001@outlook.com" userId="c8b955b30d652319" providerId="LiveId" clId="{ECAB31B7-46C1-4D1D-A654-EEF7AB9FADC7}" dt="2019-05-10T22:14:36.882" v="717" actId="478"/>
          <ac:graphicFrameMkLst>
            <pc:docMk/>
            <pc:sldMk cId="0" sldId="256"/>
            <ac:graphicFrameMk id="26" creationId="{00000000-0000-0000-0000-000000000000}"/>
          </ac:graphicFrameMkLst>
        </pc:graphicFrameChg>
        <pc:graphicFrameChg chg="del">
          <ac:chgData name="bdhit001@outlook.com" userId="c8b955b30d652319" providerId="LiveId" clId="{ECAB31B7-46C1-4D1D-A654-EEF7AB9FADC7}" dt="2019-05-10T22:14:25.715" v="713" actId="478"/>
          <ac:graphicFrameMkLst>
            <pc:docMk/>
            <pc:sldMk cId="0" sldId="256"/>
            <ac:graphicFrameMk id="27" creationId="{00000000-0000-0000-0000-000000000000}"/>
          </ac:graphicFrameMkLst>
        </pc:graphicFrameChg>
        <pc:graphicFrameChg chg="del">
          <ac:chgData name="bdhit001@outlook.com" userId="c8b955b30d652319" providerId="LiveId" clId="{ECAB31B7-46C1-4D1D-A654-EEF7AB9FADC7}" dt="2019-05-10T22:14:31.900" v="715" actId="478"/>
          <ac:graphicFrameMkLst>
            <pc:docMk/>
            <pc:sldMk cId="0" sldId="256"/>
            <ac:graphicFrameMk id="29" creationId="{00000000-0000-0000-0000-000000000000}"/>
          </ac:graphicFrameMkLst>
        </pc:graphicFrameChg>
        <pc:graphicFrameChg chg="del mod">
          <ac:chgData name="bdhit001@outlook.com" userId="c8b955b30d652319" providerId="LiveId" clId="{ECAB31B7-46C1-4D1D-A654-EEF7AB9FADC7}" dt="2019-05-10T22:45:28.922" v="1310" actId="478"/>
          <ac:graphicFrameMkLst>
            <pc:docMk/>
            <pc:sldMk cId="0" sldId="256"/>
            <ac:graphicFrameMk id="31" creationId="{00000000-0000-0000-0000-000000000000}"/>
          </ac:graphicFrameMkLst>
        </pc:graphicFrameChg>
        <pc:graphicFrameChg chg="del">
          <ac:chgData name="bdhit001@outlook.com" userId="c8b955b30d652319" providerId="LiveId" clId="{ECAB31B7-46C1-4D1D-A654-EEF7AB9FADC7}" dt="2019-05-10T23:09:53.841" v="2745" actId="478"/>
          <ac:graphicFrameMkLst>
            <pc:docMk/>
            <pc:sldMk cId="0" sldId="256"/>
            <ac:graphicFrameMk id="52" creationId="{00000000-0000-0000-0000-000000000000}"/>
          </ac:graphicFrameMkLst>
        </pc:graphicFrameChg>
        <pc:graphicFrameChg chg="del">
          <ac:chgData name="bdhit001@outlook.com" userId="c8b955b30d652319" providerId="LiveId" clId="{ECAB31B7-46C1-4D1D-A654-EEF7AB9FADC7}" dt="2019-05-10T23:12:52.685" v="2844" actId="478"/>
          <ac:graphicFrameMkLst>
            <pc:docMk/>
            <pc:sldMk cId="0" sldId="256"/>
            <ac:graphicFrameMk id="53" creationId="{00000000-0000-0000-0000-000000000000}"/>
          </ac:graphicFrameMkLst>
        </pc:graphicFrameChg>
        <pc:graphicFrameChg chg="del">
          <ac:chgData name="bdhit001@outlook.com" userId="c8b955b30d652319" providerId="LiveId" clId="{ECAB31B7-46C1-4D1D-A654-EEF7AB9FADC7}" dt="2019-05-10T23:12:55.773" v="2846" actId="478"/>
          <ac:graphicFrameMkLst>
            <pc:docMk/>
            <pc:sldMk cId="0" sldId="256"/>
            <ac:graphicFrameMk id="55" creationId="{00000000-0000-0000-0000-000000000000}"/>
          </ac:graphicFrameMkLst>
        </pc:graphicFrameChg>
        <pc:graphicFrameChg chg="del">
          <ac:chgData name="bdhit001@outlook.com" userId="c8b955b30d652319" providerId="LiveId" clId="{ECAB31B7-46C1-4D1D-A654-EEF7AB9FADC7}" dt="2019-05-10T23:18:41.193" v="3036" actId="478"/>
          <ac:graphicFrameMkLst>
            <pc:docMk/>
            <pc:sldMk cId="0" sldId="256"/>
            <ac:graphicFrameMk id="60" creationId="{00000000-0000-0000-0000-000000000000}"/>
          </ac:graphicFrameMkLst>
        </pc:graphicFrameChg>
        <pc:graphicFrameChg chg="del">
          <ac:chgData name="bdhit001@outlook.com" userId="c8b955b30d652319" providerId="LiveId" clId="{ECAB31B7-46C1-4D1D-A654-EEF7AB9FADC7}" dt="2019-05-11T20:07:11.211" v="6374" actId="478"/>
          <ac:graphicFrameMkLst>
            <pc:docMk/>
            <pc:sldMk cId="0" sldId="256"/>
            <ac:graphicFrameMk id="61" creationId="{00000000-0000-0000-0000-000000000000}"/>
          </ac:graphicFrameMkLst>
        </pc:graphicFrameChg>
        <pc:graphicFrameChg chg="del">
          <ac:chgData name="bdhit001@outlook.com" userId="c8b955b30d652319" providerId="LiveId" clId="{ECAB31B7-46C1-4D1D-A654-EEF7AB9FADC7}" dt="2019-05-11T20:07:10.010" v="6373" actId="478"/>
          <ac:graphicFrameMkLst>
            <pc:docMk/>
            <pc:sldMk cId="0" sldId="256"/>
            <ac:graphicFrameMk id="62" creationId="{00000000-0000-0000-0000-000000000000}"/>
          </ac:graphicFrameMkLst>
        </pc:graphicFrameChg>
        <pc:graphicFrameChg chg="del">
          <ac:chgData name="bdhit001@outlook.com" userId="c8b955b30d652319" providerId="LiveId" clId="{ECAB31B7-46C1-4D1D-A654-EEF7AB9FADC7}" dt="2019-05-10T23:18:45.681" v="3040" actId="478"/>
          <ac:graphicFrameMkLst>
            <pc:docMk/>
            <pc:sldMk cId="0" sldId="256"/>
            <ac:graphicFrameMk id="63" creationId="{00000000-0000-0000-0000-000000000000}"/>
          </ac:graphicFrameMkLst>
        </pc:graphicFrameChg>
        <pc:graphicFrameChg chg="del">
          <ac:chgData name="bdhit001@outlook.com" userId="c8b955b30d652319" providerId="LiveId" clId="{ECAB31B7-46C1-4D1D-A654-EEF7AB9FADC7}" dt="2019-05-11T20:31:08.020" v="6930" actId="478"/>
          <ac:graphicFrameMkLst>
            <pc:docMk/>
            <pc:sldMk cId="0" sldId="256"/>
            <ac:graphicFrameMk id="64" creationId="{00000000-0000-0000-0000-000000000000}"/>
          </ac:graphicFrameMkLst>
        </pc:graphicFrameChg>
        <pc:graphicFrameChg chg="del">
          <ac:chgData name="bdhit001@outlook.com" userId="c8b955b30d652319" providerId="LiveId" clId="{ECAB31B7-46C1-4D1D-A654-EEF7AB9FADC7}" dt="2019-05-11T02:19:42.884" v="4492" actId="478"/>
          <ac:graphicFrameMkLst>
            <pc:docMk/>
            <pc:sldMk cId="0" sldId="256"/>
            <ac:graphicFrameMk id="70" creationId="{00000000-0000-0000-0000-000000000000}"/>
          </ac:graphicFrameMkLst>
        </pc:graphicFrameChg>
        <pc:graphicFrameChg chg="del">
          <ac:chgData name="bdhit001@outlook.com" userId="c8b955b30d652319" providerId="LiveId" clId="{ECAB31B7-46C1-4D1D-A654-EEF7AB9FADC7}" dt="2019-05-11T02:19:41.496" v="4491" actId="478"/>
          <ac:graphicFrameMkLst>
            <pc:docMk/>
            <pc:sldMk cId="0" sldId="256"/>
            <ac:graphicFrameMk id="71" creationId="{00000000-0000-0000-0000-000000000000}"/>
          </ac:graphicFrameMkLst>
        </pc:graphicFrameChg>
        <pc:graphicFrameChg chg="del">
          <ac:chgData name="bdhit001@outlook.com" userId="c8b955b30d652319" providerId="LiveId" clId="{ECAB31B7-46C1-4D1D-A654-EEF7AB9FADC7}" dt="2019-05-11T02:19:38.959" v="4489" actId="478"/>
          <ac:graphicFrameMkLst>
            <pc:docMk/>
            <pc:sldMk cId="0" sldId="256"/>
            <ac:graphicFrameMk id="73" creationId="{00000000-0000-0000-0000-000000000000}"/>
          </ac:graphicFrameMkLst>
        </pc:graphicFrameChg>
        <pc:graphicFrameChg chg="del">
          <ac:chgData name="bdhit001@outlook.com" userId="c8b955b30d652319" providerId="LiveId" clId="{ECAB31B7-46C1-4D1D-A654-EEF7AB9FADC7}" dt="2019-05-11T02:19:40.255" v="4490" actId="478"/>
          <ac:graphicFrameMkLst>
            <pc:docMk/>
            <pc:sldMk cId="0" sldId="256"/>
            <ac:graphicFrameMk id="74" creationId="{00000000-0000-0000-0000-000000000000}"/>
          </ac:graphicFrameMkLst>
        </pc:graphicFrameChg>
        <pc:graphicFrameChg chg="add del">
          <ac:chgData name="bdhit001@outlook.com" userId="c8b955b30d652319" providerId="LiveId" clId="{ECAB31B7-46C1-4D1D-A654-EEF7AB9FADC7}" dt="2019-05-10T22:31:35.669" v="982"/>
          <ac:graphicFrameMkLst>
            <pc:docMk/>
            <pc:sldMk cId="0" sldId="256"/>
            <ac:graphicFrameMk id="76" creationId="{ECCD98EC-FAF3-4018-9F31-2F43F0B155D4}"/>
          </ac:graphicFrameMkLst>
        </pc:graphicFrameChg>
        <pc:graphicFrameChg chg="add del">
          <ac:chgData name="bdhit001@outlook.com" userId="c8b955b30d652319" providerId="LiveId" clId="{ECAB31B7-46C1-4D1D-A654-EEF7AB9FADC7}" dt="2019-05-10T22:31:34.972" v="981"/>
          <ac:graphicFrameMkLst>
            <pc:docMk/>
            <pc:sldMk cId="0" sldId="256"/>
            <ac:graphicFrameMk id="77" creationId="{17C43DAC-CDBA-46BB-863E-B803EB0DE49B}"/>
          </ac:graphicFrameMkLst>
        </pc:graphicFrameChg>
        <pc:graphicFrameChg chg="add del mod">
          <ac:chgData name="bdhit001@outlook.com" userId="c8b955b30d652319" providerId="LiveId" clId="{ECAB31B7-46C1-4D1D-A654-EEF7AB9FADC7}" dt="2019-05-10T22:32:08.366" v="988" actId="478"/>
          <ac:graphicFrameMkLst>
            <pc:docMk/>
            <pc:sldMk cId="0" sldId="256"/>
            <ac:graphicFrameMk id="78" creationId="{656DA78E-5146-46C6-9955-CBB9EFE80070}"/>
          </ac:graphicFrameMkLst>
        </pc:graphicFrameChg>
        <pc:graphicFrameChg chg="del">
          <ac:chgData name="bdhit001@outlook.com" userId="c8b955b30d652319" providerId="LiveId" clId="{ECAB31B7-46C1-4D1D-A654-EEF7AB9FADC7}" dt="2019-05-10T22:14:35.760" v="716" actId="478"/>
          <ac:graphicFrameMkLst>
            <pc:docMk/>
            <pc:sldMk cId="0" sldId="256"/>
            <ac:graphicFrameMk id="176" creationId="{00000000-0000-0000-0000-000000000000}"/>
          </ac:graphicFrameMkLst>
        </pc:graphicFrameChg>
        <pc:graphicFrameChg chg="del">
          <ac:chgData name="bdhit001@outlook.com" userId="c8b955b30d652319" providerId="LiveId" clId="{ECAB31B7-46C1-4D1D-A654-EEF7AB9FADC7}" dt="2019-05-10T22:14:29.240" v="714" actId="478"/>
          <ac:graphicFrameMkLst>
            <pc:docMk/>
            <pc:sldMk cId="0" sldId="256"/>
            <ac:graphicFrameMk id="177" creationId="{00000000-0000-0000-0000-000000000000}"/>
          </ac:graphicFrameMkLst>
        </pc:graphicFrameChg>
        <pc:graphicFrameChg chg="add del mod replId">
          <ac:chgData name="bdhit001@outlook.com" userId="c8b955b30d652319" providerId="LiveId" clId="{ECAB31B7-46C1-4D1D-A654-EEF7AB9FADC7}" dt="2019-05-11T20:07:02.207" v="6371" actId="478"/>
          <ac:graphicFrameMkLst>
            <pc:docMk/>
            <pc:sldMk cId="0" sldId="256"/>
            <ac:graphicFrameMk id="1347" creationId="{00000000-0000-0000-0000-000000000000}"/>
          </ac:graphicFrameMkLst>
        </pc:graphicFrameChg>
        <pc:graphicFrameChg chg="del mod">
          <ac:chgData name="bdhit001@outlook.com" userId="c8b955b30d652319" providerId="LiveId" clId="{ECAB31B7-46C1-4D1D-A654-EEF7AB9FADC7}" dt="2019-05-10T23:07:19.998" v="2643" actId="478"/>
          <ac:graphicFrameMkLst>
            <pc:docMk/>
            <pc:sldMk cId="0" sldId="256"/>
            <ac:graphicFrameMk id="7392" creationId="{00000000-0000-0000-0000-000000000000}"/>
          </ac:graphicFrameMkLst>
        </pc:graphicFrameChg>
        <pc:graphicFrameChg chg="del">
          <ac:chgData name="bdhit001@outlook.com" userId="c8b955b30d652319" providerId="LiveId" clId="{ECAB31B7-46C1-4D1D-A654-EEF7AB9FADC7}" dt="2019-05-10T23:09:52.799" v="2744" actId="478"/>
          <ac:graphicFrameMkLst>
            <pc:docMk/>
            <pc:sldMk cId="0" sldId="256"/>
            <ac:graphicFrameMk id="7393" creationId="{00000000-0000-0000-0000-000000000000}"/>
          </ac:graphicFrameMkLst>
        </pc:graphicFrameChg>
        <pc:picChg chg="add mod">
          <ac:chgData name="bdhit001@outlook.com" userId="c8b955b30d652319" providerId="LiveId" clId="{ECAB31B7-46C1-4D1D-A654-EEF7AB9FADC7}" dt="2019-05-11T21:21:21.158" v="8159" actId="1076"/>
          <ac:picMkLst>
            <pc:docMk/>
            <pc:sldMk cId="0" sldId="256"/>
            <ac:picMk id="7" creationId="{1D5CB47D-5FB4-41BB-896A-4B8B50336DA0}"/>
          </ac:picMkLst>
        </pc:picChg>
        <pc:picChg chg="add mod">
          <ac:chgData name="bdhit001@outlook.com" userId="c8b955b30d652319" providerId="LiveId" clId="{ECAB31B7-46C1-4D1D-A654-EEF7AB9FADC7}" dt="2019-05-11T20:24:36.250" v="6779" actId="14100"/>
          <ac:picMkLst>
            <pc:docMk/>
            <pc:sldMk cId="0" sldId="256"/>
            <ac:picMk id="8" creationId="{D07B9102-C823-402A-8F05-FDB31432B221}"/>
          </ac:picMkLst>
        </pc:picChg>
        <pc:picChg chg="add mod">
          <ac:chgData name="bdhit001@outlook.com" userId="c8b955b30d652319" providerId="LiveId" clId="{ECAB31B7-46C1-4D1D-A654-EEF7AB9FADC7}" dt="2019-05-13T15:50:31.031" v="8750" actId="1076"/>
          <ac:picMkLst>
            <pc:docMk/>
            <pc:sldMk cId="0" sldId="256"/>
            <ac:picMk id="10" creationId="{365C6053-FC66-4AA2-82B9-74A2B9360096}"/>
          </ac:picMkLst>
        </pc:picChg>
        <pc:picChg chg="add mod">
          <ac:chgData name="bdhit001@outlook.com" userId="c8b955b30d652319" providerId="LiveId" clId="{ECAB31B7-46C1-4D1D-A654-EEF7AB9FADC7}" dt="2019-05-11T20:50:43.945" v="7551" actId="1076"/>
          <ac:picMkLst>
            <pc:docMk/>
            <pc:sldMk cId="0" sldId="256"/>
            <ac:picMk id="11" creationId="{DF1A25D1-9330-4FCB-A2C6-87702E62BE83}"/>
          </ac:picMkLst>
        </pc:picChg>
        <pc:picChg chg="add mod">
          <ac:chgData name="bdhit001@outlook.com" userId="c8b955b30d652319" providerId="LiveId" clId="{ECAB31B7-46C1-4D1D-A654-EEF7AB9FADC7}" dt="2019-05-13T17:00:45.384" v="9057" actId="1076"/>
          <ac:picMkLst>
            <pc:docMk/>
            <pc:sldMk cId="0" sldId="256"/>
            <ac:picMk id="13" creationId="{715F3617-58FE-4B11-BAEA-02D204C88CA4}"/>
          </ac:picMkLst>
        </pc:picChg>
        <pc:picChg chg="add mod">
          <ac:chgData name="bdhit001@outlook.com" userId="c8b955b30d652319" providerId="LiveId" clId="{ECAB31B7-46C1-4D1D-A654-EEF7AB9FADC7}" dt="2019-05-13T17:00:59.712" v="9058" actId="1076"/>
          <ac:picMkLst>
            <pc:docMk/>
            <pc:sldMk cId="0" sldId="256"/>
            <ac:picMk id="16" creationId="{8A4F1285-ABD5-4256-A755-067FCEDE8075}"/>
          </ac:picMkLst>
        </pc:picChg>
        <pc:picChg chg="del mod">
          <ac:chgData name="bdhit001@outlook.com" userId="c8b955b30d652319" providerId="LiveId" clId="{ECAB31B7-46C1-4D1D-A654-EEF7AB9FADC7}" dt="2019-05-11T20:06:56.934" v="6369" actId="478"/>
          <ac:picMkLst>
            <pc:docMk/>
            <pc:sldMk cId="0" sldId="256"/>
            <ac:picMk id="56" creationId="{00000000-0000-0000-0000-000000000000}"/>
          </ac:picMkLst>
        </pc:picChg>
        <pc:picChg chg="del mod">
          <ac:chgData name="bdhit001@outlook.com" userId="c8b955b30d652319" providerId="LiveId" clId="{ECAB31B7-46C1-4D1D-A654-EEF7AB9FADC7}" dt="2019-05-11T20:07:12.624" v="6375" actId="478"/>
          <ac:picMkLst>
            <pc:docMk/>
            <pc:sldMk cId="0" sldId="256"/>
            <ac:picMk id="58" creationId="{00000000-0000-0000-0000-000000000000}"/>
          </ac:picMkLst>
        </pc:picChg>
        <pc:picChg chg="del">
          <ac:chgData name="bdhit001@outlook.com" userId="c8b955b30d652319" providerId="LiveId" clId="{ECAB31B7-46C1-4D1D-A654-EEF7AB9FADC7}" dt="2019-05-10T22:26:33.388" v="815" actId="478"/>
          <ac:picMkLst>
            <pc:docMk/>
            <pc:sldMk cId="0" sldId="256"/>
            <ac:picMk id="1026" creationId="{00000000-0000-0000-0000-000000000000}"/>
          </ac:picMkLst>
        </pc:picChg>
        <pc:picChg chg="del">
          <ac:chgData name="bdhit001@outlook.com" userId="c8b955b30d652319" providerId="LiveId" clId="{ECAB31B7-46C1-4D1D-A654-EEF7AB9FADC7}" dt="2019-05-11T20:06:59.455" v="6370" actId="478"/>
          <ac:picMkLst>
            <pc:docMk/>
            <pc:sldMk cId="0" sldId="256"/>
            <ac:picMk id="1344" creationId="{00000000-0000-0000-0000-000000000000}"/>
          </ac:picMkLst>
        </pc:picChg>
        <pc:picChg chg="add del mod">
          <ac:chgData name="bdhit001@outlook.com" userId="c8b955b30d652319" providerId="LiveId" clId="{ECAB31B7-46C1-4D1D-A654-EEF7AB9FADC7}" dt="2019-05-13T15:49:53.153" v="8742" actId="478"/>
          <ac:picMkLst>
            <pc:docMk/>
            <pc:sldMk cId="0" sldId="256"/>
            <ac:picMk id="1349" creationId="{EB13E50C-7FB2-496D-B9EE-CC2644A086C5}"/>
          </ac:picMkLst>
        </pc:picChg>
        <pc:picChg chg="del">
          <ac:chgData name="bdhit001@outlook.com" userId="c8b955b30d652319" providerId="LiveId" clId="{ECAB31B7-46C1-4D1D-A654-EEF7AB9FADC7}" dt="2019-05-11T20:07:23.420" v="6377" actId="478"/>
          <ac:picMkLst>
            <pc:docMk/>
            <pc:sldMk cId="0" sldId="256"/>
            <ac:picMk id="1355" creationId="{00000000-0000-0000-0000-000000000000}"/>
          </ac:picMkLst>
        </pc:picChg>
        <pc:picChg chg="del">
          <ac:chgData name="bdhit001@outlook.com" userId="c8b955b30d652319" providerId="LiveId" clId="{ECAB31B7-46C1-4D1D-A654-EEF7AB9FADC7}" dt="2019-05-11T20:22:07.963" v="6754" actId="478"/>
          <ac:picMkLst>
            <pc:docMk/>
            <pc:sldMk cId="0" sldId="256"/>
            <ac:picMk id="1356" creationId="{00000000-0000-0000-0000-000000000000}"/>
          </ac:picMkLst>
        </pc:picChg>
        <pc:picChg chg="del">
          <ac:chgData name="bdhit001@outlook.com" userId="c8b955b30d652319" providerId="LiveId" clId="{ECAB31B7-46C1-4D1D-A654-EEF7AB9FADC7}" dt="2019-05-11T20:22:08.977" v="6755" actId="478"/>
          <ac:picMkLst>
            <pc:docMk/>
            <pc:sldMk cId="0" sldId="256"/>
            <ac:picMk id="1357" creationId="{00000000-0000-0000-0000-000000000000}"/>
          </ac:picMkLst>
        </pc:picChg>
        <pc:picChg chg="add del mod">
          <ac:chgData name="bdhit001@outlook.com" userId="c8b955b30d652319" providerId="LiveId" clId="{ECAB31B7-46C1-4D1D-A654-EEF7AB9FADC7}" dt="2019-05-11T19:26:32.316" v="5549" actId="478"/>
          <ac:picMkLst>
            <pc:docMk/>
            <pc:sldMk cId="0" sldId="256"/>
            <ac:picMk id="1368" creationId="{F65F58A4-7D6D-4593-BAA6-1385206B0C62}"/>
          </ac:picMkLst>
        </pc:picChg>
        <pc:picChg chg="mod">
          <ac:chgData name="bdhit001@outlook.com" userId="c8b955b30d652319" providerId="LiveId" clId="{ECAB31B7-46C1-4D1D-A654-EEF7AB9FADC7}" dt="2019-05-10T22:26:37.739" v="816" actId="1076"/>
          <ac:picMkLst>
            <pc:docMk/>
            <pc:sldMk cId="0" sldId="256"/>
            <ac:picMk id="7411"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4033943" cy="739775"/>
          </a:xfrm>
          <a:prstGeom prst="rect">
            <a:avLst/>
          </a:prstGeom>
        </p:spPr>
        <p:txBody>
          <a:bodyPr vert="horz" lIns="136240" tIns="68124" rIns="136240" bIns="68124" rtlCol="0"/>
          <a:lstStyle>
            <a:lvl1pPr algn="l" defTabSz="6535963" fontAlgn="auto">
              <a:spcBef>
                <a:spcPts val="0"/>
              </a:spcBef>
              <a:spcAft>
                <a:spcPts val="0"/>
              </a:spcAft>
              <a:defRPr sz="1800">
                <a:latin typeface="+mn-lt"/>
              </a:defRPr>
            </a:lvl1pPr>
          </a:lstStyle>
          <a:p>
            <a:pPr>
              <a:defRPr/>
            </a:pPr>
            <a:endParaRPr lang="en-US"/>
          </a:p>
        </p:txBody>
      </p:sp>
      <p:sp>
        <p:nvSpPr>
          <p:cNvPr id="3" name="Date Placeholder 2"/>
          <p:cNvSpPr>
            <a:spLocks noGrp="1"/>
          </p:cNvSpPr>
          <p:nvPr>
            <p:ph type="dt" idx="1"/>
          </p:nvPr>
        </p:nvSpPr>
        <p:spPr>
          <a:xfrm>
            <a:off x="5273010" y="7"/>
            <a:ext cx="4033943" cy="739775"/>
          </a:xfrm>
          <a:prstGeom prst="rect">
            <a:avLst/>
          </a:prstGeom>
        </p:spPr>
        <p:txBody>
          <a:bodyPr vert="horz" lIns="136240" tIns="68124" rIns="136240" bIns="68124" rtlCol="0"/>
          <a:lstStyle>
            <a:lvl1pPr algn="r" defTabSz="6535963" fontAlgn="auto">
              <a:spcBef>
                <a:spcPts val="0"/>
              </a:spcBef>
              <a:spcAft>
                <a:spcPts val="0"/>
              </a:spcAft>
              <a:defRPr sz="1800">
                <a:latin typeface="+mn-lt"/>
              </a:defRPr>
            </a:lvl1pPr>
          </a:lstStyle>
          <a:p>
            <a:pPr>
              <a:defRPr/>
            </a:pPr>
            <a:fld id="{4CD8A35B-6AE6-4D00-A466-C1754A40AF13}" type="datetimeFigureOut">
              <a:rPr lang="en-US"/>
              <a:pPr>
                <a:defRPr/>
              </a:pPr>
              <a:t>5/15/2019</a:t>
            </a:fld>
            <a:endParaRPr lang="en-US"/>
          </a:p>
        </p:txBody>
      </p:sp>
      <p:sp>
        <p:nvSpPr>
          <p:cNvPr id="4" name="Slide Image Placeholder 3"/>
          <p:cNvSpPr>
            <a:spLocks noGrp="1" noRot="1" noChangeAspect="1"/>
          </p:cNvSpPr>
          <p:nvPr>
            <p:ph type="sldImg" idx="2"/>
          </p:nvPr>
        </p:nvSpPr>
        <p:spPr>
          <a:xfrm>
            <a:off x="2573338" y="1108075"/>
            <a:ext cx="4162425" cy="5549900"/>
          </a:xfrm>
          <a:prstGeom prst="rect">
            <a:avLst/>
          </a:prstGeom>
          <a:noFill/>
          <a:ln w="12700">
            <a:solidFill>
              <a:prstClr val="black"/>
            </a:solidFill>
          </a:ln>
        </p:spPr>
        <p:txBody>
          <a:bodyPr vert="horz" lIns="136240" tIns="68124" rIns="136240" bIns="68124" rtlCol="0" anchor="ctr"/>
          <a:lstStyle/>
          <a:p>
            <a:pPr lvl="0"/>
            <a:endParaRPr lang="en-US" noProof="0"/>
          </a:p>
        </p:txBody>
      </p:sp>
      <p:sp>
        <p:nvSpPr>
          <p:cNvPr id="5" name="Notes Placeholder 4"/>
          <p:cNvSpPr>
            <a:spLocks noGrp="1"/>
          </p:cNvSpPr>
          <p:nvPr>
            <p:ph type="body" sz="quarter" idx="3"/>
          </p:nvPr>
        </p:nvSpPr>
        <p:spPr>
          <a:xfrm>
            <a:off x="930910" y="7027864"/>
            <a:ext cx="7447280" cy="6657975"/>
          </a:xfrm>
          <a:prstGeom prst="rect">
            <a:avLst/>
          </a:prstGeom>
        </p:spPr>
        <p:txBody>
          <a:bodyPr vert="horz" lIns="136240" tIns="68124" rIns="136240" bIns="681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14053170"/>
            <a:ext cx="4033943" cy="739775"/>
          </a:xfrm>
          <a:prstGeom prst="rect">
            <a:avLst/>
          </a:prstGeom>
        </p:spPr>
        <p:txBody>
          <a:bodyPr vert="horz" lIns="136240" tIns="68124" rIns="136240" bIns="68124" rtlCol="0" anchor="b"/>
          <a:lstStyle>
            <a:lvl1pPr algn="l" defTabSz="6535963" fontAlgn="auto">
              <a:spcBef>
                <a:spcPts val="0"/>
              </a:spcBef>
              <a:spcAft>
                <a:spcPts val="0"/>
              </a:spcAft>
              <a:defRPr sz="1800">
                <a:latin typeface="+mn-lt"/>
              </a:defRPr>
            </a:lvl1pPr>
          </a:lstStyle>
          <a:p>
            <a:pPr>
              <a:defRPr/>
            </a:pPr>
            <a:endParaRPr lang="en-US"/>
          </a:p>
        </p:txBody>
      </p:sp>
      <p:sp>
        <p:nvSpPr>
          <p:cNvPr id="7" name="Slide Number Placeholder 6"/>
          <p:cNvSpPr>
            <a:spLocks noGrp="1"/>
          </p:cNvSpPr>
          <p:nvPr>
            <p:ph type="sldNum" sz="quarter" idx="5"/>
          </p:nvPr>
        </p:nvSpPr>
        <p:spPr>
          <a:xfrm>
            <a:off x="5273010" y="14053170"/>
            <a:ext cx="4033943" cy="739775"/>
          </a:xfrm>
          <a:prstGeom prst="rect">
            <a:avLst/>
          </a:prstGeom>
        </p:spPr>
        <p:txBody>
          <a:bodyPr vert="horz" lIns="136240" tIns="68124" rIns="136240" bIns="68124" rtlCol="0" anchor="b"/>
          <a:lstStyle>
            <a:lvl1pPr algn="r" defTabSz="6535963" fontAlgn="auto">
              <a:spcBef>
                <a:spcPts val="0"/>
              </a:spcBef>
              <a:spcAft>
                <a:spcPts val="0"/>
              </a:spcAft>
              <a:defRPr sz="1800">
                <a:latin typeface="+mn-lt"/>
              </a:defRPr>
            </a:lvl1pPr>
          </a:lstStyle>
          <a:p>
            <a:pPr>
              <a:defRPr/>
            </a:pPr>
            <a:fld id="{948E4151-DCC9-443E-8E85-BFC112F800F5}" type="slidenum">
              <a:rPr lang="en-US"/>
              <a:pPr>
                <a:defRPr/>
              </a:pPr>
              <a:t>‹#›</a:t>
            </a:fld>
            <a:endParaRPr lang="en-US"/>
          </a:p>
        </p:txBody>
      </p:sp>
    </p:spTree>
    <p:extLst>
      <p:ext uri="{BB962C8B-B14F-4D97-AF65-F5344CB8AC3E}">
        <p14:creationId xmlns:p14="http://schemas.microsoft.com/office/powerpoint/2010/main" val="1390761031"/>
      </p:ext>
    </p:extLst>
  </p:cSld>
  <p:clrMap bg1="lt1" tx1="dk1" bg2="lt2" tx2="dk2" accent1="accent1" accent2="accent2" accent3="accent3" accent4="accent4" accent5="accent5" accent6="accent6" hlink="hlink" folHlink="folHlink"/>
  <p:notesStyle>
    <a:lvl1pPr algn="l" defTabSz="4386263" rtl="0" eaLnBrk="0" fontAlgn="base" hangingPunct="0">
      <a:spcBef>
        <a:spcPct val="30000"/>
      </a:spcBef>
      <a:spcAft>
        <a:spcPct val="0"/>
      </a:spcAft>
      <a:defRPr sz="5800" kern="1200">
        <a:solidFill>
          <a:schemeClr val="tx1"/>
        </a:solidFill>
        <a:latin typeface="+mn-lt"/>
        <a:ea typeface="+mn-ea"/>
        <a:cs typeface="+mn-cs"/>
      </a:defRPr>
    </a:lvl1pPr>
    <a:lvl2pPr marL="2192338" algn="l" defTabSz="4386263" rtl="0" eaLnBrk="0" fontAlgn="base" hangingPunct="0">
      <a:spcBef>
        <a:spcPct val="30000"/>
      </a:spcBef>
      <a:spcAft>
        <a:spcPct val="0"/>
      </a:spcAft>
      <a:defRPr sz="5800" kern="1200">
        <a:solidFill>
          <a:schemeClr val="tx1"/>
        </a:solidFill>
        <a:latin typeface="+mn-lt"/>
        <a:ea typeface="+mn-ea"/>
        <a:cs typeface="+mn-cs"/>
      </a:defRPr>
    </a:lvl2pPr>
    <a:lvl3pPr marL="4386263" algn="l" defTabSz="4386263" rtl="0" eaLnBrk="0" fontAlgn="base" hangingPunct="0">
      <a:spcBef>
        <a:spcPct val="30000"/>
      </a:spcBef>
      <a:spcAft>
        <a:spcPct val="0"/>
      </a:spcAft>
      <a:defRPr sz="5800" kern="1200">
        <a:solidFill>
          <a:schemeClr val="tx1"/>
        </a:solidFill>
        <a:latin typeface="+mn-lt"/>
        <a:ea typeface="+mn-ea"/>
        <a:cs typeface="+mn-cs"/>
      </a:defRPr>
    </a:lvl3pPr>
    <a:lvl4pPr marL="6578600" algn="l" defTabSz="4386263" rtl="0" eaLnBrk="0" fontAlgn="base" hangingPunct="0">
      <a:spcBef>
        <a:spcPct val="30000"/>
      </a:spcBef>
      <a:spcAft>
        <a:spcPct val="0"/>
      </a:spcAft>
      <a:defRPr sz="5800" kern="1200">
        <a:solidFill>
          <a:schemeClr val="tx1"/>
        </a:solidFill>
        <a:latin typeface="+mn-lt"/>
        <a:ea typeface="+mn-ea"/>
        <a:cs typeface="+mn-cs"/>
      </a:defRPr>
    </a:lvl4pPr>
    <a:lvl5pPr marL="8772525" algn="l" defTabSz="4386263" rtl="0" eaLnBrk="0" fontAlgn="base" hangingPunct="0">
      <a:spcBef>
        <a:spcPct val="30000"/>
      </a:spcBef>
      <a:spcAft>
        <a:spcPct val="0"/>
      </a:spcAft>
      <a:defRPr sz="5800" kern="1200">
        <a:solidFill>
          <a:schemeClr val="tx1"/>
        </a:solidFill>
        <a:latin typeface="+mn-lt"/>
        <a:ea typeface="+mn-ea"/>
        <a:cs typeface="+mn-cs"/>
      </a:defRPr>
    </a:lvl5pPr>
    <a:lvl6pPr marL="10966824" algn="l" defTabSz="4386727" rtl="0" eaLnBrk="1" latinLnBrk="0" hangingPunct="1">
      <a:defRPr sz="5800" kern="1200">
        <a:solidFill>
          <a:schemeClr val="tx1"/>
        </a:solidFill>
        <a:latin typeface="+mn-lt"/>
        <a:ea typeface="+mn-ea"/>
        <a:cs typeface="+mn-cs"/>
      </a:defRPr>
    </a:lvl6pPr>
    <a:lvl7pPr marL="13160186" algn="l" defTabSz="4386727" rtl="0" eaLnBrk="1" latinLnBrk="0" hangingPunct="1">
      <a:defRPr sz="5800" kern="1200">
        <a:solidFill>
          <a:schemeClr val="tx1"/>
        </a:solidFill>
        <a:latin typeface="+mn-lt"/>
        <a:ea typeface="+mn-ea"/>
        <a:cs typeface="+mn-cs"/>
      </a:defRPr>
    </a:lvl7pPr>
    <a:lvl8pPr marL="15353546" algn="l" defTabSz="4386727" rtl="0" eaLnBrk="1" latinLnBrk="0" hangingPunct="1">
      <a:defRPr sz="5800" kern="1200">
        <a:solidFill>
          <a:schemeClr val="tx1"/>
        </a:solidFill>
        <a:latin typeface="+mn-lt"/>
        <a:ea typeface="+mn-ea"/>
        <a:cs typeface="+mn-cs"/>
      </a:defRPr>
    </a:lvl8pPr>
    <a:lvl9pPr marL="17546914" algn="l" defTabSz="4386727"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6535270" fontAlgn="base">
              <a:spcBef>
                <a:spcPct val="0"/>
              </a:spcBef>
              <a:spcAft>
                <a:spcPct val="0"/>
              </a:spcAft>
              <a:defRPr/>
            </a:pPr>
            <a:fld id="{BEB26AD6-9A9F-4752-8E6B-FD79D5A6E980}" type="slidenum">
              <a:rPr lang="en-US" smtClean="0"/>
              <a:pPr defTabSz="6535270" fontAlgn="base">
                <a:spcBef>
                  <a:spcPct val="0"/>
                </a:spcBef>
                <a:spcAft>
                  <a:spcPct val="0"/>
                </a:spcAft>
                <a:defRPr/>
              </a:pPr>
              <a:t>1</a:t>
            </a:fld>
            <a:endParaRPr lang="en-US" dirty="0"/>
          </a:p>
        </p:txBody>
      </p:sp>
    </p:spTree>
    <p:extLst>
      <p:ext uri="{BB962C8B-B14F-4D97-AF65-F5344CB8AC3E}">
        <p14:creationId xmlns:p14="http://schemas.microsoft.com/office/powerpoint/2010/main" val="201078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6" y="8998538"/>
            <a:ext cx="22219916" cy="14410105"/>
          </a:xfrm>
        </p:spPr>
        <p:txBody>
          <a:bodyPr lIns="0" rIns="0">
            <a:noAutofit/>
          </a:bodyPr>
          <a:lstStyle>
            <a:lvl1pPr>
              <a:defRPr sz="31700"/>
            </a:lvl1pPr>
          </a:lstStyle>
          <a:p>
            <a:r>
              <a:rPr lang="en-US"/>
              <a:t>Click to edit Master title style</a:t>
            </a:r>
            <a:endParaRPr lang="en-US" dirty="0"/>
          </a:p>
        </p:txBody>
      </p:sp>
      <p:sp>
        <p:nvSpPr>
          <p:cNvPr id="3" name="Subtitle 2"/>
          <p:cNvSpPr>
            <a:spLocks noGrp="1"/>
          </p:cNvSpPr>
          <p:nvPr>
            <p:ph type="subTitle" idx="1"/>
          </p:nvPr>
        </p:nvSpPr>
        <p:spPr>
          <a:xfrm>
            <a:off x="3840480" y="24997530"/>
            <a:ext cx="22219920" cy="7189351"/>
          </a:xfrm>
        </p:spPr>
        <p:txBody>
          <a:bodyPr>
            <a:normAutofit/>
          </a:bodyPr>
          <a:lstStyle>
            <a:lvl1pPr marL="0" indent="0" algn="l">
              <a:buNone/>
              <a:defRPr sz="9600">
                <a:solidFill>
                  <a:schemeClr val="tx1">
                    <a:tint val="75000"/>
                  </a:schemeClr>
                </a:solidFill>
              </a:defRPr>
            </a:lvl1pPr>
            <a:lvl2pPr marL="2193362" indent="0" algn="ctr">
              <a:buNone/>
              <a:defRPr>
                <a:solidFill>
                  <a:schemeClr val="tx1">
                    <a:tint val="75000"/>
                  </a:schemeClr>
                </a:solidFill>
              </a:defRPr>
            </a:lvl2pPr>
            <a:lvl3pPr marL="4386727" indent="0" algn="ctr">
              <a:buNone/>
              <a:defRPr>
                <a:solidFill>
                  <a:schemeClr val="tx1">
                    <a:tint val="75000"/>
                  </a:schemeClr>
                </a:solidFill>
              </a:defRPr>
            </a:lvl3pPr>
            <a:lvl4pPr marL="6580090" indent="0" algn="ctr">
              <a:buNone/>
              <a:defRPr>
                <a:solidFill>
                  <a:schemeClr val="tx1">
                    <a:tint val="75000"/>
                  </a:schemeClr>
                </a:solidFill>
              </a:defRPr>
            </a:lvl4pPr>
            <a:lvl5pPr marL="8773457" indent="0" algn="ctr">
              <a:buNone/>
              <a:defRPr>
                <a:solidFill>
                  <a:schemeClr val="tx1">
                    <a:tint val="75000"/>
                  </a:schemeClr>
                </a:solidFill>
              </a:defRPr>
            </a:lvl5pPr>
            <a:lvl6pPr marL="10966824" indent="0" algn="ctr">
              <a:buNone/>
              <a:defRPr>
                <a:solidFill>
                  <a:schemeClr val="tx1">
                    <a:tint val="75000"/>
                  </a:schemeClr>
                </a:solidFill>
              </a:defRPr>
            </a:lvl6pPr>
            <a:lvl7pPr marL="13160186" indent="0" algn="ctr">
              <a:buNone/>
              <a:defRPr>
                <a:solidFill>
                  <a:schemeClr val="tx1">
                    <a:tint val="75000"/>
                  </a:schemeClr>
                </a:solidFill>
              </a:defRPr>
            </a:lvl7pPr>
            <a:lvl8pPr marL="15353546" indent="0" algn="ctr">
              <a:buNone/>
              <a:defRPr>
                <a:solidFill>
                  <a:schemeClr val="tx1">
                    <a:tint val="75000"/>
                  </a:schemeClr>
                </a:solidFill>
              </a:defRPr>
            </a:lvl8pPr>
            <a:lvl9pPr marL="1754691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003EF1B-D37F-452F-91C0-5B34ED111FBD}" type="datetime1">
              <a:rPr lang="en-US"/>
              <a:pPr>
                <a:defRPr/>
              </a:pPr>
              <a:t>5/15/2019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59BC7C-0AF6-407E-8842-DF630227A9A7}" type="slidenum">
              <a:rPr lang="en-US"/>
              <a:pPr>
                <a:defRPr/>
              </a:pPr>
              <a:t>‹#›</a:t>
            </a:fld>
            <a:endParaRPr lang="en-US" dirty="0"/>
          </a:p>
        </p:txBody>
      </p:sp>
    </p:spTree>
    <p:extLst>
      <p:ext uri="{BB962C8B-B14F-4D97-AF65-F5344CB8AC3E}">
        <p14:creationId xmlns:p14="http://schemas.microsoft.com/office/powerpoint/2010/main" val="72247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435840" y="9948672"/>
            <a:ext cx="15200309" cy="24871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22528B0-D9C1-4214-8A45-E8BFDE07EB57}" type="datetime1">
              <a:rPr lang="en-US"/>
              <a:pPr>
                <a:defRPr/>
              </a:pPr>
              <a:t>5/15/2019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079CB-3CD1-47AB-AB27-4A07A81C3483}" type="slidenum">
              <a:rPr lang="en-US"/>
              <a:pPr>
                <a:defRPr/>
              </a:pPr>
              <a:t>‹#›</a:t>
            </a:fld>
            <a:endParaRPr lang="en-US" dirty="0"/>
          </a:p>
        </p:txBody>
      </p:sp>
    </p:spTree>
    <p:extLst>
      <p:ext uri="{BB962C8B-B14F-4D97-AF65-F5344CB8AC3E}">
        <p14:creationId xmlns:p14="http://schemas.microsoft.com/office/powerpoint/2010/main" val="393514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51453" y="9948672"/>
            <a:ext cx="7472477" cy="248716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443155" y="9948672"/>
            <a:ext cx="15208301" cy="2487168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814D6E-5692-4EB4-903F-DD0742845BA8}" type="datetime1">
              <a:rPr lang="en-US"/>
              <a:pPr>
                <a:defRPr/>
              </a:pPr>
              <a:t>5/15/2019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6F3DFD-16FC-49CC-A2CC-9EC36AEEB595}" type="slidenum">
              <a:rPr lang="en-US"/>
              <a:pPr>
                <a:defRPr/>
              </a:pPr>
              <a:t>‹#›</a:t>
            </a:fld>
            <a:endParaRPr lang="en-US" dirty="0"/>
          </a:p>
        </p:txBody>
      </p:sp>
    </p:spTree>
    <p:extLst>
      <p:ext uri="{BB962C8B-B14F-4D97-AF65-F5344CB8AC3E}">
        <p14:creationId xmlns:p14="http://schemas.microsoft.com/office/powerpoint/2010/main" val="216604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2443155" y="9890151"/>
            <a:ext cx="15208301" cy="2487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4"/>
          </p:nvPr>
        </p:nvSpPr>
        <p:spPr/>
        <p:txBody>
          <a:bodyPr/>
          <a:lstStyle>
            <a:lvl1pPr>
              <a:defRPr/>
            </a:lvl1pPr>
          </a:lstStyle>
          <a:p>
            <a:pPr>
              <a:defRPr/>
            </a:pPr>
            <a:fld id="{7A2306D1-2659-4F95-AAB5-BFFB118B4383}" type="datetime1">
              <a:rPr lang="en-US"/>
              <a:pPr>
                <a:defRPr/>
              </a:pPr>
              <a:t>5/15/2019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5AD3DBB-9667-4D63-BCB1-4432DE24CAC6}" type="slidenum">
              <a:rPr lang="en-US"/>
              <a:pPr>
                <a:defRPr/>
              </a:pPr>
              <a:t>‹#›</a:t>
            </a:fld>
            <a:endParaRPr lang="en-US" dirty="0"/>
          </a:p>
        </p:txBody>
      </p:sp>
    </p:spTree>
    <p:extLst>
      <p:ext uri="{BB962C8B-B14F-4D97-AF65-F5344CB8AC3E}">
        <p14:creationId xmlns:p14="http://schemas.microsoft.com/office/powerpoint/2010/main" val="414915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1453" y="9421978"/>
            <a:ext cx="22219920" cy="13635533"/>
          </a:xfrm>
        </p:spPr>
        <p:txBody>
          <a:bodyPr>
            <a:noAutofit/>
          </a:bodyPr>
          <a:lstStyle>
            <a:lvl1pPr algn="l">
              <a:defRPr sz="23000" b="1" cap="all"/>
            </a:lvl1pPr>
          </a:lstStyle>
          <a:p>
            <a:r>
              <a:rPr lang="en-US"/>
              <a:t>Click to edit Master title style</a:t>
            </a:r>
            <a:endParaRPr lang="en-US" dirty="0"/>
          </a:p>
        </p:txBody>
      </p:sp>
      <p:sp>
        <p:nvSpPr>
          <p:cNvPr id="3" name="Text Placeholder 2"/>
          <p:cNvSpPr>
            <a:spLocks noGrp="1"/>
          </p:cNvSpPr>
          <p:nvPr>
            <p:ph type="body" idx="1"/>
          </p:nvPr>
        </p:nvSpPr>
        <p:spPr>
          <a:xfrm>
            <a:off x="3851453" y="24871680"/>
            <a:ext cx="22219920" cy="5852160"/>
          </a:xfrm>
        </p:spPr>
        <p:txBody>
          <a:bodyPr>
            <a:normAutofit/>
          </a:bodyPr>
          <a:lstStyle>
            <a:lvl1pPr marL="0" indent="0">
              <a:buNone/>
              <a:defRPr sz="8600">
                <a:solidFill>
                  <a:schemeClr val="tx1">
                    <a:tint val="75000"/>
                  </a:schemeClr>
                </a:solidFill>
              </a:defRPr>
            </a:lvl1pPr>
            <a:lvl2pPr marL="2193362" indent="0">
              <a:buNone/>
              <a:defRPr sz="8600">
                <a:solidFill>
                  <a:schemeClr val="tx1">
                    <a:tint val="75000"/>
                  </a:schemeClr>
                </a:solidFill>
              </a:defRPr>
            </a:lvl2pPr>
            <a:lvl3pPr marL="4386727" indent="0">
              <a:buNone/>
              <a:defRPr sz="7700">
                <a:solidFill>
                  <a:schemeClr val="tx1">
                    <a:tint val="75000"/>
                  </a:schemeClr>
                </a:solidFill>
              </a:defRPr>
            </a:lvl3pPr>
            <a:lvl4pPr marL="6580090" indent="0">
              <a:buNone/>
              <a:defRPr sz="6700">
                <a:solidFill>
                  <a:schemeClr val="tx1">
                    <a:tint val="75000"/>
                  </a:schemeClr>
                </a:solidFill>
              </a:defRPr>
            </a:lvl4pPr>
            <a:lvl5pPr marL="8773457" indent="0">
              <a:buNone/>
              <a:defRPr sz="6700">
                <a:solidFill>
                  <a:schemeClr val="tx1">
                    <a:tint val="75000"/>
                  </a:schemeClr>
                </a:solidFill>
              </a:defRPr>
            </a:lvl5pPr>
            <a:lvl6pPr marL="10966824" indent="0">
              <a:buNone/>
              <a:defRPr sz="6700">
                <a:solidFill>
                  <a:schemeClr val="tx1">
                    <a:tint val="75000"/>
                  </a:schemeClr>
                </a:solidFill>
              </a:defRPr>
            </a:lvl6pPr>
            <a:lvl7pPr marL="13160186" indent="0">
              <a:buNone/>
              <a:defRPr sz="6700">
                <a:solidFill>
                  <a:schemeClr val="tx1">
                    <a:tint val="75000"/>
                  </a:schemeClr>
                </a:solidFill>
              </a:defRPr>
            </a:lvl7pPr>
            <a:lvl8pPr marL="15353546" indent="0">
              <a:buNone/>
              <a:defRPr sz="6700">
                <a:solidFill>
                  <a:schemeClr val="tx1">
                    <a:tint val="75000"/>
                  </a:schemeClr>
                </a:solidFill>
              </a:defRPr>
            </a:lvl8pPr>
            <a:lvl9pPr marL="175469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43FFF8-4015-4F1F-9078-9907E03FD840}" type="datetime1">
              <a:rPr lang="en-US"/>
              <a:pPr>
                <a:defRPr/>
              </a:pPr>
              <a:t>5/15/2019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891B26-89D2-4BD5-8103-9BFE6DE918FE}" type="slidenum">
              <a:rPr lang="en-US"/>
              <a:pPr>
                <a:defRPr/>
              </a:pPr>
              <a:t>‹#›</a:t>
            </a:fld>
            <a:endParaRPr lang="en-US" dirty="0"/>
          </a:p>
        </p:txBody>
      </p:sp>
    </p:spTree>
    <p:extLst>
      <p:ext uri="{BB962C8B-B14F-4D97-AF65-F5344CB8AC3E}">
        <p14:creationId xmlns:p14="http://schemas.microsoft.com/office/powerpoint/2010/main" val="298123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7595" y="3901440"/>
            <a:ext cx="13018770" cy="6827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153193" y="12261498"/>
            <a:ext cx="13129078" cy="18441127"/>
          </a:xfrm>
        </p:spPr>
        <p:txBody>
          <a:bodyPr>
            <a:normAutofit/>
          </a:bodyPr>
          <a:lstStyle>
            <a:lvl1pPr>
              <a:defRPr sz="8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88320" y="12261639"/>
            <a:ext cx="13101520" cy="18440947"/>
          </a:xfrm>
        </p:spPr>
        <p:txBody>
          <a:bodyPr>
            <a:normAutofit/>
          </a:bodyPr>
          <a:lstStyle>
            <a:lvl1pPr>
              <a:defRPr sz="8600"/>
            </a:lvl1pPr>
            <a:lvl2pPr>
              <a:defRPr sz="8600"/>
            </a:lvl2pPr>
            <a:lvl3pPr>
              <a:defRPr sz="8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8"/>
          <p:cNvSpPr>
            <a:spLocks noGrp="1"/>
          </p:cNvSpPr>
          <p:nvPr>
            <p:ph type="dt" sz="half" idx="10"/>
          </p:nvPr>
        </p:nvSpPr>
        <p:spPr/>
        <p:txBody>
          <a:bodyPr/>
          <a:lstStyle>
            <a:lvl1pPr>
              <a:defRPr/>
            </a:lvl1pPr>
          </a:lstStyle>
          <a:p>
            <a:pPr>
              <a:defRPr/>
            </a:pPr>
            <a:fld id="{BE711045-6590-4E69-BC07-205372DEAAA9}" type="datetime1">
              <a:rPr lang="en-US"/>
              <a:pPr>
                <a:defRPr/>
              </a:pPr>
              <a:t>5/15/2019</a:t>
            </a:fld>
            <a:endParaRPr lang="en-US"/>
          </a:p>
        </p:txBody>
      </p:sp>
      <p:sp>
        <p:nvSpPr>
          <p:cNvPr id="6" name="Slide Number Placeholder 9"/>
          <p:cNvSpPr>
            <a:spLocks noGrp="1"/>
          </p:cNvSpPr>
          <p:nvPr>
            <p:ph type="sldNum" sz="quarter" idx="11"/>
          </p:nvPr>
        </p:nvSpPr>
        <p:spPr/>
        <p:txBody>
          <a:bodyPr/>
          <a:lstStyle>
            <a:lvl1pPr>
              <a:defRPr/>
            </a:lvl1pPr>
          </a:lstStyle>
          <a:p>
            <a:pPr>
              <a:defRPr/>
            </a:pPr>
            <a:fld id="{A6EA42A3-2778-44EB-BE1E-6BBB1CFE2EF0}" type="slidenum">
              <a:rPr lang="en-US"/>
              <a:pPr>
                <a:defRPr/>
              </a:pPr>
              <a:t>‹#›</a:t>
            </a:fld>
            <a:endParaRPr lang="en-US"/>
          </a:p>
        </p:txBody>
      </p:sp>
      <p:sp>
        <p:nvSpPr>
          <p:cNvPr id="7" name="Footer Placeholder 10"/>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88368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77594" y="3901450"/>
            <a:ext cx="13016642" cy="68275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83084" y="12263123"/>
            <a:ext cx="13098780" cy="4135117"/>
          </a:xfrm>
        </p:spPr>
        <p:txBody>
          <a:bodyPr>
            <a:normAutofit/>
          </a:bodyPr>
          <a:lstStyle>
            <a:lvl1pPr marL="0" indent="0">
              <a:buNone/>
              <a:defRPr sz="8600" b="0"/>
            </a:lvl1pPr>
            <a:lvl2pPr marL="2193362" indent="0">
              <a:buNone/>
              <a:defRPr sz="9600" b="1"/>
            </a:lvl2pPr>
            <a:lvl3pPr marL="4386727" indent="0">
              <a:buNone/>
              <a:defRPr sz="8600" b="1"/>
            </a:lvl3pPr>
            <a:lvl4pPr marL="6580090" indent="0">
              <a:buNone/>
              <a:defRPr sz="7700" b="1"/>
            </a:lvl4pPr>
            <a:lvl5pPr marL="8773457" indent="0">
              <a:buNone/>
              <a:defRPr sz="7700" b="1"/>
            </a:lvl5pPr>
            <a:lvl6pPr marL="10966824" indent="0">
              <a:buNone/>
              <a:defRPr sz="7700" b="1"/>
            </a:lvl6pPr>
            <a:lvl7pPr marL="13160186" indent="0">
              <a:buNone/>
              <a:defRPr sz="7700" b="1"/>
            </a:lvl7pPr>
            <a:lvl8pPr marL="15353546" indent="0">
              <a:buNone/>
              <a:defRPr sz="7700" b="1"/>
            </a:lvl8pPr>
            <a:lvl9pPr marL="17546914" indent="0">
              <a:buNone/>
              <a:defRPr sz="7700" b="1"/>
            </a:lvl9pPr>
          </a:lstStyle>
          <a:p>
            <a:pPr lvl="0"/>
            <a:r>
              <a:rPr lang="en-US"/>
              <a:t>Click to edit Master text styles</a:t>
            </a:r>
          </a:p>
        </p:txBody>
      </p:sp>
      <p:sp>
        <p:nvSpPr>
          <p:cNvPr id="4" name="Content Placeholder 3"/>
          <p:cNvSpPr>
            <a:spLocks noGrp="1"/>
          </p:cNvSpPr>
          <p:nvPr>
            <p:ph sz="half" idx="2"/>
          </p:nvPr>
        </p:nvSpPr>
        <p:spPr>
          <a:xfrm>
            <a:off x="1783080" y="18308330"/>
            <a:ext cx="13098780" cy="18450553"/>
          </a:xfrm>
        </p:spPr>
        <p:txBody>
          <a:bodyPr>
            <a:normAutofit/>
          </a:bodyPr>
          <a:lstStyle>
            <a:lvl1pPr>
              <a:defRPr sz="8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173455" y="12263123"/>
            <a:ext cx="13178790" cy="4135117"/>
          </a:xfrm>
        </p:spPr>
        <p:txBody>
          <a:bodyPr>
            <a:normAutofit/>
          </a:bodyPr>
          <a:lstStyle>
            <a:lvl1pPr marL="0" indent="0">
              <a:buNone/>
              <a:defRPr sz="8600" b="0"/>
            </a:lvl1pPr>
            <a:lvl2pPr marL="2193362" indent="0">
              <a:buNone/>
              <a:defRPr sz="9600" b="1"/>
            </a:lvl2pPr>
            <a:lvl3pPr marL="4386727" indent="0">
              <a:buNone/>
              <a:defRPr sz="8600" b="1"/>
            </a:lvl3pPr>
            <a:lvl4pPr marL="6580090" indent="0">
              <a:buNone/>
              <a:defRPr sz="7700" b="1"/>
            </a:lvl4pPr>
            <a:lvl5pPr marL="8773457" indent="0">
              <a:buNone/>
              <a:defRPr sz="7700" b="1"/>
            </a:lvl5pPr>
            <a:lvl6pPr marL="10966824" indent="0">
              <a:buNone/>
              <a:defRPr sz="7700" b="1"/>
            </a:lvl6pPr>
            <a:lvl7pPr marL="13160186" indent="0">
              <a:buNone/>
              <a:defRPr sz="7700" b="1"/>
            </a:lvl7pPr>
            <a:lvl8pPr marL="15353546" indent="0">
              <a:buNone/>
              <a:defRPr sz="7700" b="1"/>
            </a:lvl8pPr>
            <a:lvl9pPr marL="175469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16173454" y="18308327"/>
            <a:ext cx="13144500" cy="18450560"/>
          </a:xfrm>
        </p:spPr>
        <p:txBody>
          <a:bodyPr>
            <a:normAutofit/>
          </a:bodyPr>
          <a:lstStyle>
            <a:lvl1pPr>
              <a:defRPr sz="8600"/>
            </a:lvl1pPr>
            <a:lvl2pPr>
              <a:defRPr sz="8600"/>
            </a:lvl2pPr>
            <a:lvl3pPr>
              <a:defRPr sz="8600"/>
            </a:lvl3pPr>
            <a:lvl4pPr>
              <a:defRPr sz="8600"/>
            </a:lvl4pPr>
            <a:lvl5pPr>
              <a:defRPr sz="86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03429976-C4BA-4EE6-94CE-5500D6FB967C}" type="datetime1">
              <a:rPr lang="en-US"/>
              <a:pPr>
                <a:defRPr/>
              </a:pPr>
              <a:t>5/15/2019</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26AAC486-3690-4461-82D1-16446E231A23}" type="slidenum">
              <a:rPr lang="en-US"/>
              <a:pPr>
                <a:defRPr/>
              </a:pPr>
              <a:t>‹#›</a:t>
            </a:fld>
            <a:endParaRPr lang="en-US" dirty="0"/>
          </a:p>
        </p:txBody>
      </p:sp>
      <p:sp>
        <p:nvSpPr>
          <p:cNvPr id="9" name="Footer Placeholder 11"/>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12506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25785763" y="9929813"/>
            <a:ext cx="6583362" cy="2336800"/>
          </a:xfrm>
        </p:spPr>
        <p:txBody>
          <a:bodyPr/>
          <a:lstStyle>
            <a:lvl1pPr>
              <a:defRPr/>
            </a:lvl1pPr>
          </a:lstStyle>
          <a:p>
            <a:pPr>
              <a:defRPr/>
            </a:pPr>
            <a:fld id="{92636FF8-BC2D-4331-965F-EB2980AA4282}" type="datetime1">
              <a:rPr lang="en-US"/>
              <a:pPr>
                <a:defRPr/>
              </a:pPr>
              <a:t>5/15/2019</a:t>
            </a:fld>
            <a:endParaRPr lang="en-US"/>
          </a:p>
        </p:txBody>
      </p:sp>
      <p:sp>
        <p:nvSpPr>
          <p:cNvPr id="4" name="Slide Number Placeholder 3"/>
          <p:cNvSpPr>
            <a:spLocks noGrp="1"/>
          </p:cNvSpPr>
          <p:nvPr>
            <p:ph type="sldNum" sz="quarter" idx="11"/>
          </p:nvPr>
        </p:nvSpPr>
        <p:spPr/>
        <p:txBody>
          <a:bodyPr/>
          <a:lstStyle>
            <a:lvl1pPr>
              <a:defRPr/>
            </a:lvl1pPr>
          </a:lstStyle>
          <a:p>
            <a:pPr>
              <a:defRPr/>
            </a:pPr>
            <a:fld id="{3D00A081-E62E-4891-9659-6441120886B9}"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4003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08F76-71B2-4431-BCFB-193F22094502}" type="datetime1">
              <a:rPr lang="en-US"/>
              <a:pPr>
                <a:defRPr/>
              </a:pPr>
              <a:t>5/15/2019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434CD3-0EA5-40DB-B50F-0FF9D12F7557}" type="slidenum">
              <a:rPr lang="en-US"/>
              <a:pPr>
                <a:defRPr/>
              </a:pPr>
              <a:t>‹#›</a:t>
            </a:fld>
            <a:endParaRPr lang="en-US" dirty="0"/>
          </a:p>
        </p:txBody>
      </p:sp>
    </p:spTree>
    <p:extLst>
      <p:ext uri="{BB962C8B-B14F-4D97-AF65-F5344CB8AC3E}">
        <p14:creationId xmlns:p14="http://schemas.microsoft.com/office/powerpoint/2010/main" val="211293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62025" y="12293610"/>
            <a:ext cx="13155930" cy="18491193"/>
          </a:xfrm>
        </p:spPr>
        <p:txBody>
          <a:bodyPr>
            <a:normAutofit/>
          </a:bodyPr>
          <a:lstStyle>
            <a:lvl1pPr>
              <a:defRPr sz="8600"/>
            </a:lvl1pPr>
            <a:lvl2pPr>
              <a:defRPr sz="8600"/>
            </a:lvl2pPr>
            <a:lvl3pPr>
              <a:defRPr sz="8600"/>
            </a:lvl3pPr>
            <a:lvl4pPr>
              <a:defRPr sz="8600"/>
            </a:lvl4pPr>
            <a:lvl5pPr>
              <a:defRPr sz="8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777595" y="3881120"/>
            <a:ext cx="13064490" cy="6664960"/>
          </a:xfrm>
        </p:spPr>
        <p:txBody>
          <a:bodyPr/>
          <a:lstStyle>
            <a:lvl1pPr algn="l">
              <a:defRPr sz="8600" b="1"/>
            </a:lvl1pPr>
          </a:lstStyle>
          <a:p>
            <a:r>
              <a:rPr lang="en-US"/>
              <a:t>Click to edit Master title style</a:t>
            </a:r>
            <a:endParaRPr lang="en-US" dirty="0"/>
          </a:p>
        </p:txBody>
      </p:sp>
      <p:sp>
        <p:nvSpPr>
          <p:cNvPr id="4" name="Text Placeholder 3"/>
          <p:cNvSpPr>
            <a:spLocks noGrp="1"/>
          </p:cNvSpPr>
          <p:nvPr>
            <p:ph type="body" sz="half" idx="2"/>
          </p:nvPr>
        </p:nvSpPr>
        <p:spPr>
          <a:xfrm>
            <a:off x="1783085" y="12293603"/>
            <a:ext cx="13064490" cy="11602720"/>
          </a:xfrm>
        </p:spPr>
        <p:txBody>
          <a:bodyPr>
            <a:normAutofit/>
          </a:bodyPr>
          <a:lstStyle>
            <a:lvl1pPr marL="0" indent="0">
              <a:buNone/>
              <a:defRPr sz="8600"/>
            </a:lvl1pPr>
            <a:lvl2pPr marL="2193362" indent="0">
              <a:buNone/>
              <a:defRPr sz="5800"/>
            </a:lvl2pPr>
            <a:lvl3pPr marL="4386727" indent="0">
              <a:buNone/>
              <a:defRPr sz="4800"/>
            </a:lvl3pPr>
            <a:lvl4pPr marL="6580090" indent="0">
              <a:buNone/>
              <a:defRPr sz="4300"/>
            </a:lvl4pPr>
            <a:lvl5pPr marL="8773457" indent="0">
              <a:buNone/>
              <a:defRPr sz="4300"/>
            </a:lvl5pPr>
            <a:lvl6pPr marL="10966824" indent="0">
              <a:buNone/>
              <a:defRPr sz="4300"/>
            </a:lvl6pPr>
            <a:lvl7pPr marL="13160186" indent="0">
              <a:buNone/>
              <a:defRPr sz="4300"/>
            </a:lvl7pPr>
            <a:lvl8pPr marL="15353546" indent="0">
              <a:buNone/>
              <a:defRPr sz="4300"/>
            </a:lvl8pPr>
            <a:lvl9pPr marL="17546914" indent="0">
              <a:buNone/>
              <a:defRPr sz="43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9C5DDD68-6962-4A97-B702-4D1EC286B996}" type="datetime1">
              <a:rPr lang="en-US"/>
              <a:pPr>
                <a:defRPr/>
              </a:pPr>
              <a:t>5/15/2019</a:t>
            </a:fld>
            <a:endParaRPr lang="en-US"/>
          </a:p>
        </p:txBody>
      </p:sp>
      <p:sp>
        <p:nvSpPr>
          <p:cNvPr id="6" name="Slide Number Placeholder 8"/>
          <p:cNvSpPr>
            <a:spLocks noGrp="1"/>
          </p:cNvSpPr>
          <p:nvPr>
            <p:ph type="sldNum" sz="quarter" idx="11"/>
          </p:nvPr>
        </p:nvSpPr>
        <p:spPr/>
        <p:txBody>
          <a:bodyPr/>
          <a:lstStyle>
            <a:lvl1pPr>
              <a:defRPr/>
            </a:lvl1pPr>
          </a:lstStyle>
          <a:p>
            <a:pPr>
              <a:defRPr/>
            </a:pPr>
            <a:fld id="{6D5837EB-439F-4E34-A413-9DD84D3333C6}" type="slidenum">
              <a:rPr lang="en-US"/>
              <a:pPr>
                <a:defRPr/>
              </a:pPr>
              <a:t>‹#›</a:t>
            </a:fld>
            <a:endParaRPr lang="en-US" dirty="0"/>
          </a:p>
        </p:txBody>
      </p:sp>
      <p:sp>
        <p:nvSpPr>
          <p:cNvPr id="7" name="Footer Placeholder 9"/>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213592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7594" y="3840483"/>
            <a:ext cx="7469504" cy="12679687"/>
          </a:xfrm>
          <a:ln>
            <a:noFill/>
          </a:ln>
        </p:spPr>
        <p:txBody>
          <a:bodyPr/>
          <a:lstStyle>
            <a:lvl1pPr algn="l">
              <a:defRPr sz="8600" b="0"/>
            </a:lvl1pPr>
          </a:lstStyle>
          <a:p>
            <a:r>
              <a:rPr lang="en-US"/>
              <a:t>Click to edit Master title style</a:t>
            </a:r>
            <a:endParaRPr lang="en-US" dirty="0"/>
          </a:p>
        </p:txBody>
      </p:sp>
      <p:sp>
        <p:nvSpPr>
          <p:cNvPr id="3" name="Picture Placeholder 2"/>
          <p:cNvSpPr>
            <a:spLocks noGrp="1"/>
          </p:cNvSpPr>
          <p:nvPr>
            <p:ph type="pic" idx="1"/>
          </p:nvPr>
        </p:nvSpPr>
        <p:spPr>
          <a:xfrm>
            <a:off x="10669909" y="10566403"/>
            <a:ext cx="20259674" cy="27012896"/>
          </a:xfrm>
        </p:spPr>
        <p:txBody>
          <a:bodyPr rtlCol="0">
            <a:normAutofit/>
          </a:bodyPr>
          <a:lstStyle>
            <a:lvl1pPr marL="0" indent="0">
              <a:buNone/>
              <a:defRPr sz="15400"/>
            </a:lvl1pPr>
            <a:lvl2pPr marL="2193362" indent="0">
              <a:buNone/>
              <a:defRPr sz="13400"/>
            </a:lvl2pPr>
            <a:lvl3pPr marL="4386727" indent="0">
              <a:buNone/>
              <a:defRPr sz="11500"/>
            </a:lvl3pPr>
            <a:lvl4pPr marL="6580090" indent="0">
              <a:buNone/>
              <a:defRPr sz="9600"/>
            </a:lvl4pPr>
            <a:lvl5pPr marL="8773457" indent="0">
              <a:buNone/>
              <a:defRPr sz="9600"/>
            </a:lvl5pPr>
            <a:lvl6pPr marL="10966824" indent="0">
              <a:buNone/>
              <a:defRPr sz="9600"/>
            </a:lvl6pPr>
            <a:lvl7pPr marL="13160186" indent="0">
              <a:buNone/>
              <a:defRPr sz="9600"/>
            </a:lvl7pPr>
            <a:lvl8pPr marL="15353546" indent="0">
              <a:buNone/>
              <a:defRPr sz="9600"/>
            </a:lvl8pPr>
            <a:lvl9pPr marL="17546914" indent="0">
              <a:buNone/>
              <a:defRPr sz="9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669903" y="3931932"/>
            <a:ext cx="13470257" cy="5821677"/>
          </a:xfrm>
        </p:spPr>
        <p:txBody>
          <a:bodyPr>
            <a:normAutofit/>
          </a:bodyPr>
          <a:lstStyle>
            <a:lvl1pPr marL="0" indent="0">
              <a:buNone/>
              <a:defRPr sz="8600"/>
            </a:lvl1pPr>
            <a:lvl2pPr marL="2193362" indent="0">
              <a:buNone/>
              <a:defRPr sz="5800"/>
            </a:lvl2pPr>
            <a:lvl3pPr marL="4386727" indent="0">
              <a:buNone/>
              <a:defRPr sz="4800"/>
            </a:lvl3pPr>
            <a:lvl4pPr marL="6580090" indent="0">
              <a:buNone/>
              <a:defRPr sz="4300"/>
            </a:lvl4pPr>
            <a:lvl5pPr marL="8773457" indent="0">
              <a:buNone/>
              <a:defRPr sz="4300"/>
            </a:lvl5pPr>
            <a:lvl6pPr marL="10966824" indent="0">
              <a:buNone/>
              <a:defRPr sz="4300"/>
            </a:lvl6pPr>
            <a:lvl7pPr marL="13160186" indent="0">
              <a:buNone/>
              <a:defRPr sz="4300"/>
            </a:lvl7pPr>
            <a:lvl8pPr marL="15353546" indent="0">
              <a:buNone/>
              <a:defRPr sz="4300"/>
            </a:lvl8pPr>
            <a:lvl9pPr marL="17546914" indent="0">
              <a:buNone/>
              <a:defRPr sz="4300"/>
            </a:lvl9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0CB8DD98-F55C-429F-8FE2-DD017E8C5BDF}" type="datetime1">
              <a:rPr lang="en-US"/>
              <a:pPr>
                <a:defRPr/>
              </a:pPr>
              <a:t>5/15/2019</a:t>
            </a:fld>
            <a:endParaRPr lang="en-US"/>
          </a:p>
        </p:txBody>
      </p:sp>
      <p:sp>
        <p:nvSpPr>
          <p:cNvPr id="6" name="Slide Number Placeholder 8"/>
          <p:cNvSpPr>
            <a:spLocks noGrp="1"/>
          </p:cNvSpPr>
          <p:nvPr>
            <p:ph type="sldNum" sz="quarter" idx="11"/>
          </p:nvPr>
        </p:nvSpPr>
        <p:spPr/>
        <p:txBody>
          <a:bodyPr/>
          <a:lstStyle>
            <a:lvl1pPr>
              <a:defRPr/>
            </a:lvl1pPr>
          </a:lstStyle>
          <a:p>
            <a:pPr>
              <a:defRPr/>
            </a:pPr>
            <a:fld id="{24ACA33E-ED95-4B8E-8985-89D9A505A4A0}" type="slidenum">
              <a:rPr lang="en-US"/>
              <a:pPr>
                <a:defRPr/>
              </a:pPr>
              <a:t>‹#›</a:t>
            </a:fld>
            <a:endParaRPr lang="en-US"/>
          </a:p>
        </p:txBody>
      </p:sp>
      <p:sp>
        <p:nvSpPr>
          <p:cNvPr id="7" name="Footer Placeholder 9"/>
          <p:cNvSpPr>
            <a:spLocks noGrp="1"/>
          </p:cNvSpPr>
          <p:nvPr>
            <p:ph type="ftr" sz="quarter" idx="12"/>
          </p:nvPr>
        </p:nvSpPr>
        <p:spPr>
          <a:xfrm>
            <a:off x="1778000" y="40679688"/>
            <a:ext cx="18368963" cy="2336800"/>
          </a:xfrm>
        </p:spPr>
        <p:txBody>
          <a:bodyPr/>
          <a:lstStyle>
            <a:lvl1pPr>
              <a:defRPr/>
            </a:lvl1pPr>
          </a:lstStyle>
          <a:p>
            <a:pPr>
              <a:defRPr/>
            </a:pPr>
            <a:endParaRPr lang="en-US"/>
          </a:p>
        </p:txBody>
      </p:sp>
    </p:spTree>
    <p:extLst>
      <p:ext uri="{BB962C8B-B14F-4D97-AF65-F5344CB8AC3E}">
        <p14:creationId xmlns:p14="http://schemas.microsoft.com/office/powerpoint/2010/main" val="264620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1275" y="9948863"/>
            <a:ext cx="7464425" cy="12668250"/>
          </a:xfrm>
          <a:prstGeom prst="rect">
            <a:avLst/>
          </a:prstGeom>
        </p:spPr>
        <p:txBody>
          <a:bodyPr vert="horz" lIns="438674" tIns="219338" rIns="438674" bIns="219338"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2436475" y="9901238"/>
            <a:ext cx="15198725" cy="2487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674" tIns="219338" rIns="438674" bIns="2193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785763" y="1212850"/>
            <a:ext cx="6583362"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tint val="75000"/>
                  </a:schemeClr>
                </a:solidFill>
                <a:latin typeface="+mn-lt"/>
              </a:defRPr>
            </a:lvl1pPr>
          </a:lstStyle>
          <a:p>
            <a:pPr>
              <a:defRPr/>
            </a:pPr>
            <a:fld id="{24AE4D50-4A06-4611-A60E-AFBA9D29DC47}" type="datetime1">
              <a:rPr lang="en-US"/>
              <a:pPr>
                <a:defRPr/>
              </a:pPr>
              <a:t>5/15/2019</a:t>
            </a:fld>
            <a:endParaRPr lang="en-US" dirty="0"/>
          </a:p>
        </p:txBody>
      </p:sp>
      <p:sp>
        <p:nvSpPr>
          <p:cNvPr id="5" name="Footer Placeholder 4"/>
          <p:cNvSpPr>
            <a:spLocks noGrp="1"/>
          </p:cNvSpPr>
          <p:nvPr>
            <p:ph type="ftr" sz="quarter" idx="3"/>
          </p:nvPr>
        </p:nvSpPr>
        <p:spPr>
          <a:xfrm>
            <a:off x="3851275" y="40679688"/>
            <a:ext cx="18368963"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25774650" y="40679688"/>
            <a:ext cx="4095750" cy="2336800"/>
          </a:xfrm>
          <a:prstGeom prst="rect">
            <a:avLst/>
          </a:prstGeom>
        </p:spPr>
        <p:txBody>
          <a:bodyPr vert="horz" lIns="438674" tIns="219338" rIns="438674" bIns="219338" rtlCol="0" anchor="t"/>
          <a:lstStyle>
            <a:lvl1pPr algn="l" defTabSz="4386727" fontAlgn="auto">
              <a:spcBef>
                <a:spcPts val="0"/>
              </a:spcBef>
              <a:spcAft>
                <a:spcPts val="0"/>
              </a:spcAft>
              <a:defRPr sz="5800">
                <a:solidFill>
                  <a:schemeClr val="tx1">
                    <a:tint val="75000"/>
                  </a:schemeClr>
                </a:solidFill>
                <a:latin typeface="+mn-lt"/>
              </a:defRPr>
            </a:lvl1pPr>
          </a:lstStyle>
          <a:p>
            <a:pPr>
              <a:defRPr/>
            </a:pPr>
            <a:fld id="{1820844F-6259-468F-A6F5-28A689C52B8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7" r:id="rId4"/>
    <p:sldLayoutId id="2147483828" r:id="rId5"/>
    <p:sldLayoutId id="2147483829" r:id="rId6"/>
    <p:sldLayoutId id="2147483824" r:id="rId7"/>
    <p:sldLayoutId id="2147483830" r:id="rId8"/>
    <p:sldLayoutId id="2147483831" r:id="rId9"/>
    <p:sldLayoutId id="2147483825" r:id="rId10"/>
    <p:sldLayoutId id="2147483826" r:id="rId11"/>
  </p:sldLayoutIdLst>
  <p:hf sldNum="0" hdr="0" ftr="0" dt="0"/>
  <p:txStyles>
    <p:titleStyle>
      <a:lvl1pPr algn="l" defTabSz="4386263" rtl="0" eaLnBrk="0" fontAlgn="base" hangingPunct="0">
        <a:spcBef>
          <a:spcPct val="0"/>
        </a:spcBef>
        <a:spcAft>
          <a:spcPct val="0"/>
        </a:spcAft>
        <a:defRPr sz="8600" kern="1200" cap="all">
          <a:solidFill>
            <a:schemeClr val="tx1"/>
          </a:solidFill>
          <a:latin typeface="+mj-lt"/>
          <a:ea typeface="+mj-ea"/>
          <a:cs typeface="+mj-cs"/>
        </a:defRPr>
      </a:lvl1pPr>
      <a:lvl2pPr algn="l" defTabSz="4386263" rtl="0" eaLnBrk="0" fontAlgn="base" hangingPunct="0">
        <a:spcBef>
          <a:spcPct val="0"/>
        </a:spcBef>
        <a:spcAft>
          <a:spcPct val="0"/>
        </a:spcAft>
        <a:defRPr sz="8600">
          <a:solidFill>
            <a:schemeClr val="tx1"/>
          </a:solidFill>
          <a:latin typeface="Arial Black" pitchFamily="34" charset="0"/>
        </a:defRPr>
      </a:lvl2pPr>
      <a:lvl3pPr algn="l" defTabSz="4386263" rtl="0" eaLnBrk="0" fontAlgn="base" hangingPunct="0">
        <a:spcBef>
          <a:spcPct val="0"/>
        </a:spcBef>
        <a:spcAft>
          <a:spcPct val="0"/>
        </a:spcAft>
        <a:defRPr sz="8600">
          <a:solidFill>
            <a:schemeClr val="tx1"/>
          </a:solidFill>
          <a:latin typeface="Arial Black" pitchFamily="34" charset="0"/>
        </a:defRPr>
      </a:lvl3pPr>
      <a:lvl4pPr algn="l" defTabSz="4386263" rtl="0" eaLnBrk="0" fontAlgn="base" hangingPunct="0">
        <a:spcBef>
          <a:spcPct val="0"/>
        </a:spcBef>
        <a:spcAft>
          <a:spcPct val="0"/>
        </a:spcAft>
        <a:defRPr sz="8600">
          <a:solidFill>
            <a:schemeClr val="tx1"/>
          </a:solidFill>
          <a:latin typeface="Arial Black" pitchFamily="34" charset="0"/>
        </a:defRPr>
      </a:lvl4pPr>
      <a:lvl5pPr algn="l" defTabSz="4386263" rtl="0" eaLnBrk="0" fontAlgn="base" hangingPunct="0">
        <a:spcBef>
          <a:spcPct val="0"/>
        </a:spcBef>
        <a:spcAft>
          <a:spcPct val="0"/>
        </a:spcAft>
        <a:defRPr sz="8600">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14450" indent="-1314450"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1pPr>
      <a:lvl2pPr marL="3563938" indent="-1370013"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2pPr>
      <a:lvl3pPr marL="5483225"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3pPr>
      <a:lvl4pPr marL="7675563"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4pPr>
      <a:lvl5pPr marL="9869488" indent="-1095375" algn="l" defTabSz="4386263" rtl="0" eaLnBrk="0" fontAlgn="base" hangingPunct="0">
        <a:spcBef>
          <a:spcPct val="20000"/>
        </a:spcBef>
        <a:spcAft>
          <a:spcPct val="0"/>
        </a:spcAft>
        <a:buFont typeface="Arial" charset="0"/>
        <a:buChar char="»"/>
        <a:defRPr sz="8600" i="1" kern="1200">
          <a:solidFill>
            <a:schemeClr val="tx1"/>
          </a:solidFill>
          <a:latin typeface="+mn-lt"/>
          <a:ea typeface="+mn-ea"/>
          <a:cs typeface="+mn-cs"/>
        </a:defRPr>
      </a:lvl5pPr>
      <a:lvl6pPr marL="12063502"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6pPr>
      <a:lvl7pPr marL="14256869"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7pPr>
      <a:lvl8pPr marL="16450231" indent="-1096685" algn="l" defTabSz="4386727" rtl="0" eaLnBrk="1" latinLnBrk="0" hangingPunct="1">
        <a:spcBef>
          <a:spcPct val="20000"/>
        </a:spcBef>
        <a:buFont typeface="Arial" pitchFamily="34" charset="0"/>
        <a:buChar char="•"/>
        <a:defRPr sz="8600" i="1" kern="1200">
          <a:solidFill>
            <a:schemeClr val="tx1"/>
          </a:solidFill>
          <a:latin typeface="+mn-lt"/>
          <a:ea typeface="+mn-ea"/>
          <a:cs typeface="+mn-cs"/>
        </a:defRPr>
      </a:lvl8pPr>
      <a:lvl9pPr marL="18643596" indent="-1096685" algn="l" defTabSz="4386727" rtl="0" eaLnBrk="1" latinLnBrk="0" hangingPunct="1">
        <a:spcBef>
          <a:spcPct val="20000"/>
        </a:spcBef>
        <a:buFont typeface="Arial" pitchFamily="34" charset="0"/>
        <a:buChar char="•"/>
        <a:defRPr sz="8600" kern="1200">
          <a:solidFill>
            <a:schemeClr val="tx1"/>
          </a:solidFill>
          <a:latin typeface="+mn-lt"/>
          <a:ea typeface="+mn-ea"/>
          <a:cs typeface="+mn-cs"/>
        </a:defRPr>
      </a:lvl9pPr>
    </p:bodyStyle>
    <p:otherStyle>
      <a:defPPr>
        <a:defRPr lang="en-US"/>
      </a:defPPr>
      <a:lvl1pPr marL="0" algn="l" defTabSz="4386727" rtl="0" eaLnBrk="1" latinLnBrk="0" hangingPunct="1">
        <a:defRPr sz="8600" kern="1200">
          <a:solidFill>
            <a:schemeClr val="tx1"/>
          </a:solidFill>
          <a:latin typeface="+mn-lt"/>
          <a:ea typeface="+mn-ea"/>
          <a:cs typeface="+mn-cs"/>
        </a:defRPr>
      </a:lvl1pPr>
      <a:lvl2pPr marL="2193362" algn="l" defTabSz="4386727" rtl="0" eaLnBrk="1" latinLnBrk="0" hangingPunct="1">
        <a:defRPr sz="8600" kern="1200">
          <a:solidFill>
            <a:schemeClr val="tx1"/>
          </a:solidFill>
          <a:latin typeface="+mn-lt"/>
          <a:ea typeface="+mn-ea"/>
          <a:cs typeface="+mn-cs"/>
        </a:defRPr>
      </a:lvl2pPr>
      <a:lvl3pPr marL="4386727" algn="l" defTabSz="4386727" rtl="0" eaLnBrk="1" latinLnBrk="0" hangingPunct="1">
        <a:defRPr sz="8600" kern="1200">
          <a:solidFill>
            <a:schemeClr val="tx1"/>
          </a:solidFill>
          <a:latin typeface="+mn-lt"/>
          <a:ea typeface="+mn-ea"/>
          <a:cs typeface="+mn-cs"/>
        </a:defRPr>
      </a:lvl3pPr>
      <a:lvl4pPr marL="6580090" algn="l" defTabSz="4386727" rtl="0" eaLnBrk="1" latinLnBrk="0" hangingPunct="1">
        <a:defRPr sz="8600" kern="1200">
          <a:solidFill>
            <a:schemeClr val="tx1"/>
          </a:solidFill>
          <a:latin typeface="+mn-lt"/>
          <a:ea typeface="+mn-ea"/>
          <a:cs typeface="+mn-cs"/>
        </a:defRPr>
      </a:lvl4pPr>
      <a:lvl5pPr marL="8773457" algn="l" defTabSz="4386727" rtl="0" eaLnBrk="1" latinLnBrk="0" hangingPunct="1">
        <a:defRPr sz="8600" kern="1200">
          <a:solidFill>
            <a:schemeClr val="tx1"/>
          </a:solidFill>
          <a:latin typeface="+mn-lt"/>
          <a:ea typeface="+mn-ea"/>
          <a:cs typeface="+mn-cs"/>
        </a:defRPr>
      </a:lvl5pPr>
      <a:lvl6pPr marL="10966824" algn="l" defTabSz="4386727" rtl="0" eaLnBrk="1" latinLnBrk="0" hangingPunct="1">
        <a:defRPr sz="8600" kern="1200">
          <a:solidFill>
            <a:schemeClr val="tx1"/>
          </a:solidFill>
          <a:latin typeface="+mn-lt"/>
          <a:ea typeface="+mn-ea"/>
          <a:cs typeface="+mn-cs"/>
        </a:defRPr>
      </a:lvl6pPr>
      <a:lvl7pPr marL="13160186" algn="l" defTabSz="4386727" rtl="0" eaLnBrk="1" latinLnBrk="0" hangingPunct="1">
        <a:defRPr sz="8600" kern="1200">
          <a:solidFill>
            <a:schemeClr val="tx1"/>
          </a:solidFill>
          <a:latin typeface="+mn-lt"/>
          <a:ea typeface="+mn-ea"/>
          <a:cs typeface="+mn-cs"/>
        </a:defRPr>
      </a:lvl7pPr>
      <a:lvl8pPr marL="15353546" algn="l" defTabSz="4386727" rtl="0" eaLnBrk="1" latinLnBrk="0" hangingPunct="1">
        <a:defRPr sz="8600" kern="1200">
          <a:solidFill>
            <a:schemeClr val="tx1"/>
          </a:solidFill>
          <a:latin typeface="+mn-lt"/>
          <a:ea typeface="+mn-ea"/>
          <a:cs typeface="+mn-cs"/>
        </a:defRPr>
      </a:lvl8pPr>
      <a:lvl9pPr marL="17546914" algn="l" defTabSz="438672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8" Type="http://schemas.openxmlformats.org/officeDocument/2006/relationships/image" Target="../media/image10.png"/><Relationship Id="rId26" Type="http://schemas.openxmlformats.org/officeDocument/2006/relationships/image" Target="../media/image18.png"/><Relationship Id="rId39" Type="http://schemas.openxmlformats.org/officeDocument/2006/relationships/image" Target="../media/image28.PNG"/><Relationship Id="rId3" Type="http://schemas.openxmlformats.org/officeDocument/2006/relationships/notesSlide" Target="../notesSlides/notesSlide1.xml"/><Relationship Id="rId21" Type="http://schemas.openxmlformats.org/officeDocument/2006/relationships/image" Target="../media/image13.png"/><Relationship Id="rId34" Type="http://schemas.openxmlformats.org/officeDocument/2006/relationships/image" Target="../media/image24.png"/><Relationship Id="rId42" Type="http://schemas.openxmlformats.org/officeDocument/2006/relationships/image" Target="../media/image30.png"/><Relationship Id="rId47" Type="http://schemas.openxmlformats.org/officeDocument/2006/relationships/image" Target="../media/image36.png"/><Relationship Id="rId50" Type="http://schemas.openxmlformats.org/officeDocument/2006/relationships/image" Target="../media/image37.png"/><Relationship Id="rId7" Type="http://schemas.openxmlformats.org/officeDocument/2006/relationships/image" Target="../media/image5.png"/><Relationship Id="rId17" Type="http://schemas.openxmlformats.org/officeDocument/2006/relationships/image" Target="../media/image9.png"/><Relationship Id="rId25" Type="http://schemas.openxmlformats.org/officeDocument/2006/relationships/image" Target="../media/image17.png"/><Relationship Id="rId33" Type="http://schemas.openxmlformats.org/officeDocument/2006/relationships/image" Target="../media/image25.png"/><Relationship Id="rId38" Type="http://schemas.openxmlformats.org/officeDocument/2006/relationships/image" Target="../media/image31.png"/><Relationship Id="rId2" Type="http://schemas.openxmlformats.org/officeDocument/2006/relationships/slideLayout" Target="../slideLayouts/slideLayout1.xml"/><Relationship Id="rId16" Type="http://schemas.openxmlformats.org/officeDocument/2006/relationships/image" Target="../media/image8.png"/><Relationship Id="rId20" Type="http://schemas.openxmlformats.org/officeDocument/2006/relationships/image" Target="../media/image11.png"/><Relationship Id="rId29" Type="http://schemas.openxmlformats.org/officeDocument/2006/relationships/image" Target="../media/image21.png"/><Relationship Id="rId41"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1.wmf"/><Relationship Id="rId24" Type="http://schemas.openxmlformats.org/officeDocument/2006/relationships/image" Target="../media/image16.png"/><Relationship Id="rId32" Type="http://schemas.openxmlformats.org/officeDocument/2006/relationships/image" Target="../media/image23.png"/><Relationship Id="rId37" Type="http://schemas.openxmlformats.org/officeDocument/2006/relationships/image" Target="../media/image27.PNG"/><Relationship Id="rId40" Type="http://schemas.openxmlformats.org/officeDocument/2006/relationships/image" Target="../media/image33.png"/><Relationship Id="rId45" Type="http://schemas.openxmlformats.org/officeDocument/2006/relationships/image" Target="../media/image35.png"/><Relationship Id="rId5" Type="http://schemas.openxmlformats.org/officeDocument/2006/relationships/image" Target="../media/image3.wmf"/><Relationship Id="rId15" Type="http://schemas.openxmlformats.org/officeDocument/2006/relationships/image" Target="../media/image80.PNG"/><Relationship Id="rId23" Type="http://schemas.openxmlformats.org/officeDocument/2006/relationships/image" Target="../media/image130.png"/><Relationship Id="rId28" Type="http://schemas.openxmlformats.org/officeDocument/2006/relationships/image" Target="../media/image20.png"/><Relationship Id="rId36" Type="http://schemas.openxmlformats.org/officeDocument/2006/relationships/image" Target="../media/image200.png"/><Relationship Id="rId49" Type="http://schemas.openxmlformats.org/officeDocument/2006/relationships/image" Target="../media/image39.png"/><Relationship Id="rId10" Type="http://schemas.openxmlformats.org/officeDocument/2006/relationships/oleObject" Target="../embeddings/oleObject1.bin"/><Relationship Id="rId19" Type="http://schemas.openxmlformats.org/officeDocument/2006/relationships/image" Target="../media/image12.png"/><Relationship Id="rId31" Type="http://schemas.openxmlformats.org/officeDocument/2006/relationships/image" Target="../media/image22.png"/><Relationship Id="rId44" Type="http://schemas.openxmlformats.org/officeDocument/2006/relationships/image" Target="../media/image32.PNG"/><Relationship Id="rId52" Type="http://schemas.openxmlformats.org/officeDocument/2006/relationships/image" Target="../media/image38.png"/><Relationship Id="rId4" Type="http://schemas.openxmlformats.org/officeDocument/2006/relationships/image" Target="../media/image2.jpeg"/><Relationship Id="rId9"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19.png"/><Relationship Id="rId30" Type="http://schemas.openxmlformats.org/officeDocument/2006/relationships/image" Target="../media/image14.png"/><Relationship Id="rId35" Type="http://schemas.openxmlformats.org/officeDocument/2006/relationships/image" Target="../media/image26.png"/><Relationship Id="rId43" Type="http://schemas.openxmlformats.org/officeDocument/2006/relationships/image" Target="../media/image300.png"/><Relationship Id="rId48"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146"/>
          <p:cNvSpPr txBox="1">
            <a:spLocks noChangeArrowheads="1"/>
          </p:cNvSpPr>
          <p:nvPr/>
        </p:nvSpPr>
        <p:spPr bwMode="auto">
          <a:xfrm>
            <a:off x="3505201" y="1"/>
            <a:ext cx="24867644" cy="4989601"/>
          </a:xfrm>
          <a:prstGeom prst="rect">
            <a:avLst/>
          </a:prstGeom>
          <a:noFill/>
          <a:ln w="31750">
            <a:noFill/>
            <a:miter lim="800000"/>
            <a:headEnd/>
            <a:tailEnd/>
          </a:ln>
        </p:spPr>
        <p:txBody>
          <a:bodyPr wrap="square" lIns="293455" tIns="822960" rIns="293455" bIns="877346">
            <a:spAutoFit/>
          </a:bodyPr>
          <a:lstStyle/>
          <a:p>
            <a:pPr algn="ctr">
              <a:defRPr/>
            </a:pPr>
            <a:r>
              <a:rPr lang="en-US" sz="5400" b="1" cap="all" dirty="0">
                <a:solidFill>
                  <a:srgbClr val="154696"/>
                </a:solidFill>
                <a:effectLst>
                  <a:outerShdw blurRad="38100" dist="38100" dir="2700000" algn="tl">
                    <a:srgbClr val="000000"/>
                  </a:outerShdw>
                </a:effectLst>
                <a:cs typeface="Arial" charset="0"/>
              </a:rPr>
              <a:t>EQUILIBRIA AND SYNCHROTRON STABILITY IN TWO ENERGY STORAGE RINGs</a:t>
            </a:r>
            <a:r>
              <a:rPr lang="en-GB" sz="6600" b="1" dirty="0">
                <a:solidFill>
                  <a:srgbClr val="154696"/>
                </a:solidFill>
                <a:effectLst>
                  <a:outerShdw blurRad="38100" dist="38100" dir="2700000" algn="tl">
                    <a:srgbClr val="000000"/>
                  </a:outerShdw>
                </a:effectLst>
                <a:cs typeface="Arial" charset="0"/>
              </a:rPr>
              <a:t>*</a:t>
            </a:r>
            <a:endParaRPr lang="en-US" sz="6600" b="1" dirty="0">
              <a:solidFill>
                <a:srgbClr val="154696"/>
              </a:solidFill>
              <a:effectLst>
                <a:outerShdw blurRad="38100" dist="38100" dir="2700000" algn="tl">
                  <a:srgbClr val="000000"/>
                </a:outerShdw>
              </a:effectLst>
              <a:cs typeface="Arial" charset="0"/>
            </a:endParaRPr>
          </a:p>
          <a:p>
            <a:pPr algn="ctr" eaLnBrk="0" hangingPunct="0">
              <a:defRPr/>
            </a:pPr>
            <a:r>
              <a:rPr lang="fr-FR" sz="3600" b="1" dirty="0">
                <a:solidFill>
                  <a:srgbClr val="154696"/>
                </a:solidFill>
              </a:rPr>
              <a:t>B. Dhital</a:t>
            </a:r>
            <a:r>
              <a:rPr lang="en-US" sz="3600" b="1" baseline="30000" dirty="0">
                <a:solidFill>
                  <a:srgbClr val="154696"/>
                </a:solidFill>
              </a:rPr>
              <a:t>1,2 #</a:t>
            </a:r>
            <a:r>
              <a:rPr lang="fr-FR" sz="3600" b="1" dirty="0">
                <a:solidFill>
                  <a:srgbClr val="154696"/>
                </a:solidFill>
              </a:rPr>
              <a:t>, J. R. </a:t>
            </a:r>
            <a:r>
              <a:rPr lang="fr-FR" sz="3600" b="1" dirty="0" err="1">
                <a:solidFill>
                  <a:srgbClr val="154696"/>
                </a:solidFill>
              </a:rPr>
              <a:t>Delayen</a:t>
            </a:r>
            <a:r>
              <a:rPr lang="en-US" sz="3600" b="1" baseline="30000" dirty="0">
                <a:solidFill>
                  <a:srgbClr val="154696"/>
                </a:solidFill>
              </a:rPr>
              <a:t>1,2 </a:t>
            </a:r>
            <a:r>
              <a:rPr lang="fr-FR" sz="3600" b="1" dirty="0">
                <a:solidFill>
                  <a:srgbClr val="154696"/>
                </a:solidFill>
              </a:rPr>
              <a:t>,Ya. S. </a:t>
            </a:r>
            <a:r>
              <a:rPr lang="fr-FR" sz="3600" b="1" dirty="0" err="1">
                <a:solidFill>
                  <a:srgbClr val="154696"/>
                </a:solidFill>
              </a:rPr>
              <a:t>Derbenev</a:t>
            </a:r>
            <a:r>
              <a:rPr lang="en-US" sz="3600" b="1" baseline="30000" dirty="0">
                <a:solidFill>
                  <a:srgbClr val="154696"/>
                </a:solidFill>
              </a:rPr>
              <a:t>2 </a:t>
            </a:r>
            <a:r>
              <a:rPr lang="fr-FR" sz="3600" b="1" dirty="0">
                <a:solidFill>
                  <a:srgbClr val="154696"/>
                </a:solidFill>
              </a:rPr>
              <a:t>, D. Douglas</a:t>
            </a:r>
            <a:r>
              <a:rPr lang="en-US" sz="3600" b="1" baseline="30000" dirty="0">
                <a:solidFill>
                  <a:srgbClr val="154696"/>
                </a:solidFill>
              </a:rPr>
              <a:t>2</a:t>
            </a:r>
            <a:r>
              <a:rPr lang="fr-FR" sz="3600" b="1" dirty="0">
                <a:solidFill>
                  <a:srgbClr val="154696"/>
                </a:solidFill>
              </a:rPr>
              <a:t> , G. A. Krafft</a:t>
            </a:r>
            <a:r>
              <a:rPr lang="en-US" sz="3600" b="1" baseline="30000" dirty="0">
                <a:solidFill>
                  <a:srgbClr val="154696"/>
                </a:solidFill>
              </a:rPr>
              <a:t>1,2</a:t>
            </a:r>
            <a:r>
              <a:rPr lang="fr-FR" sz="3600" b="1" dirty="0">
                <a:solidFill>
                  <a:srgbClr val="154696"/>
                </a:solidFill>
              </a:rPr>
              <a:t> , F. Lin</a:t>
            </a:r>
            <a:r>
              <a:rPr lang="en-US" sz="3600" b="1" baseline="30000" dirty="0">
                <a:solidFill>
                  <a:srgbClr val="154696"/>
                </a:solidFill>
              </a:rPr>
              <a:t>2 </a:t>
            </a:r>
            <a:r>
              <a:rPr lang="fr-FR" sz="3600" b="1" dirty="0">
                <a:solidFill>
                  <a:srgbClr val="154696"/>
                </a:solidFill>
              </a:rPr>
              <a:t>, V. S. Morozov</a:t>
            </a:r>
            <a:r>
              <a:rPr lang="en-US" sz="3600" b="1" baseline="30000" dirty="0">
                <a:solidFill>
                  <a:srgbClr val="154696"/>
                </a:solidFill>
              </a:rPr>
              <a:t>2 </a:t>
            </a:r>
            <a:r>
              <a:rPr lang="fr-FR" sz="3600" b="1" dirty="0">
                <a:solidFill>
                  <a:srgbClr val="154696"/>
                </a:solidFill>
              </a:rPr>
              <a:t>, Y. Zhang</a:t>
            </a:r>
            <a:r>
              <a:rPr lang="en-US" sz="3600" b="1" baseline="30000" dirty="0">
                <a:solidFill>
                  <a:srgbClr val="154696"/>
                </a:solidFill>
              </a:rPr>
              <a:t>2</a:t>
            </a:r>
            <a:r>
              <a:rPr lang="fr-FR" sz="3600" b="1" dirty="0">
                <a:solidFill>
                  <a:srgbClr val="154696"/>
                </a:solidFill>
              </a:rPr>
              <a:t>  </a:t>
            </a:r>
            <a:endParaRPr lang="en-US" sz="3600" dirty="0"/>
          </a:p>
          <a:p>
            <a:pPr algn="ctr" eaLnBrk="0" hangingPunct="0">
              <a:defRPr/>
            </a:pPr>
            <a:r>
              <a:rPr lang="en-US" sz="2800" b="1" i="1" baseline="30000" dirty="0">
                <a:solidFill>
                  <a:srgbClr val="154696"/>
                </a:solidFill>
              </a:rPr>
              <a:t>1</a:t>
            </a:r>
            <a:r>
              <a:rPr lang="en-US" sz="4300" b="1" i="1" baseline="30000" dirty="0">
                <a:solidFill>
                  <a:srgbClr val="154696"/>
                </a:solidFill>
              </a:rPr>
              <a:t> </a:t>
            </a:r>
            <a:r>
              <a:rPr lang="en-US" sz="2800" b="1" i="1" dirty="0">
                <a:solidFill>
                  <a:srgbClr val="154696"/>
                </a:solidFill>
              </a:rPr>
              <a:t>Center for Accelerator Science, Old Dominion University, Norfolk, VA 23529, U.S.A. </a:t>
            </a:r>
          </a:p>
          <a:p>
            <a:pPr algn="ctr" eaLnBrk="0" hangingPunct="0">
              <a:defRPr/>
            </a:pPr>
            <a:r>
              <a:rPr lang="en-US" sz="2800" b="1" i="1" baseline="30000" dirty="0">
                <a:solidFill>
                  <a:srgbClr val="154696"/>
                </a:solidFill>
              </a:rPr>
              <a:t>2</a:t>
            </a:r>
            <a:r>
              <a:rPr lang="en-US" sz="2800" b="1" i="1" dirty="0">
                <a:solidFill>
                  <a:srgbClr val="154696"/>
                </a:solidFill>
              </a:rPr>
              <a:t> Thomas Jefferson National Accelerator Facility, Newport News, VA 23606, USA</a:t>
            </a:r>
            <a:endParaRPr lang="fr-FR" sz="2800" b="1" i="1" dirty="0">
              <a:solidFill>
                <a:srgbClr val="154696"/>
              </a:solidFill>
            </a:endParaRPr>
          </a:p>
        </p:txBody>
      </p:sp>
      <p:pic>
        <p:nvPicPr>
          <p:cNvPr id="7409" name="Picture 73" descr="ODU SYMBO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457" y="542882"/>
            <a:ext cx="3584743" cy="2590800"/>
          </a:xfrm>
          <a:prstGeom prst="rect">
            <a:avLst/>
          </a:prstGeom>
          <a:solidFill>
            <a:schemeClr val="accent1"/>
          </a:solidFill>
          <a:ln>
            <a:noFill/>
          </a:ln>
          <a:extLst/>
        </p:spPr>
      </p:pic>
      <p:pic>
        <p:nvPicPr>
          <p:cNvPr id="7411" name="Picture 2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21478" y="2002001"/>
            <a:ext cx="2182111" cy="20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ounded Rectangle 25"/>
          <p:cNvSpPr/>
          <p:nvPr/>
        </p:nvSpPr>
        <p:spPr>
          <a:xfrm>
            <a:off x="914400" y="4648200"/>
            <a:ext cx="31089600" cy="300283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219456" tIns="182880" rIns="219456" bIns="182880" anchor="ctr"/>
          <a:lstStyle/>
          <a:p>
            <a:pPr algn="ctr" defTabSz="4386727" eaLnBrk="0" fontAlgn="auto" hangingPunct="0">
              <a:spcBef>
                <a:spcPts val="1200"/>
              </a:spcBef>
              <a:spcAft>
                <a:spcPts val="1200"/>
              </a:spcAft>
              <a:defRPr/>
            </a:pPr>
            <a:r>
              <a:rPr lang="en-US" sz="3600" b="1" dirty="0">
                <a:solidFill>
                  <a:srgbClr val="FFFFFF"/>
                </a:solidFill>
              </a:rPr>
              <a:t>ABSTRACT</a:t>
            </a:r>
          </a:p>
          <a:p>
            <a:r>
              <a:rPr lang="en-US" sz="3200" dirty="0">
                <a:solidFill>
                  <a:srgbClr val="FFFFFF"/>
                </a:solidFill>
              </a:rPr>
              <a:t>Two-energy storage rings cooler may be one of the future possible electron based cooler to cool the ion beams</a:t>
            </a:r>
            <a:r>
              <a:rPr lang="en-GB" sz="3200" dirty="0">
                <a:solidFill>
                  <a:srgbClr val="FFFFFF"/>
                </a:solidFill>
              </a:rPr>
              <a:t>. Calculation has been done based on linear transfer matrix formalism to verify that longitudinal synchrotron stability exists in a dual energy storage rings. An elegant simulation has been performed to demonstrate that the periodic solution exists. Calculations show that longitudinal stability exists for both SR mode and ERL mode in a two energy storage rings.</a:t>
            </a:r>
            <a:endParaRPr lang="en-US" sz="2800" dirty="0">
              <a:solidFill>
                <a:srgbClr val="FFFFFF"/>
              </a:solidFill>
            </a:endParaRPr>
          </a:p>
        </p:txBody>
      </p:sp>
      <p:sp>
        <p:nvSpPr>
          <p:cNvPr id="72" name="Rounded Rectangle 58"/>
          <p:cNvSpPr/>
          <p:nvPr/>
        </p:nvSpPr>
        <p:spPr>
          <a:xfrm>
            <a:off x="961657" y="41825902"/>
            <a:ext cx="15087599" cy="1066800"/>
          </a:xfrm>
          <a:prstGeom prst="roundRect">
            <a:avLst>
              <a:gd name="adj" fmla="val 29272"/>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109728" rIns="219456" bIns="109728" anchor="ctr"/>
          <a:lstStyle/>
          <a:p>
            <a:r>
              <a:rPr lang="en-GB" sz="2000" dirty="0"/>
              <a:t>* Research </a:t>
            </a:r>
            <a:r>
              <a:rPr lang="en-US" sz="2000" dirty="0"/>
              <a:t>Supported by DOE contract No. DE – AC05 – 06OR23177 and DE – AC02 – 06CH11357. </a:t>
            </a:r>
          </a:p>
          <a:p>
            <a:r>
              <a:rPr lang="en-GB" sz="2000" dirty="0"/>
              <a:t>#bdhit001@odu.edu</a:t>
            </a:r>
            <a:endParaRPr lang="en-US" sz="2000" dirty="0">
              <a:solidFill>
                <a:srgbClr val="FF0000"/>
              </a:solidFill>
            </a:endParaRPr>
          </a:p>
        </p:txBody>
      </p:sp>
      <p:sp>
        <p:nvSpPr>
          <p:cNvPr id="190" name="Rounded Rectangle 68"/>
          <p:cNvSpPr/>
          <p:nvPr/>
        </p:nvSpPr>
        <p:spPr>
          <a:xfrm>
            <a:off x="913091" y="15683470"/>
            <a:ext cx="15333949" cy="25769330"/>
          </a:xfrm>
          <a:prstGeom prst="roundRect">
            <a:avLst>
              <a:gd name="adj" fmla="val 526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282" name="TextBox 281"/>
          <p:cNvSpPr txBox="1"/>
          <p:nvPr/>
        </p:nvSpPr>
        <p:spPr>
          <a:xfrm>
            <a:off x="2052990" y="15640227"/>
            <a:ext cx="13120002"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Dual Energy Storage Ring Cooler</a:t>
            </a:r>
          </a:p>
        </p:txBody>
      </p:sp>
      <p:sp>
        <p:nvSpPr>
          <p:cNvPr id="81" name="Rounded Rectangle 68"/>
          <p:cNvSpPr/>
          <p:nvPr/>
        </p:nvSpPr>
        <p:spPr>
          <a:xfrm>
            <a:off x="935857" y="8447919"/>
            <a:ext cx="31089600" cy="6612314"/>
          </a:xfrm>
          <a:prstGeom prst="roundRect">
            <a:avLst>
              <a:gd name="adj" fmla="val 833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151" name="Rounded Rectangle 68"/>
          <p:cNvSpPr/>
          <p:nvPr/>
        </p:nvSpPr>
        <p:spPr>
          <a:xfrm>
            <a:off x="16806223" y="15678049"/>
            <a:ext cx="15355870" cy="22726752"/>
          </a:xfrm>
          <a:prstGeom prst="roundRect">
            <a:avLst>
              <a:gd name="adj" fmla="val 5265"/>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0" rIns="219456" bIns="109728" anchor="ctr"/>
          <a:lstStyle/>
          <a:p>
            <a:pPr algn="ctr" defTabSz="4386727" eaLnBrk="0" fontAlgn="auto" hangingPunct="0">
              <a:spcBef>
                <a:spcPts val="0"/>
              </a:spcBef>
              <a:spcAft>
                <a:spcPts val="1200"/>
              </a:spcAft>
              <a:defRPr/>
            </a:pPr>
            <a:endParaRPr lang="en-US" sz="2400" dirty="0">
              <a:solidFill>
                <a:schemeClr val="accent3">
                  <a:lumMod val="50000"/>
                </a:schemeClr>
              </a:solidFill>
            </a:endParaRPr>
          </a:p>
        </p:txBody>
      </p:sp>
      <p:sp>
        <p:nvSpPr>
          <p:cNvPr id="152" name="TextBox 151"/>
          <p:cNvSpPr txBox="1"/>
          <p:nvPr/>
        </p:nvSpPr>
        <p:spPr>
          <a:xfrm>
            <a:off x="17770809" y="15560850"/>
            <a:ext cx="13120001"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Phase angle versus wavelength </a:t>
            </a:r>
          </a:p>
        </p:txBody>
      </p:sp>
      <p:sp>
        <p:nvSpPr>
          <p:cNvPr id="30" name="Rectangle 29"/>
          <p:cNvSpPr/>
          <p:nvPr/>
        </p:nvSpPr>
        <p:spPr>
          <a:xfrm>
            <a:off x="14335139" y="8650529"/>
            <a:ext cx="3898838" cy="923330"/>
          </a:xfrm>
          <a:prstGeom prst="rect">
            <a:avLst/>
          </a:prstGeom>
        </p:spPr>
        <p:txBody>
          <a:bodyPr wrap="square">
            <a:spAutoFit/>
          </a:bodyPr>
          <a:lstStyle/>
          <a:p>
            <a:pPr lvl="0" defTabSz="4386727" fontAlgn="auto">
              <a:lnSpc>
                <a:spcPct val="150000"/>
              </a:lnSpc>
              <a:spcBef>
                <a:spcPts val="0"/>
              </a:spcBef>
              <a:spcAft>
                <a:spcPts val="600"/>
              </a:spcAft>
              <a:defRPr/>
            </a:pPr>
            <a:r>
              <a:rPr lang="en-US" sz="3600" b="1" u="sng" cap="all" dirty="0">
                <a:solidFill>
                  <a:schemeClr val="accent1">
                    <a:lumMod val="50000"/>
                  </a:schemeClr>
                </a:solidFill>
                <a:latin typeface="Arial" pitchFamily="34" charset="0"/>
                <a:cs typeface="Arial" pitchFamily="34" charset="0"/>
              </a:rPr>
              <a:t> Introduction</a:t>
            </a:r>
            <a:endParaRPr lang="en-US" sz="3200" u="sng" cap="all" dirty="0">
              <a:solidFill>
                <a:srgbClr val="0070C0"/>
              </a:solidFill>
              <a:cs typeface="Arial" charset="0"/>
            </a:endParaRPr>
          </a:p>
        </p:txBody>
      </p:sp>
      <p:pic>
        <p:nvPicPr>
          <p:cNvPr id="1045"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86244" y="746640"/>
            <a:ext cx="4457699" cy="96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1570558" y="9702609"/>
                <a:ext cx="14385759" cy="4401205"/>
              </a:xfrm>
              <a:prstGeom prst="rect">
                <a:avLst/>
              </a:prstGeom>
              <a:noFill/>
            </p:spPr>
            <p:txBody>
              <a:bodyPr wrap="square" rtlCol="0">
                <a:spAutoFit/>
              </a:bodyPr>
              <a:lstStyle/>
              <a:p>
                <a:pPr algn="just"/>
                <a:r>
                  <a:rPr lang="en-US" sz="2800" dirty="0"/>
                  <a:t>To enhance the luminosity over a broad center of mass energy range in a collider one may need to cool the ion beams with the proper method. Various methods are proposed to cool the ion beams. Electron cooling of ion beams is one of the method we can use in colliders. In this type of dual energy storage ring, the electron beam passes through two loops at markedly different energies,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𝐿</m:t>
                        </m:r>
                      </m:sub>
                    </m:sSub>
                  </m:oMath>
                </a14:m>
                <a:r>
                  <a:rPr lang="en-US" sz="2800" dirty="0"/>
                  <a:t>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𝐻</m:t>
                        </m:r>
                      </m:sub>
                    </m:sSub>
                  </m:oMath>
                </a14:m>
                <a:r>
                  <a:rPr lang="en-US" sz="2800" dirty="0"/>
                  <a:t> i.e., energies for lower energy ring (</a:t>
                </a:r>
                <a:r>
                  <a:rPr lang="en-US" sz="2800" dirty="0" err="1"/>
                  <a:t>ler</a:t>
                </a:r>
                <a:r>
                  <a:rPr lang="en-US" sz="2800" dirty="0"/>
                  <a:t>) and energy for higher energy ring (her) respectively. These rings use a common beamline  where a superconducting </a:t>
                </a:r>
                <a:r>
                  <a:rPr lang="en-US" sz="2800" dirty="0" err="1"/>
                  <a:t>linac</a:t>
                </a:r>
                <a:r>
                  <a:rPr lang="en-US" sz="2800" dirty="0"/>
                  <a:t> at first accelerates the beam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𝐿</m:t>
                        </m:r>
                      </m:sub>
                    </m:sSub>
                  </m:oMath>
                </a14:m>
                <a:r>
                  <a:rPr lang="en-US" sz="2800" dirty="0"/>
                  <a:t> to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𝐻</m:t>
                        </m:r>
                      </m:sub>
                    </m:sSub>
                  </m:oMath>
                </a14:m>
                <a:r>
                  <a:rPr lang="en-US" sz="2800" dirty="0"/>
                  <a:t> and decelerates the beam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𝐻</m:t>
                        </m:r>
                      </m:sub>
                    </m:sSub>
                    <m:r>
                      <a:rPr lang="en-US" sz="2800" b="0" i="0" smtClean="0">
                        <a:latin typeface="Cambria Math" panose="02040503050406030204" pitchFamily="18" charset="0"/>
                      </a:rPr>
                      <m:t>  </m:t>
                    </m:r>
                  </m:oMath>
                </a14:m>
                <a:r>
                  <a:rPr lang="en-US" sz="2800" dirty="0"/>
                  <a:t>to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𝐿</m:t>
                        </m:r>
                      </m:sub>
                    </m:sSub>
                  </m:oMath>
                </a14:m>
                <a:r>
                  <a:rPr lang="en-US" sz="2800" dirty="0"/>
                  <a:t> in the next pass. There are two basic solutions  to the equilibrium problems possible i.e., “Storage Ring” (SR) equilibrium and “ Energy Recovery </a:t>
                </a:r>
                <a:r>
                  <a:rPr lang="en-US" sz="2800" dirty="0" err="1"/>
                  <a:t>Linac</a:t>
                </a:r>
                <a:r>
                  <a:rPr lang="en-US" sz="2800" dirty="0"/>
                  <a:t>” (ERL) equilibrium.</a:t>
                </a:r>
              </a:p>
            </p:txBody>
          </p:sp>
        </mc:Choice>
        <mc:Fallback xmlns="">
          <p:sp>
            <p:nvSpPr>
              <p:cNvPr id="2" name="TextBox 1"/>
              <p:cNvSpPr txBox="1">
                <a:spLocks noRot="1" noChangeAspect="1" noMove="1" noResize="1" noEditPoints="1" noAdjustHandles="1" noChangeArrowheads="1" noChangeShapeType="1" noTextEdit="1"/>
              </p:cNvSpPr>
              <p:nvPr/>
            </p:nvSpPr>
            <p:spPr>
              <a:xfrm>
                <a:off x="1570558" y="9702609"/>
                <a:ext cx="14385759" cy="4401205"/>
              </a:xfrm>
              <a:prstGeom prst="rect">
                <a:avLst/>
              </a:prstGeom>
              <a:blipFill>
                <a:blip r:embed="rId7"/>
                <a:stretch>
                  <a:fillRect l="-890" t="-1524" r="-847" b="-2909"/>
                </a:stretch>
              </a:blipFill>
            </p:spPr>
            <p:txBody>
              <a:bodyPr/>
              <a:lstStyle/>
              <a:p>
                <a:r>
                  <a:rPr lang="en-US">
                    <a:noFill/>
                  </a:rPr>
                  <a:t> </a:t>
                </a:r>
              </a:p>
            </p:txBody>
          </p:sp>
        </mc:Fallback>
      </mc:AlternateContent>
      <p:sp>
        <p:nvSpPr>
          <p:cNvPr id="5" name="TextBox 4"/>
          <p:cNvSpPr txBox="1"/>
          <p:nvPr/>
        </p:nvSpPr>
        <p:spPr>
          <a:xfrm>
            <a:off x="16742897" y="9702609"/>
            <a:ext cx="14445180" cy="4401205"/>
          </a:xfrm>
          <a:prstGeom prst="rect">
            <a:avLst/>
          </a:prstGeom>
          <a:noFill/>
        </p:spPr>
        <p:txBody>
          <a:bodyPr wrap="square" rtlCol="0">
            <a:spAutoFit/>
          </a:bodyPr>
          <a:lstStyle/>
          <a:p>
            <a:pPr algn="just"/>
            <a:r>
              <a:rPr lang="en-US" sz="2800" dirty="0"/>
              <a:t>SR mode more resembles the usual single ring storage ring with strong synchrotron motion and ERL mode is the case where RF in two beam passes nearly cancels. In SR mode, beam is longitudinally focused in both accelerating and decelerating passes. </a:t>
            </a:r>
            <a:r>
              <a:rPr lang="en-US" sz="2800"/>
              <a:t>In </a:t>
            </a:r>
            <a:r>
              <a:rPr lang="en-US" sz="2800" dirty="0"/>
              <a:t>ERL mode, one of the accelerating and decelerating passes is longitudinally focusing while the other is defocusing.</a:t>
            </a:r>
          </a:p>
          <a:p>
            <a:pPr algn="just"/>
            <a:r>
              <a:rPr lang="en-US" sz="2800" dirty="0"/>
              <a:t>The essential point in two energy storage rings is to understand the stability. In this paper we use a linear transfer matrix method to test the stability criteria for both SR mode and ERL mode. We derive the conditions on RF phase that determines the stability in dual energy storage rings. Finally we use elegant simulation to verify that periodic solutions exist for both SR mode and ERL mode in two energy storage rings. </a:t>
            </a:r>
          </a:p>
        </p:txBody>
      </p:sp>
      <mc:AlternateContent xmlns:mc="http://schemas.openxmlformats.org/markup-compatibility/2006" xmlns:a14="http://schemas.microsoft.com/office/drawing/2010/main">
        <mc:Choice Requires="a14">
          <p:sp>
            <p:nvSpPr>
              <p:cNvPr id="6" name="Rectangle 5"/>
              <p:cNvSpPr/>
              <p:nvPr/>
            </p:nvSpPr>
            <p:spPr>
              <a:xfrm>
                <a:off x="961657" y="16697839"/>
                <a:ext cx="15236037" cy="21205805"/>
              </a:xfrm>
              <a:prstGeom prst="rect">
                <a:avLst/>
              </a:prstGeom>
            </p:spPr>
            <p:txBody>
              <a:bodyPr wrap="square">
                <a:spAutoFit/>
              </a:bodyPr>
              <a:lstStyle/>
              <a:p>
                <a:r>
                  <a:rPr lang="en-US" sz="2800" dirty="0"/>
                  <a:t>                                  </a:t>
                </a:r>
              </a:p>
              <a:p>
                <a:endParaRPr lang="en-US" sz="2800" dirty="0"/>
              </a:p>
              <a:p>
                <a:endParaRPr lang="en-US" sz="2800" dirty="0"/>
              </a:p>
              <a:p>
                <a:r>
                  <a:rPr lang="en-US" sz="2800" dirty="0"/>
                  <a:t>                   </a:t>
                </a:r>
              </a:p>
              <a:p>
                <a:r>
                  <a:rPr lang="en-US" sz="2800" dirty="0"/>
                  <a:t>	</a:t>
                </a:r>
              </a:p>
              <a:p>
                <a:r>
                  <a:rPr lang="en-US" sz="2800" dirty="0"/>
                  <a:t>	</a:t>
                </a:r>
              </a:p>
              <a:p>
                <a:r>
                  <a:rPr lang="en-US" sz="2800" dirty="0"/>
                  <a:t>	</a:t>
                </a:r>
              </a:p>
              <a:p>
                <a:endParaRPr lang="en-US" sz="2800" dirty="0"/>
              </a:p>
              <a:p>
                <a:endParaRPr lang="en-US" sz="2800" dirty="0"/>
              </a:p>
              <a:p>
                <a:endParaRPr lang="en-US" sz="2800" dirty="0"/>
              </a:p>
              <a:p>
                <a:endParaRPr lang="en-US" sz="2800" dirty="0"/>
              </a:p>
              <a:p>
                <a:endParaRPr lang="en-US" sz="2800" dirty="0"/>
              </a:p>
              <a:p>
                <a:r>
                  <a:rPr lang="en-US" sz="2800" dirty="0"/>
                  <a:t>	</a:t>
                </a:r>
              </a:p>
              <a:p>
                <a:endParaRPr lang="en-US" sz="2800" dirty="0"/>
              </a:p>
              <a:p>
                <a:r>
                  <a:rPr lang="en-US" sz="2800" dirty="0"/>
                  <a:t>The total one turn transfer matrix in two energy storage rings is defined by matrix </a:t>
                </a:r>
                <a:r>
                  <a:rPr lang="en-US" sz="2800" dirty="0">
                    <a:solidFill>
                      <a:srgbClr val="000000"/>
                    </a:solidFill>
                  </a:rPr>
                  <a:t>M</a:t>
                </a:r>
                <a:r>
                  <a:rPr lang="en-US" sz="2800" dirty="0"/>
                  <a:t>				(1) 			                                             </a:t>
                </a:r>
              </a:p>
              <a:p>
                <a:r>
                  <a:rPr lang="en-US" sz="2800" dirty="0"/>
                  <a:t>    </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In our system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2</m:t>
                        </m:r>
                      </m:sub>
                    </m:sSub>
                  </m:oMath>
                </a14:m>
                <a:r>
                  <a:rPr lang="en-US" sz="2800" dirty="0"/>
                  <a:t>=155 MeV/</a:t>
                </a:r>
                <a:r>
                  <a:rPr lang="en-US" sz="2800" i="1" dirty="0"/>
                  <a:t>c</a:t>
                </a:r>
                <a:r>
                  <a:rPr lang="en-US" sz="2800" dirty="0"/>
                  <a:t> for her,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1</m:t>
                        </m:r>
                      </m:sub>
                    </m:sSub>
                  </m:oMath>
                </a14:m>
                <a:r>
                  <a:rPr lang="en-US" sz="2800" dirty="0"/>
                  <a:t> = 55 MeV/</a:t>
                </a:r>
                <a:r>
                  <a:rPr lang="en-US" sz="2800" i="1" dirty="0"/>
                  <a:t>c</a:t>
                </a:r>
                <a:r>
                  <a:rPr lang="en-US" sz="2800" dirty="0"/>
                  <a:t> for </a:t>
                </a:r>
                <a:r>
                  <a:rPr lang="en-US" sz="2800" dirty="0" err="1"/>
                  <a:t>ler</a:t>
                </a:r>
                <a:r>
                  <a:rPr lang="en-US" sz="2800" dirty="0"/>
                  <a:t> .        is the accelerating phase angle to be applied at the energy recovering SRF structure.       is the RF wavelength.</a:t>
                </a:r>
              </a:p>
              <a:p>
                <a:endParaRPr lang="en-US" sz="2800" dirty="0"/>
              </a:p>
              <a:p>
                <a:r>
                  <a:rPr lang="en-US" sz="2800" dirty="0"/>
                  <a:t>Stability criteria is given by  		(2)</a:t>
                </a:r>
              </a:p>
              <a:p>
                <a:endParaRPr lang="en-US" sz="2800" dirty="0"/>
              </a:p>
              <a:p>
                <a:endParaRPr lang="en-US" sz="2800" dirty="0"/>
              </a:p>
              <a:p>
                <a:endParaRPr lang="en-US" sz="2800" dirty="0"/>
              </a:p>
              <a:p>
                <a:r>
                  <a:rPr lang="en-US" sz="2800" dirty="0"/>
                  <a:t>	  	                                             </a:t>
                </a:r>
              </a:p>
              <a:p>
                <a:r>
                  <a:rPr lang="en-US" sz="2800" dirty="0"/>
                  <a:t>In SR mode equilibrium, we assume that  	         . We then apply the stability criteria (2) which results the following two inequalities:</a:t>
                </a:r>
              </a:p>
              <a:p>
                <a:endParaRPr lang="en-US" sz="2800" dirty="0"/>
              </a:p>
              <a:p>
                <a:r>
                  <a:rPr lang="en-US" sz="2800" dirty="0"/>
                  <a:t>			(3)</a:t>
                </a:r>
              </a:p>
              <a:p>
                <a:endParaRPr lang="en-US" sz="2800" dirty="0"/>
              </a:p>
              <a:p>
                <a:r>
                  <a:rPr lang="en-US" sz="2800" dirty="0"/>
                  <a:t>  </a:t>
                </a:r>
              </a:p>
              <a:p>
                <a:endParaRPr lang="en-US" sz="2800" dirty="0"/>
              </a:p>
              <a:p>
                <a:r>
                  <a:rPr lang="en-US" sz="2800" dirty="0"/>
                  <a:t>			(4)</a:t>
                </a:r>
              </a:p>
              <a:p>
                <a:endParaRPr lang="en-US" sz="2800" dirty="0"/>
              </a:p>
              <a:p>
                <a:endParaRPr lang="en-US" sz="2800" dirty="0"/>
              </a:p>
              <a:p>
                <a:endParaRPr lang="en-US" sz="2800" dirty="0"/>
              </a:p>
              <a:p>
                <a:r>
                  <a:rPr lang="en-US" sz="2800" dirty="0"/>
                  <a:t>Here,                   ,         	          . We assume that </a:t>
                </a:r>
              </a:p>
              <a:p>
                <a:endParaRPr lang="en-US" sz="2800" dirty="0"/>
              </a:p>
              <a:p>
                <a:r>
                  <a:rPr lang="en-US" sz="2800" dirty="0"/>
                  <a:t>We solve the above inequalities (3) and (4) for the different values of wavelength that ranges between                     to                         m. A plot of        versus       is made showing the stability limit corresponding to different wavelengths.</a:t>
                </a:r>
              </a:p>
            </p:txBody>
          </p:sp>
        </mc:Choice>
        <mc:Fallback xmlns="">
          <p:sp>
            <p:nvSpPr>
              <p:cNvPr id="6" name="Rectangle 5"/>
              <p:cNvSpPr>
                <a:spLocks noRot="1" noChangeAspect="1" noMove="1" noResize="1" noEditPoints="1" noAdjustHandles="1" noChangeArrowheads="1" noChangeShapeType="1" noTextEdit="1"/>
              </p:cNvSpPr>
              <p:nvPr/>
            </p:nvSpPr>
            <p:spPr>
              <a:xfrm>
                <a:off x="961657" y="16697839"/>
                <a:ext cx="15236037" cy="21205805"/>
              </a:xfrm>
              <a:prstGeom prst="rect">
                <a:avLst/>
              </a:prstGeom>
              <a:blipFill>
                <a:blip r:embed="rId8"/>
                <a:stretch>
                  <a:fillRect l="-840" r="-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6" name="TextBox 1345"/>
              <p:cNvSpPr txBox="1"/>
              <p:nvPr/>
            </p:nvSpPr>
            <p:spPr>
              <a:xfrm>
                <a:off x="17015026" y="21435300"/>
                <a:ext cx="14408637" cy="3585918"/>
              </a:xfrm>
              <a:prstGeom prst="rect">
                <a:avLst/>
              </a:prstGeom>
              <a:noFill/>
            </p:spPr>
            <p:txBody>
              <a:bodyPr wrap="square" rtlCol="0">
                <a:spAutoFit/>
              </a:bodyPr>
              <a:lstStyle/>
              <a:p>
                <a:r>
                  <a:rPr lang="en-US" sz="2800" dirty="0"/>
                  <a:t>Phase stable region (blue) and unstable region (white) is shown for SR mode. It is clear that there exists “Phase-gap” in SR mode for which the corresponding phase angle </a:t>
                </a:r>
                <a14:m>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oMath>
                </a14:m>
                <a:r>
                  <a:rPr lang="en-US" sz="2800" dirty="0"/>
                  <a:t> gives instability to the system.</a:t>
                </a:r>
              </a:p>
              <a:p>
                <a:endParaRPr lang="en-US" sz="2800" dirty="0"/>
              </a:p>
              <a:p>
                <a:r>
                  <a:rPr lang="en-US" sz="2800" dirty="0"/>
                  <a:t>ERL mode has two stable regions (blue). </a:t>
                </a:r>
                <a14:m>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r>
                      <a:rPr lang="en-US" sz="2800" b="0" i="1" smtClean="0">
                        <a:solidFill>
                          <a:srgbClr val="000000"/>
                        </a:solidFill>
                        <a:latin typeface="Cambria Math" panose="02040503050406030204" pitchFamily="18" charset="0"/>
                      </a:rPr>
                      <m:t>=</m:t>
                    </m:r>
                    <m:sSup>
                      <m:sSupPr>
                        <m:ctrlPr>
                          <a:rPr lang="en-US" sz="2800" b="0" i="1" smtClean="0">
                            <a:solidFill>
                              <a:srgbClr val="000000"/>
                            </a:solidFill>
                            <a:latin typeface="Cambria Math" panose="02040503050406030204" pitchFamily="18" charset="0"/>
                          </a:rPr>
                        </m:ctrlPr>
                      </m:sSupPr>
                      <m:e>
                        <m:r>
                          <a:rPr lang="en-US" sz="2800" b="0" i="1" smtClean="0">
                            <a:solidFill>
                              <a:srgbClr val="000000"/>
                            </a:solidFill>
                            <a:latin typeface="Cambria Math" panose="02040503050406030204" pitchFamily="18" charset="0"/>
                          </a:rPr>
                          <m:t>90</m:t>
                        </m:r>
                      </m:e>
                      <m:sup>
                        <m:r>
                          <a:rPr lang="en-US" sz="2800" b="0" i="1" smtClean="0">
                            <a:solidFill>
                              <a:srgbClr val="000000"/>
                            </a:solidFill>
                            <a:latin typeface="Cambria Math" panose="02040503050406030204" pitchFamily="18" charset="0"/>
                          </a:rPr>
                          <m:t>0</m:t>
                        </m:r>
                      </m:sup>
                    </m:sSup>
                  </m:oMath>
                </a14:m>
                <a:r>
                  <a:rPr lang="en-US" sz="2800" dirty="0">
                    <a:solidFill>
                      <a:srgbClr val="600080"/>
                    </a:solidFill>
                  </a:rPr>
                  <a:t> </a:t>
                </a:r>
                <a:r>
                  <a:rPr lang="en-US" sz="2800" dirty="0"/>
                  <a:t>(green line) represents the instability region for ERL mode.</a:t>
                </a:r>
              </a:p>
              <a:p>
                <a:r>
                  <a:rPr lang="en-US" sz="2800" dirty="0"/>
                  <a:t>                                                                                                                                            </a:t>
                </a:r>
              </a:p>
              <a:p>
                <a:r>
                  <a:rPr lang="en-US" sz="2800" dirty="0"/>
                  <a:t>                                                                                                                                              </a:t>
                </a:r>
              </a:p>
            </p:txBody>
          </p:sp>
        </mc:Choice>
        <mc:Fallback xmlns="">
          <p:sp>
            <p:nvSpPr>
              <p:cNvPr id="1346" name="TextBox 1345"/>
              <p:cNvSpPr txBox="1">
                <a:spLocks noRot="1" noChangeAspect="1" noMove="1" noResize="1" noEditPoints="1" noAdjustHandles="1" noChangeArrowheads="1" noChangeShapeType="1" noTextEdit="1"/>
              </p:cNvSpPr>
              <p:nvPr/>
            </p:nvSpPr>
            <p:spPr>
              <a:xfrm>
                <a:off x="17015026" y="21435300"/>
                <a:ext cx="14408637" cy="3585918"/>
              </a:xfrm>
              <a:prstGeom prst="rect">
                <a:avLst/>
              </a:prstGeom>
              <a:blipFill>
                <a:blip r:embed="rId9"/>
                <a:stretch>
                  <a:fillRect l="-846" t="-1698"/>
                </a:stretch>
              </a:blipFill>
            </p:spPr>
            <p:txBody>
              <a:bodyPr/>
              <a:lstStyle/>
              <a:p>
                <a:r>
                  <a:rPr lang="en-US">
                    <a:noFill/>
                  </a:rPr>
                  <a:t> </a:t>
                </a:r>
              </a:p>
            </p:txBody>
          </p:sp>
        </mc:Fallback>
      </mc:AlternateContent>
      <p:sp>
        <p:nvSpPr>
          <p:cNvPr id="17" name="TextBox 16"/>
          <p:cNvSpPr txBox="1"/>
          <p:nvPr/>
        </p:nvSpPr>
        <p:spPr>
          <a:xfrm>
            <a:off x="17661844" y="33531734"/>
            <a:ext cx="13452163" cy="6555641"/>
          </a:xfrm>
          <a:prstGeom prst="rect">
            <a:avLst/>
          </a:prstGeom>
          <a:noFill/>
        </p:spPr>
        <p:txBody>
          <a:bodyPr wrap="square" rtlCol="0">
            <a:spAutoFit/>
          </a:bodyPr>
          <a:lstStyle/>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Longitudinal stability exists in two energy storage rings for both SR mode and ERL mode.</a:t>
            </a:r>
          </a:p>
          <a:p>
            <a:pPr marL="457200" indent="-457200">
              <a:buFont typeface="Wingdings" panose="05000000000000000000" pitchFamily="2" charset="2"/>
              <a:buChar char="Ø"/>
            </a:pPr>
            <a:r>
              <a:rPr lang="en-US" sz="2800" dirty="0"/>
              <a:t>ERL mode has larger stable regions than SR mode.</a:t>
            </a:r>
          </a:p>
          <a:p>
            <a:pPr marL="457200" indent="-457200">
              <a:buFont typeface="Wingdings" panose="05000000000000000000" pitchFamily="2" charset="2"/>
              <a:buChar char="Ø"/>
            </a:pPr>
            <a:r>
              <a:rPr lang="en-US" sz="2800" dirty="0"/>
              <a:t>Elegant simulations ensure that periodic solutions exist for both SR mode and ERL mode.</a:t>
            </a:r>
          </a:p>
          <a:p>
            <a:pPr marL="457200" indent="-457200">
              <a:buFont typeface="Wingdings" panose="05000000000000000000" pitchFamily="2" charset="2"/>
              <a:buChar char="Ø"/>
            </a:pPr>
            <a:r>
              <a:rPr lang="en-US" sz="2800" dirty="0"/>
              <a:t>For different wavelength (frequency) values, we have different choices for accelerating and decelerating RF phase to accelerate and decelerate the electron beam in two energy storage rings.</a:t>
            </a:r>
          </a:p>
          <a:p>
            <a:endParaRPr lang="en-US" sz="2800" dirty="0">
              <a:solidFill>
                <a:srgbClr val="000000"/>
              </a:solidFill>
            </a:endParaRPr>
          </a:p>
          <a:p>
            <a:endParaRPr lang="en-US" sz="2800" dirty="0"/>
          </a:p>
          <a:p>
            <a:endParaRPr lang="en-US" sz="2800" dirty="0"/>
          </a:p>
          <a:p>
            <a:endParaRPr lang="en-US" sz="2800" dirty="0"/>
          </a:p>
          <a:p>
            <a:endParaRPr lang="en-US" sz="2800" dirty="0"/>
          </a:p>
        </p:txBody>
      </p:sp>
      <p:graphicFrame>
        <p:nvGraphicFramePr>
          <p:cNvPr id="18" name="Object 17"/>
          <p:cNvGraphicFramePr>
            <a:graphicFrameLocks noChangeAspect="1"/>
          </p:cNvGraphicFramePr>
          <p:nvPr>
            <p:extLst>
              <p:ext uri="{D42A27DB-BD31-4B8C-83A1-F6EECF244321}">
                <p14:modId xmlns:p14="http://schemas.microsoft.com/office/powerpoint/2010/main" val="2769959554"/>
              </p:ext>
            </p:extLst>
          </p:nvPr>
        </p:nvGraphicFramePr>
        <p:xfrm>
          <a:off x="6508750" y="3863975"/>
          <a:ext cx="190500" cy="330200"/>
        </p:xfrm>
        <a:graphic>
          <a:graphicData uri="http://schemas.openxmlformats.org/presentationml/2006/ole">
            <mc:AlternateContent xmlns:mc="http://schemas.openxmlformats.org/markup-compatibility/2006">
              <mc:Choice xmlns:v="urn:schemas-microsoft-com:vml" Requires="v">
                <p:oleObj spid="_x0000_s1026" name="Equation" r:id="rId10" imgW="190440" imgH="330120" progId="Equation.DSMT4">
                  <p:embed/>
                </p:oleObj>
              </mc:Choice>
              <mc:Fallback>
                <p:oleObj name="Equation" r:id="rId10" imgW="190440" imgH="330120" progId="Equation.DSMT4">
                  <p:embed/>
                  <p:pic>
                    <p:nvPicPr>
                      <p:cNvPr id="18" name="Object 17"/>
                      <p:cNvPicPr/>
                      <p:nvPr/>
                    </p:nvPicPr>
                    <p:blipFill>
                      <a:blip r:embed="rId11"/>
                      <a:stretch>
                        <a:fillRect/>
                      </a:stretch>
                    </p:blipFill>
                    <p:spPr>
                      <a:xfrm>
                        <a:off x="6508750" y="3863975"/>
                        <a:ext cx="190500" cy="330200"/>
                      </a:xfrm>
                      <a:prstGeom prst="rect">
                        <a:avLst/>
                      </a:prstGeom>
                    </p:spPr>
                  </p:pic>
                </p:oleObj>
              </mc:Fallback>
            </mc:AlternateContent>
          </a:graphicData>
        </a:graphic>
      </p:graphicFrame>
      <p:sp>
        <p:nvSpPr>
          <p:cNvPr id="66" name="Rounded Rectangle 58"/>
          <p:cNvSpPr/>
          <p:nvPr/>
        </p:nvSpPr>
        <p:spPr>
          <a:xfrm>
            <a:off x="16806223" y="38987178"/>
            <a:ext cx="15535419" cy="4116208"/>
          </a:xfrm>
          <a:prstGeom prst="roundRect">
            <a:avLst>
              <a:gd name="adj" fmla="val 29272"/>
            </a:avLst>
          </a:prstGeom>
          <a:noFill/>
        </p:spPr>
        <p:style>
          <a:lnRef idx="2">
            <a:schemeClr val="accent1">
              <a:shade val="50000"/>
            </a:schemeClr>
          </a:lnRef>
          <a:fillRef idx="1">
            <a:schemeClr val="accent1"/>
          </a:fillRef>
          <a:effectRef idx="0">
            <a:schemeClr val="accent1"/>
          </a:effectRef>
          <a:fontRef idx="minor">
            <a:schemeClr val="lt1"/>
          </a:fontRef>
        </p:style>
        <p:txBody>
          <a:bodyPr lIns="219456" tIns="109728" rIns="219456" bIns="109728" anchor="ctr"/>
          <a:lstStyle/>
          <a:p>
            <a:endParaRPr lang="en-US" sz="2000" dirty="0">
              <a:solidFill>
                <a:srgbClr val="FF0000"/>
              </a:solidFill>
            </a:endParaRPr>
          </a:p>
        </p:txBody>
      </p:sp>
      <p:sp>
        <p:nvSpPr>
          <p:cNvPr id="67" name="TextBox 66"/>
          <p:cNvSpPr txBox="1"/>
          <p:nvPr/>
        </p:nvSpPr>
        <p:spPr>
          <a:xfrm>
            <a:off x="17602049" y="39318900"/>
            <a:ext cx="12407575"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references</a:t>
            </a:r>
          </a:p>
        </p:txBody>
      </p:sp>
      <p:sp>
        <p:nvSpPr>
          <p:cNvPr id="14" name="TextBox 13"/>
          <p:cNvSpPr txBox="1"/>
          <p:nvPr/>
        </p:nvSpPr>
        <p:spPr>
          <a:xfrm>
            <a:off x="17225203" y="40294913"/>
            <a:ext cx="14118053" cy="1815882"/>
          </a:xfrm>
          <a:prstGeom prst="rect">
            <a:avLst/>
          </a:prstGeom>
          <a:noFill/>
        </p:spPr>
        <p:txBody>
          <a:bodyPr wrap="square" rtlCol="0">
            <a:spAutoFit/>
          </a:bodyPr>
          <a:lstStyle/>
          <a:p>
            <a:r>
              <a:rPr lang="en-US" sz="2800" dirty="0"/>
              <a:t>[1] S. </a:t>
            </a:r>
            <a:r>
              <a:rPr lang="en-US" sz="2800" dirty="0" err="1"/>
              <a:t>Abeyratne</a:t>
            </a:r>
            <a:r>
              <a:rPr lang="en-US" sz="2800" dirty="0"/>
              <a:t> et al., arXiv:1209.0757 [</a:t>
            </a:r>
            <a:r>
              <a:rPr lang="en-US" sz="2800" dirty="0" err="1"/>
              <a:t>physics.acc-ph</a:t>
            </a:r>
            <a:r>
              <a:rPr lang="en-US" sz="2800" dirty="0"/>
              <a:t>]</a:t>
            </a:r>
          </a:p>
          <a:p>
            <a:r>
              <a:rPr lang="en-US" sz="2800" dirty="0"/>
              <a:t>[2] Y. S. </a:t>
            </a:r>
            <a:r>
              <a:rPr lang="en-US" sz="2800" dirty="0" err="1"/>
              <a:t>Derbenev</a:t>
            </a:r>
            <a:r>
              <a:rPr lang="en-US" sz="2800" dirty="0"/>
              <a:t>, </a:t>
            </a:r>
            <a:r>
              <a:rPr lang="en-US" sz="2800" dirty="0" err="1"/>
              <a:t>Nucl</a:t>
            </a:r>
            <a:r>
              <a:rPr lang="en-US" sz="2800" dirty="0"/>
              <a:t>. Instr. Meth. Phys. Res. A 532, 307(2004)</a:t>
            </a:r>
          </a:p>
          <a:p>
            <a:r>
              <a:rPr lang="en-US" sz="2800" dirty="0"/>
              <a:t>[1]  F. Lin et.al, Proc. of IPAC2016,Busan</a:t>
            </a:r>
            <a:r>
              <a:rPr lang="en-US" sz="2800"/>
              <a:t>, Korea, </a:t>
            </a:r>
            <a:r>
              <a:rPr lang="en-US" sz="2800" dirty="0"/>
              <a:t>paper WEPMW020</a:t>
            </a:r>
          </a:p>
          <a:p>
            <a:r>
              <a:rPr lang="en-US" sz="2800" dirty="0"/>
              <a:t>[2]  G. A. </a:t>
            </a:r>
            <a:r>
              <a:rPr lang="en-US" sz="2800" dirty="0" err="1"/>
              <a:t>Krafft</a:t>
            </a:r>
            <a:r>
              <a:rPr lang="en-US" sz="2800" dirty="0"/>
              <a:t> and V. Morozov, Private communications</a:t>
            </a:r>
          </a:p>
        </p:txBody>
      </p:sp>
      <p:sp>
        <p:nvSpPr>
          <p:cNvPr id="21" name="TextBox 20"/>
          <p:cNvSpPr txBox="1"/>
          <p:nvPr/>
        </p:nvSpPr>
        <p:spPr>
          <a:xfrm>
            <a:off x="1314766" y="38001401"/>
            <a:ext cx="14439264" cy="646331"/>
          </a:xfrm>
          <a:prstGeom prst="rect">
            <a:avLst/>
          </a:prstGeom>
          <a:noFill/>
        </p:spPr>
        <p:txBody>
          <a:bodyPr wrap="square" rtlCol="0">
            <a:spAutoFit/>
          </a:bodyPr>
          <a:lstStyle/>
          <a:p>
            <a:pPr algn="ctr"/>
            <a:r>
              <a:rPr lang="en-US" sz="3600" b="1" u="sng" dirty="0"/>
              <a:t>ERL MODE EQUILIBRIUM</a:t>
            </a:r>
          </a:p>
        </p:txBody>
      </p:sp>
      <p:sp>
        <p:nvSpPr>
          <p:cNvPr id="1348" name="TextBox 1347"/>
          <p:cNvSpPr txBox="1"/>
          <p:nvPr/>
        </p:nvSpPr>
        <p:spPr>
          <a:xfrm>
            <a:off x="1249734" y="38865100"/>
            <a:ext cx="14020800" cy="2246769"/>
          </a:xfrm>
          <a:prstGeom prst="rect">
            <a:avLst/>
          </a:prstGeom>
          <a:noFill/>
        </p:spPr>
        <p:txBody>
          <a:bodyPr wrap="square" rtlCol="0">
            <a:spAutoFit/>
          </a:bodyPr>
          <a:lstStyle/>
          <a:p>
            <a:r>
              <a:rPr lang="en-US" sz="2800" dirty="0"/>
              <a:t>In ERL mode equilibrium, we assume that 	           .  We follow the same procedure and apply the stability criteria (2)  which results the following inequalities:</a:t>
            </a:r>
          </a:p>
          <a:p>
            <a:endParaRPr lang="en-US" sz="2800" dirty="0"/>
          </a:p>
          <a:p>
            <a:r>
              <a:rPr lang="en-US" sz="2800" dirty="0"/>
              <a:t>			(5)</a:t>
            </a:r>
          </a:p>
          <a:p>
            <a:endParaRPr lang="en-US" sz="2800" dirty="0"/>
          </a:p>
        </p:txBody>
      </p:sp>
      <mc:AlternateContent xmlns:mc="http://schemas.openxmlformats.org/markup-compatibility/2006" xmlns:a14="http://schemas.microsoft.com/office/drawing/2010/main">
        <mc:Choice Requires="a14">
          <p:sp>
            <p:nvSpPr>
              <p:cNvPr id="1352" name="TextBox 1351">
                <a:extLst>
                  <a:ext uri="{FF2B5EF4-FFF2-40B4-BE49-F238E27FC236}">
                    <a16:creationId xmlns:a16="http://schemas.microsoft.com/office/drawing/2014/main" id="{00ED090B-78F7-4632-86E3-21378BC6FD87}"/>
                  </a:ext>
                </a:extLst>
              </p:cNvPr>
              <p:cNvSpPr txBox="1"/>
              <p:nvPr/>
            </p:nvSpPr>
            <p:spPr>
              <a:xfrm>
                <a:off x="5073018" y="23220921"/>
                <a:ext cx="58116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𝑀</m:t>
                      </m:r>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4→1</m:t>
                          </m:r>
                        </m:sub>
                      </m:sSub>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3→4</m:t>
                          </m:r>
                        </m:sub>
                      </m:sSub>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2→3</m:t>
                          </m:r>
                        </m:sub>
                      </m:sSub>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1→2</m:t>
                          </m:r>
                        </m:sub>
                      </m:sSub>
                      <m:r>
                        <a:rPr lang="en-US" sz="2800" b="0" i="1" smtClean="0">
                          <a:solidFill>
                            <a:srgbClr val="000000"/>
                          </a:solidFill>
                          <a:latin typeface="Cambria Math" panose="02040503050406030204" pitchFamily="18" charset="0"/>
                        </a:rPr>
                        <m:t> </m:t>
                      </m:r>
                    </m:oMath>
                  </m:oMathPara>
                </a14:m>
                <a:endParaRPr lang="en-US" sz="2800" dirty="0">
                  <a:solidFill>
                    <a:srgbClr val="000000"/>
                  </a:solidFill>
                </a:endParaRPr>
              </a:p>
            </p:txBody>
          </p:sp>
        </mc:Choice>
        <mc:Fallback xmlns="">
          <p:sp>
            <p:nvSpPr>
              <p:cNvPr id="1352" name="TextBox 1351">
                <a:extLst>
                  <a:ext uri="{FF2B5EF4-FFF2-40B4-BE49-F238E27FC236}">
                    <a16:creationId xmlns:a16="http://schemas.microsoft.com/office/drawing/2014/main" id="{00ED090B-78F7-4632-86E3-21378BC6FD87}"/>
                  </a:ext>
                </a:extLst>
              </p:cNvPr>
              <p:cNvSpPr txBox="1">
                <a:spLocks noRot="1" noChangeAspect="1" noMove="1" noResize="1" noEditPoints="1" noAdjustHandles="1" noChangeArrowheads="1" noChangeShapeType="1" noTextEdit="1"/>
              </p:cNvSpPr>
              <p:nvPr/>
            </p:nvSpPr>
            <p:spPr>
              <a:xfrm>
                <a:off x="5073018" y="23220921"/>
                <a:ext cx="5811641"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3" name="TextBox 1352">
                <a:extLst>
                  <a:ext uri="{FF2B5EF4-FFF2-40B4-BE49-F238E27FC236}">
                    <a16:creationId xmlns:a16="http://schemas.microsoft.com/office/drawing/2014/main" id="{83BA9E0B-CF40-476E-8483-2E68111BC35D}"/>
                  </a:ext>
                </a:extLst>
              </p:cNvPr>
              <p:cNvSpPr txBox="1"/>
              <p:nvPr/>
            </p:nvSpPr>
            <p:spPr>
              <a:xfrm>
                <a:off x="1394902" y="24169482"/>
                <a:ext cx="3776959" cy="935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1→2</m:t>
                          </m:r>
                        </m:sub>
                      </m:sSub>
                      <m:r>
                        <a:rPr lang="en-US" sz="2800" b="0" i="1" smtClean="0">
                          <a:solidFill>
                            <a:srgbClr val="000000"/>
                          </a:solidFill>
                          <a:latin typeface="Cambria Math" panose="02040503050406030204" pitchFamily="18" charset="0"/>
                        </a:rPr>
                        <m:t>= </m:t>
                      </m:r>
                      <m:d>
                        <m:dPr>
                          <m:ctrlPr>
                            <a:rPr lang="en-US" sz="2800" b="0" i="1" smtClean="0">
                              <a:solidFill>
                                <a:srgbClr val="000000"/>
                              </a:solidFill>
                              <a:latin typeface="Cambria Math" panose="02040503050406030204" pitchFamily="18" charset="0"/>
                            </a:rPr>
                          </m:ctrlPr>
                        </m:dPr>
                        <m:e>
                          <m:m>
                            <m:mPr>
                              <m:mcs>
                                <m:mc>
                                  <m:mcPr>
                                    <m:count m:val="2"/>
                                    <m:mcJc m:val="center"/>
                                  </m:mcPr>
                                </m:mc>
                              </m:mcs>
                              <m:ctrlPr>
                                <a:rPr lang="en-US" sz="2800" b="0" i="1" smtClean="0">
                                  <a:solidFill>
                                    <a:srgbClr val="000000"/>
                                  </a:solidFill>
                                  <a:latin typeface="Cambria Math" panose="02040503050406030204" pitchFamily="18" charset="0"/>
                                </a:rPr>
                              </m:ctrlPr>
                            </m:mPr>
                            <m:mr>
                              <m:e>
                                <m:r>
                                  <m:rPr>
                                    <m:brk m:alnAt="7"/>
                                  </m:rPr>
                                  <a:rPr lang="en-US" sz="2800" b="0" i="1" smtClean="0">
                                    <a:solidFill>
                                      <a:srgbClr val="000000"/>
                                    </a:solidFill>
                                    <a:latin typeface="Cambria Math" panose="02040503050406030204" pitchFamily="18" charset="0"/>
                                  </a:rPr>
                                  <m:t>1</m:t>
                                </m:r>
                              </m:e>
                              <m:e>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56</m:t>
                                    </m:r>
                                  </m:sub>
                                  <m:sup>
                                    <m:r>
                                      <a:rPr lang="en-US" sz="2800" b="0" i="1" smtClean="0">
                                        <a:solidFill>
                                          <a:srgbClr val="000000"/>
                                        </a:solidFill>
                                        <a:latin typeface="Cambria Math" panose="02040503050406030204" pitchFamily="18" charset="0"/>
                                      </a:rPr>
                                      <m:t>𝑙𝑒𝑟</m:t>
                                    </m:r>
                                  </m:sup>
                                </m:sSubSup>
                              </m:e>
                            </m:mr>
                            <m:mr>
                              <m:e>
                                <m:r>
                                  <a:rPr lang="en-US" sz="2800" b="0" i="1" smtClean="0">
                                    <a:solidFill>
                                      <a:srgbClr val="000000"/>
                                    </a:solidFill>
                                    <a:latin typeface="Cambria Math" panose="02040503050406030204" pitchFamily="18" charset="0"/>
                                  </a:rPr>
                                  <m:t>0</m:t>
                                </m:r>
                              </m:e>
                              <m:e>
                                <m:r>
                                  <a:rPr lang="en-US" sz="2800" b="0" i="1" smtClean="0">
                                    <a:solidFill>
                                      <a:srgbClr val="000000"/>
                                    </a:solidFill>
                                    <a:latin typeface="Cambria Math" panose="02040503050406030204" pitchFamily="18" charset="0"/>
                                  </a:rPr>
                                  <m:t>1</m:t>
                                </m:r>
                              </m:e>
                            </m:mr>
                          </m:m>
                        </m:e>
                      </m:d>
                    </m:oMath>
                  </m:oMathPara>
                </a14:m>
                <a:endParaRPr lang="en-US" sz="2800" dirty="0"/>
              </a:p>
            </p:txBody>
          </p:sp>
        </mc:Choice>
        <mc:Fallback xmlns="">
          <p:sp>
            <p:nvSpPr>
              <p:cNvPr id="1353" name="TextBox 1352">
                <a:extLst>
                  <a:ext uri="{FF2B5EF4-FFF2-40B4-BE49-F238E27FC236}">
                    <a16:creationId xmlns:a16="http://schemas.microsoft.com/office/drawing/2014/main" id="{83BA9E0B-CF40-476E-8483-2E68111BC35D}"/>
                  </a:ext>
                </a:extLst>
              </p:cNvPr>
              <p:cNvSpPr txBox="1">
                <a:spLocks noRot="1" noChangeAspect="1" noMove="1" noResize="1" noEditPoints="1" noAdjustHandles="1" noChangeArrowheads="1" noChangeShapeType="1" noTextEdit="1"/>
              </p:cNvSpPr>
              <p:nvPr/>
            </p:nvSpPr>
            <p:spPr>
              <a:xfrm>
                <a:off x="1394902" y="24169482"/>
                <a:ext cx="3776959" cy="93538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1F4DABB-5181-4956-A08C-81A6D75BF3CE}"/>
                  </a:ext>
                </a:extLst>
              </p:cNvPr>
              <p:cNvSpPr txBox="1"/>
              <p:nvPr/>
            </p:nvSpPr>
            <p:spPr>
              <a:xfrm>
                <a:off x="5727587" y="24158410"/>
                <a:ext cx="4087167" cy="8949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2→3 </m:t>
                          </m:r>
                        </m:sub>
                      </m:sSub>
                      <m:r>
                        <a:rPr lang="en-US" sz="2800" b="0" i="1" smtClean="0">
                          <a:solidFill>
                            <a:srgbClr val="000000"/>
                          </a:solidFill>
                          <a:latin typeface="Cambria Math" panose="02040503050406030204" pitchFamily="18" charset="0"/>
                        </a:rPr>
                        <m:t>= </m:t>
                      </m:r>
                      <m:d>
                        <m:dPr>
                          <m:ctrlPr>
                            <a:rPr lang="en-US" sz="2800" b="0" i="1" smtClean="0">
                              <a:solidFill>
                                <a:srgbClr val="000000"/>
                              </a:solidFill>
                              <a:latin typeface="Cambria Math" panose="02040503050406030204" pitchFamily="18" charset="0"/>
                            </a:rPr>
                          </m:ctrlPr>
                        </m:dPr>
                        <m:e>
                          <m:m>
                            <m:mPr>
                              <m:mcs>
                                <m:mc>
                                  <m:mcPr>
                                    <m:count m:val="2"/>
                                    <m:mcJc m:val="center"/>
                                  </m:mcPr>
                                </m:mc>
                              </m:mcs>
                              <m:ctrlPr>
                                <a:rPr lang="en-US" sz="2800" b="0" i="1" smtClean="0">
                                  <a:solidFill>
                                    <a:srgbClr val="000000"/>
                                  </a:solidFill>
                                  <a:latin typeface="Cambria Math" panose="02040503050406030204" pitchFamily="18" charset="0"/>
                                </a:rPr>
                              </m:ctrlPr>
                            </m:mPr>
                            <m:mr>
                              <m:e>
                                <m:r>
                                  <m:rPr>
                                    <m:brk m:alnAt="7"/>
                                  </m:rPr>
                                  <a:rPr lang="en-US" sz="2800" b="0" i="1" smtClean="0">
                                    <a:solidFill>
                                      <a:srgbClr val="000000"/>
                                    </a:solidFill>
                                    <a:latin typeface="Cambria Math" panose="02040503050406030204" pitchFamily="18" charset="0"/>
                                  </a:rPr>
                                  <m:t>1</m:t>
                                </m:r>
                              </m:e>
                              <m:e>
                                <m:r>
                                  <a:rPr lang="en-US" sz="2800" b="0" i="1" smtClean="0">
                                    <a:solidFill>
                                      <a:srgbClr val="000000"/>
                                    </a:solidFill>
                                    <a:latin typeface="Cambria Math" panose="02040503050406030204" pitchFamily="18" charset="0"/>
                                  </a:rPr>
                                  <m:t>0</m:t>
                                </m:r>
                              </m:e>
                            </m:mr>
                            <m:mr>
                              <m:e>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65</m:t>
                                    </m:r>
                                  </m:sub>
                                  <m:sup>
                                    <m:r>
                                      <a:rPr lang="en-US" sz="2800" b="0" i="1" smtClean="0">
                                        <a:solidFill>
                                          <a:srgbClr val="000000"/>
                                        </a:solidFill>
                                        <a:latin typeface="Cambria Math" panose="02040503050406030204" pitchFamily="18" charset="0"/>
                                      </a:rPr>
                                      <m:t>𝑎𝑐𝑐</m:t>
                                    </m:r>
                                    <m:r>
                                      <a:rPr lang="en-US" sz="2800" b="0" i="1" smtClean="0">
                                        <a:solidFill>
                                          <a:srgbClr val="000000"/>
                                        </a:solidFill>
                                        <a:latin typeface="Cambria Math" panose="02040503050406030204" pitchFamily="18" charset="0"/>
                                      </a:rPr>
                                      <m:t> </m:t>
                                    </m:r>
                                  </m:sup>
                                </m:sSubSup>
                              </m:e>
                              <m:e>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66</m:t>
                                    </m:r>
                                  </m:sub>
                                  <m:sup>
                                    <m:r>
                                      <a:rPr lang="en-US" sz="2800" b="0" i="1" smtClean="0">
                                        <a:solidFill>
                                          <a:srgbClr val="000000"/>
                                        </a:solidFill>
                                        <a:latin typeface="Cambria Math" panose="02040503050406030204" pitchFamily="18" charset="0"/>
                                      </a:rPr>
                                      <m:t>𝑎𝑐𝑐</m:t>
                                    </m:r>
                                  </m:sup>
                                </m:sSubSup>
                              </m:e>
                            </m:mr>
                          </m:m>
                        </m:e>
                      </m:d>
                    </m:oMath>
                  </m:oMathPara>
                </a14:m>
                <a:endParaRPr lang="en-US" sz="2800" dirty="0"/>
              </a:p>
            </p:txBody>
          </p:sp>
        </mc:Choice>
        <mc:Fallback xmlns="">
          <p:sp>
            <p:nvSpPr>
              <p:cNvPr id="82" name="TextBox 81">
                <a:extLst>
                  <a:ext uri="{FF2B5EF4-FFF2-40B4-BE49-F238E27FC236}">
                    <a16:creationId xmlns:a16="http://schemas.microsoft.com/office/drawing/2014/main" id="{A1F4DABB-5181-4956-A08C-81A6D75BF3CE}"/>
                  </a:ext>
                </a:extLst>
              </p:cNvPr>
              <p:cNvSpPr txBox="1">
                <a:spLocks noRot="1" noChangeAspect="1" noMove="1" noResize="1" noEditPoints="1" noAdjustHandles="1" noChangeArrowheads="1" noChangeShapeType="1" noTextEdit="1"/>
              </p:cNvSpPr>
              <p:nvPr/>
            </p:nvSpPr>
            <p:spPr>
              <a:xfrm>
                <a:off x="5727587" y="24158410"/>
                <a:ext cx="4087167" cy="89498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260FE85-258E-4034-BC88-DC100C17449C}"/>
                  </a:ext>
                </a:extLst>
              </p:cNvPr>
              <p:cNvSpPr txBox="1"/>
              <p:nvPr/>
            </p:nvSpPr>
            <p:spPr>
              <a:xfrm>
                <a:off x="10833466" y="24163882"/>
                <a:ext cx="3638038" cy="935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3→4  </m:t>
                          </m:r>
                        </m:sub>
                      </m:sSub>
                      <m:r>
                        <a:rPr lang="en-US" sz="2800" b="0" i="1" smtClean="0">
                          <a:solidFill>
                            <a:srgbClr val="000000"/>
                          </a:solidFill>
                          <a:latin typeface="Cambria Math" panose="02040503050406030204" pitchFamily="18" charset="0"/>
                        </a:rPr>
                        <m:t>= </m:t>
                      </m:r>
                      <m:d>
                        <m:dPr>
                          <m:ctrlPr>
                            <a:rPr lang="en-US" sz="2800" b="0" i="1" smtClean="0">
                              <a:solidFill>
                                <a:srgbClr val="000000"/>
                              </a:solidFill>
                              <a:latin typeface="Cambria Math" panose="02040503050406030204" pitchFamily="18" charset="0"/>
                            </a:rPr>
                          </m:ctrlPr>
                        </m:dPr>
                        <m:e>
                          <m:m>
                            <m:mPr>
                              <m:mcs>
                                <m:mc>
                                  <m:mcPr>
                                    <m:count m:val="2"/>
                                    <m:mcJc m:val="center"/>
                                  </m:mcPr>
                                </m:mc>
                              </m:mcs>
                              <m:ctrlPr>
                                <a:rPr lang="en-US" sz="2800" b="0" i="1" smtClean="0">
                                  <a:solidFill>
                                    <a:srgbClr val="000000"/>
                                  </a:solidFill>
                                  <a:latin typeface="Cambria Math" panose="02040503050406030204" pitchFamily="18" charset="0"/>
                                </a:rPr>
                              </m:ctrlPr>
                            </m:mPr>
                            <m:mr>
                              <m:e>
                                <m:r>
                                  <m:rPr>
                                    <m:brk m:alnAt="7"/>
                                  </m:rPr>
                                  <a:rPr lang="en-US" sz="2800" b="0" i="1" smtClean="0">
                                    <a:solidFill>
                                      <a:srgbClr val="000000"/>
                                    </a:solidFill>
                                    <a:latin typeface="Cambria Math" panose="02040503050406030204" pitchFamily="18" charset="0"/>
                                  </a:rPr>
                                  <m:t>1</m:t>
                                </m:r>
                              </m:e>
                              <m:e>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56</m:t>
                                    </m:r>
                                  </m:sub>
                                  <m:sup>
                                    <m:r>
                                      <a:rPr lang="en-US" sz="2800" b="0" i="1" smtClean="0">
                                        <a:solidFill>
                                          <a:srgbClr val="000000"/>
                                        </a:solidFill>
                                        <a:latin typeface="Cambria Math" panose="02040503050406030204" pitchFamily="18" charset="0"/>
                                      </a:rPr>
                                      <m:t>h𝑒𝑟</m:t>
                                    </m:r>
                                  </m:sup>
                                </m:sSubSup>
                              </m:e>
                            </m:mr>
                            <m:mr>
                              <m:e>
                                <m:r>
                                  <a:rPr lang="en-US" sz="2800" b="0" i="1" smtClean="0">
                                    <a:solidFill>
                                      <a:srgbClr val="000000"/>
                                    </a:solidFill>
                                    <a:latin typeface="Cambria Math" panose="02040503050406030204" pitchFamily="18" charset="0"/>
                                  </a:rPr>
                                  <m:t>0</m:t>
                                </m:r>
                              </m:e>
                              <m:e>
                                <m:r>
                                  <a:rPr lang="en-US" sz="2800" b="0" i="1" smtClean="0">
                                    <a:solidFill>
                                      <a:srgbClr val="000000"/>
                                    </a:solidFill>
                                    <a:latin typeface="Cambria Math" panose="02040503050406030204" pitchFamily="18" charset="0"/>
                                  </a:rPr>
                                  <m:t>1</m:t>
                                </m:r>
                              </m:e>
                            </m:mr>
                          </m:m>
                        </m:e>
                      </m:d>
                    </m:oMath>
                  </m:oMathPara>
                </a14:m>
                <a:endParaRPr lang="en-US" sz="2800" dirty="0"/>
              </a:p>
            </p:txBody>
          </p:sp>
        </mc:Choice>
        <mc:Fallback xmlns="">
          <p:sp>
            <p:nvSpPr>
              <p:cNvPr id="83" name="TextBox 82">
                <a:extLst>
                  <a:ext uri="{FF2B5EF4-FFF2-40B4-BE49-F238E27FC236}">
                    <a16:creationId xmlns:a16="http://schemas.microsoft.com/office/drawing/2014/main" id="{2260FE85-258E-4034-BC88-DC100C17449C}"/>
                  </a:ext>
                </a:extLst>
              </p:cNvPr>
              <p:cNvSpPr txBox="1">
                <a:spLocks noRot="1" noChangeAspect="1" noMove="1" noResize="1" noEditPoints="1" noAdjustHandles="1" noChangeArrowheads="1" noChangeShapeType="1" noTextEdit="1"/>
              </p:cNvSpPr>
              <p:nvPr/>
            </p:nvSpPr>
            <p:spPr>
              <a:xfrm>
                <a:off x="10833466" y="24163882"/>
                <a:ext cx="3638038" cy="93538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7162368C-DB37-4C89-ADCF-6875D26CCBEE}"/>
                  </a:ext>
                </a:extLst>
              </p:cNvPr>
              <p:cNvSpPr txBox="1"/>
              <p:nvPr/>
            </p:nvSpPr>
            <p:spPr>
              <a:xfrm>
                <a:off x="1364202" y="25275787"/>
                <a:ext cx="4281995" cy="9085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4→1   </m:t>
                          </m:r>
                        </m:sub>
                      </m:sSub>
                      <m:r>
                        <a:rPr lang="en-US" sz="2800" b="0" i="1" smtClean="0">
                          <a:solidFill>
                            <a:srgbClr val="000000"/>
                          </a:solidFill>
                          <a:latin typeface="Cambria Math" panose="02040503050406030204" pitchFamily="18" charset="0"/>
                        </a:rPr>
                        <m:t>= </m:t>
                      </m:r>
                      <m:d>
                        <m:dPr>
                          <m:ctrlPr>
                            <a:rPr lang="en-US" sz="2800" b="0" i="1" smtClean="0">
                              <a:solidFill>
                                <a:srgbClr val="000000"/>
                              </a:solidFill>
                              <a:latin typeface="Cambria Math" panose="02040503050406030204" pitchFamily="18" charset="0"/>
                            </a:rPr>
                          </m:ctrlPr>
                        </m:dPr>
                        <m:e>
                          <m:m>
                            <m:mPr>
                              <m:mcs>
                                <m:mc>
                                  <m:mcPr>
                                    <m:count m:val="2"/>
                                    <m:mcJc m:val="center"/>
                                  </m:mcPr>
                                </m:mc>
                              </m:mcs>
                              <m:ctrlPr>
                                <a:rPr lang="en-US" sz="2800" b="0" i="1" smtClean="0">
                                  <a:solidFill>
                                    <a:srgbClr val="000000"/>
                                  </a:solidFill>
                                  <a:latin typeface="Cambria Math" panose="02040503050406030204" pitchFamily="18" charset="0"/>
                                </a:rPr>
                              </m:ctrlPr>
                            </m:mPr>
                            <m:mr>
                              <m:e>
                                <m:r>
                                  <m:rPr>
                                    <m:brk m:alnAt="7"/>
                                  </m:rPr>
                                  <a:rPr lang="en-US" sz="2800" b="0" i="1" smtClean="0">
                                    <a:solidFill>
                                      <a:srgbClr val="000000"/>
                                    </a:solidFill>
                                    <a:latin typeface="Cambria Math" panose="02040503050406030204" pitchFamily="18" charset="0"/>
                                  </a:rPr>
                                  <m:t>1</m:t>
                                </m:r>
                              </m:e>
                              <m:e>
                                <m:r>
                                  <a:rPr lang="en-US" sz="2800" b="0" i="1" smtClean="0">
                                    <a:solidFill>
                                      <a:srgbClr val="000000"/>
                                    </a:solidFill>
                                    <a:latin typeface="Cambria Math" panose="02040503050406030204" pitchFamily="18" charset="0"/>
                                  </a:rPr>
                                  <m:t>0</m:t>
                                </m:r>
                              </m:e>
                            </m:mr>
                            <m:mr>
                              <m:e>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65</m:t>
                                    </m:r>
                                  </m:sub>
                                  <m:sup>
                                    <m:r>
                                      <a:rPr lang="en-US" sz="2800" b="0" i="1" smtClean="0">
                                        <a:solidFill>
                                          <a:srgbClr val="000000"/>
                                        </a:solidFill>
                                        <a:latin typeface="Cambria Math" panose="02040503050406030204" pitchFamily="18" charset="0"/>
                                      </a:rPr>
                                      <m:t>𝑑𝑒𝑐</m:t>
                                    </m:r>
                                  </m:sup>
                                </m:sSubSup>
                              </m:e>
                              <m:e>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66</m:t>
                                    </m:r>
                                  </m:sub>
                                  <m:sup>
                                    <m:r>
                                      <a:rPr lang="en-US" sz="2800" b="0" i="1" smtClean="0">
                                        <a:solidFill>
                                          <a:srgbClr val="000000"/>
                                        </a:solidFill>
                                        <a:latin typeface="Cambria Math" panose="02040503050406030204" pitchFamily="18" charset="0"/>
                                      </a:rPr>
                                      <m:t>𝑑𝑒𝑐</m:t>
                                    </m:r>
                                    <m:r>
                                      <a:rPr lang="en-US" sz="2800" b="0" i="1" smtClean="0">
                                        <a:solidFill>
                                          <a:srgbClr val="000000"/>
                                        </a:solidFill>
                                        <a:latin typeface="Cambria Math" panose="02040503050406030204" pitchFamily="18" charset="0"/>
                                      </a:rPr>
                                      <m:t> </m:t>
                                    </m:r>
                                  </m:sup>
                                </m:sSubSup>
                              </m:e>
                            </m:mr>
                          </m:m>
                        </m:e>
                      </m:d>
                    </m:oMath>
                  </m:oMathPara>
                </a14:m>
                <a:endParaRPr lang="en-US" sz="2800" dirty="0"/>
              </a:p>
            </p:txBody>
          </p:sp>
        </mc:Choice>
        <mc:Fallback xmlns="">
          <p:sp>
            <p:nvSpPr>
              <p:cNvPr id="84" name="TextBox 83">
                <a:extLst>
                  <a:ext uri="{FF2B5EF4-FFF2-40B4-BE49-F238E27FC236}">
                    <a16:creationId xmlns:a16="http://schemas.microsoft.com/office/drawing/2014/main" id="{7162368C-DB37-4C89-ADCF-6875D26CCBEE}"/>
                  </a:ext>
                </a:extLst>
              </p:cNvPr>
              <p:cNvSpPr txBox="1">
                <a:spLocks noRot="1" noChangeAspect="1" noMove="1" noResize="1" noEditPoints="1" noAdjustHandles="1" noChangeArrowheads="1" noChangeShapeType="1" noTextEdit="1"/>
              </p:cNvSpPr>
              <p:nvPr/>
            </p:nvSpPr>
            <p:spPr>
              <a:xfrm>
                <a:off x="1364202" y="25275787"/>
                <a:ext cx="4281995" cy="908518"/>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4" name="TextBox 1353">
                <a:extLst>
                  <a:ext uri="{FF2B5EF4-FFF2-40B4-BE49-F238E27FC236}">
                    <a16:creationId xmlns:a16="http://schemas.microsoft.com/office/drawing/2014/main" id="{586484FA-099C-4D07-B149-E77948ED3704}"/>
                  </a:ext>
                </a:extLst>
              </p:cNvPr>
              <p:cNvSpPr txBox="1"/>
              <p:nvPr/>
            </p:nvSpPr>
            <p:spPr>
              <a:xfrm>
                <a:off x="5825864" y="25215404"/>
                <a:ext cx="5264672"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56</m:t>
                          </m:r>
                        </m:sub>
                        <m:sup>
                          <m:r>
                            <m:rPr>
                              <m:sty m:val="p"/>
                            </m:rPr>
                            <a:rPr lang="en-US" sz="2800" b="0" i="0" smtClean="0">
                              <a:solidFill>
                                <a:srgbClr val="000000"/>
                              </a:solidFill>
                              <a:latin typeface="Cambria Math" panose="02040503050406030204" pitchFamily="18" charset="0"/>
                            </a:rPr>
                            <m:t>ler</m:t>
                          </m:r>
                        </m:sup>
                      </m:sSubSup>
                      <m:r>
                        <a:rPr lang="en-US" sz="2800" b="0" i="0" smtClean="0">
                          <a:solidFill>
                            <a:srgbClr val="000000"/>
                          </a:solidFill>
                          <a:latin typeface="Cambria Math" panose="02040503050406030204" pitchFamily="18" charset="0"/>
                        </a:rPr>
                        <m:t>=</m:t>
                      </m:r>
                      <m:sSubSup>
                        <m:sSubSupPr>
                          <m:ctrlPr>
                            <a:rPr lang="en-US" sz="2800" b="0" i="1" smtClean="0">
                              <a:solidFill>
                                <a:srgbClr val="000000"/>
                              </a:solidFill>
                              <a:latin typeface="Cambria Math" panose="02040503050406030204" pitchFamily="18" charset="0"/>
                            </a:rPr>
                          </m:ctrlPr>
                        </m:sSubSupPr>
                        <m:e>
                          <m:r>
                            <m:rPr>
                              <m:sty m:val="p"/>
                            </m:rPr>
                            <a:rPr lang="en-US" sz="2800" b="0" i="0" smtClean="0">
                              <a:solidFill>
                                <a:srgbClr val="000000"/>
                              </a:solidFill>
                              <a:latin typeface="Cambria Math" panose="02040503050406030204" pitchFamily="18" charset="0"/>
                            </a:rPr>
                            <m:t>M</m:t>
                          </m:r>
                        </m:e>
                        <m:sub>
                          <m:r>
                            <a:rPr lang="en-US" sz="2800" b="0" i="0" smtClean="0">
                              <a:solidFill>
                                <a:srgbClr val="000000"/>
                              </a:solidFill>
                              <a:latin typeface="Cambria Math" panose="02040503050406030204" pitchFamily="18" charset="0"/>
                            </a:rPr>
                            <m:t>56</m:t>
                          </m:r>
                        </m:sub>
                        <m:sup>
                          <m:r>
                            <m:rPr>
                              <m:sty m:val="p"/>
                            </m:rPr>
                            <a:rPr lang="en-US" sz="2800" b="0" i="0" smtClean="0">
                              <a:solidFill>
                                <a:srgbClr val="000000"/>
                              </a:solidFill>
                              <a:latin typeface="Cambria Math" panose="02040503050406030204" pitchFamily="18" charset="0"/>
                            </a:rPr>
                            <m:t>her</m:t>
                          </m:r>
                        </m:sup>
                      </m:sSubSup>
                      <m:r>
                        <a:rPr lang="en-US" sz="2800" b="0" i="0" smtClean="0">
                          <a:solidFill>
                            <a:srgbClr val="000000"/>
                          </a:solidFill>
                          <a:latin typeface="Cambria Math" panose="02040503050406030204" pitchFamily="18" charset="0"/>
                        </a:rPr>
                        <m:t>=  </m:t>
                      </m:r>
                      <m:nary>
                        <m:naryPr>
                          <m:limLoc m:val="undOvr"/>
                          <m:subHide m:val="on"/>
                          <m:supHide m:val="on"/>
                          <m:ctrlPr>
                            <a:rPr lang="en-US" sz="2800" b="0" i="1" smtClean="0">
                              <a:solidFill>
                                <a:srgbClr val="000000"/>
                              </a:solidFill>
                              <a:latin typeface="Cambria Math" panose="02040503050406030204" pitchFamily="18" charset="0"/>
                            </a:rPr>
                          </m:ctrlPr>
                        </m:naryPr>
                        <m:sub/>
                        <m:sup/>
                        <m:e>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𝐷</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𝑠</m:t>
                                  </m:r>
                                </m:e>
                              </m:d>
                            </m:num>
                            <m:den>
                              <m:r>
                                <a:rPr lang="en-US" sz="2800" b="0" i="1" smtClean="0">
                                  <a:solidFill>
                                    <a:srgbClr val="000000"/>
                                  </a:solidFill>
                                  <a:latin typeface="Cambria Math" panose="02040503050406030204" pitchFamily="18" charset="0"/>
                                </a:rPr>
                                <m:t>𝜌</m:t>
                              </m:r>
                              <m:d>
                                <m:dPr>
                                  <m:ctrlPr>
                                    <a:rPr lang="en-US" sz="2800" b="0" i="1" smtClean="0">
                                      <a:solidFill>
                                        <a:srgbClr val="000000"/>
                                      </a:solidFill>
                                      <a:latin typeface="Cambria Math" panose="02040503050406030204" pitchFamily="18" charset="0"/>
                                    </a:rPr>
                                  </m:ctrlPr>
                                </m:dPr>
                                <m:e>
                                  <m:r>
                                    <a:rPr lang="en-US" sz="2800" b="0" i="1" smtClean="0">
                                      <a:solidFill>
                                        <a:srgbClr val="000000"/>
                                      </a:solidFill>
                                      <a:latin typeface="Cambria Math" panose="02040503050406030204" pitchFamily="18" charset="0"/>
                                    </a:rPr>
                                    <m:t>𝑠</m:t>
                                  </m:r>
                                </m:e>
                              </m:d>
                            </m:den>
                          </m:f>
                          <m:r>
                            <a:rPr lang="en-US" sz="2800" b="0" i="1" smtClean="0">
                              <a:solidFill>
                                <a:srgbClr val="000000"/>
                              </a:solidFill>
                              <a:latin typeface="Cambria Math" panose="02040503050406030204" pitchFamily="18" charset="0"/>
                            </a:rPr>
                            <m:t> </m:t>
                          </m:r>
                          <m:r>
                            <a:rPr lang="en-US" sz="2800" b="0" i="1" smtClean="0">
                              <a:solidFill>
                                <a:srgbClr val="000000"/>
                              </a:solidFill>
                              <a:latin typeface="Cambria Math" panose="02040503050406030204" pitchFamily="18" charset="0"/>
                            </a:rPr>
                            <m:t>𝑑𝑠</m:t>
                          </m:r>
                        </m:e>
                      </m:nary>
                    </m:oMath>
                  </m:oMathPara>
                </a14:m>
                <a:endParaRPr lang="en-US" sz="2800" dirty="0"/>
              </a:p>
            </p:txBody>
          </p:sp>
        </mc:Choice>
        <mc:Fallback xmlns="">
          <p:sp>
            <p:nvSpPr>
              <p:cNvPr id="1354" name="TextBox 1353">
                <a:extLst>
                  <a:ext uri="{FF2B5EF4-FFF2-40B4-BE49-F238E27FC236}">
                    <a16:creationId xmlns:a16="http://schemas.microsoft.com/office/drawing/2014/main" id="{586484FA-099C-4D07-B149-E77948ED3704}"/>
                  </a:ext>
                </a:extLst>
              </p:cNvPr>
              <p:cNvSpPr txBox="1">
                <a:spLocks noRot="1" noChangeAspect="1" noMove="1" noResize="1" noEditPoints="1" noAdjustHandles="1" noChangeArrowheads="1" noChangeShapeType="1" noTextEdit="1"/>
              </p:cNvSpPr>
              <p:nvPr/>
            </p:nvSpPr>
            <p:spPr>
              <a:xfrm>
                <a:off x="5825864" y="25215404"/>
                <a:ext cx="5264672" cy="1222514"/>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B68242F0-6271-4CB6-A402-7357E5FB8076}"/>
                  </a:ext>
                </a:extLst>
              </p:cNvPr>
              <p:cNvSpPr txBox="1"/>
              <p:nvPr/>
            </p:nvSpPr>
            <p:spPr>
              <a:xfrm>
                <a:off x="1416944" y="26338411"/>
                <a:ext cx="7117455" cy="767454"/>
              </a:xfrm>
              <a:prstGeom prst="rect">
                <a:avLst/>
              </a:prstGeom>
              <a:noFill/>
            </p:spPr>
            <p:txBody>
              <a:bodyPr wrap="square" rtlCol="0">
                <a:spAutoFit/>
              </a:bodyPr>
              <a:lstStyle/>
              <a:p>
                <a14:m>
                  <m:oMath xmlns:m="http://schemas.openxmlformats.org/officeDocument/2006/math">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65</m:t>
                        </m:r>
                      </m:sub>
                      <m:sup>
                        <m:r>
                          <a:rPr lang="en-US" sz="2800" b="0" i="1" smtClean="0">
                            <a:solidFill>
                              <a:srgbClr val="000000"/>
                            </a:solidFill>
                            <a:latin typeface="Cambria Math" panose="02040503050406030204" pitchFamily="18" charset="0"/>
                          </a:rPr>
                          <m:t>𝑎𝑐𝑐</m:t>
                        </m:r>
                      </m:sup>
                    </m:sSubSup>
                    <m:r>
                      <a:rPr lang="en-US" sz="2800" b="0" i="1" smtClean="0">
                        <a:solidFill>
                          <a:srgbClr val="000000"/>
                        </a:solidFill>
                        <a:latin typeface="Cambria Math" panose="02040503050406030204" pitchFamily="18" charset="0"/>
                      </a:rPr>
                      <m:t>=−</m:t>
                    </m:r>
                    <m:f>
                      <m:fPr>
                        <m:ctrlPr>
                          <a:rPr lang="en-US" sz="2800" b="0" i="1" smtClean="0">
                            <a:solidFill>
                              <a:srgbClr val="000000"/>
                            </a:solidFill>
                            <a:latin typeface="Cambria Math" panose="02040503050406030204" pitchFamily="18" charset="0"/>
                          </a:rPr>
                        </m:ctrlPr>
                      </m:fPr>
                      <m:num>
                        <m:r>
                          <m:rPr>
                            <m:sty m:val="p"/>
                          </m:rPr>
                          <a:rPr lang="en-US" sz="2800" b="0" i="0" smtClean="0">
                            <a:solidFill>
                              <a:srgbClr val="000000"/>
                            </a:solidFill>
                            <a:latin typeface="Cambria Math" panose="02040503050406030204" pitchFamily="18" charset="0"/>
                          </a:rPr>
                          <m:t>Δ</m:t>
                        </m:r>
                        <m:r>
                          <a:rPr lang="en-US" sz="2800" b="0" i="1" smtClean="0">
                            <a:solidFill>
                              <a:srgbClr val="000000"/>
                            </a:solidFill>
                            <a:latin typeface="Cambria Math" panose="02040503050406030204" pitchFamily="18" charset="0"/>
                          </a:rPr>
                          <m:t>𝑃</m:t>
                        </m:r>
                      </m:num>
                      <m:den>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2</m:t>
                            </m:r>
                          </m:sub>
                        </m:sSub>
                      </m:den>
                    </m:f>
                    <m:r>
                      <a:rPr lang="en-US" sz="2800" b="0" i="1" smtClean="0">
                        <a:solidFill>
                          <a:srgbClr val="000000"/>
                        </a:solidFill>
                        <a:latin typeface="Cambria Math" panose="02040503050406030204" pitchFamily="18" charset="0"/>
                      </a:rPr>
                      <m:t> </m:t>
                    </m:r>
                  </m:oMath>
                </a14:m>
                <a:r>
                  <a:rPr lang="en-US" sz="2800" dirty="0">
                    <a:solidFill>
                      <a:srgbClr val="000000"/>
                    </a:solidFill>
                  </a:rPr>
                  <a:t>cos</a:t>
                </a:r>
                <a14:m>
                  <m:oMath xmlns:m="http://schemas.openxmlformats.org/officeDocument/2006/math">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𝜙</m:t>
                        </m:r>
                      </m:e>
                      <m:sub>
                        <m:r>
                          <a:rPr lang="en-US" sz="2800" b="0" i="1" dirty="0" smtClean="0">
                            <a:solidFill>
                              <a:srgbClr val="000000"/>
                            </a:solidFill>
                            <a:latin typeface="Cambria Math" panose="02040503050406030204" pitchFamily="18" charset="0"/>
                          </a:rPr>
                          <m:t>𝑠</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𝑎</m:t>
                        </m:r>
                      </m:sub>
                    </m:sSub>
                    <m:r>
                      <a:rPr lang="en-US" sz="2800" b="0" i="1" dirty="0" smtClean="0">
                        <a:solidFill>
                          <a:srgbClr val="000000"/>
                        </a:solidFill>
                        <a:latin typeface="Cambria Math" panose="02040503050406030204" pitchFamily="18" charset="0"/>
                      </a:rPr>
                      <m:t> 2 </m:t>
                    </m:r>
                    <m:r>
                      <a:rPr lang="en-US" sz="2800" b="0" i="1" dirty="0" smtClean="0">
                        <a:solidFill>
                          <a:srgbClr val="000000"/>
                        </a:solidFill>
                        <a:latin typeface="Cambria Math" panose="02040503050406030204" pitchFamily="18" charset="0"/>
                      </a:rPr>
                      <m:t>𝜋</m:t>
                    </m:r>
                    <m:r>
                      <a:rPr lang="en-US" sz="2800" b="0" i="1" dirty="0" smtClean="0">
                        <a:solidFill>
                          <a:srgbClr val="000000"/>
                        </a:solidFill>
                        <a:latin typeface="Cambria Math" panose="02040503050406030204" pitchFamily="18" charset="0"/>
                      </a:rPr>
                      <m:t>/(</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2</m:t>
                        </m:r>
                      </m:sub>
                    </m:sSub>
                  </m:oMath>
                </a14:m>
                <a:r>
                  <a:rPr lang="en-US" sz="2800" dirty="0">
                    <a:solidFill>
                      <a:srgbClr val="000000"/>
                    </a:solidFill>
                  </a:rPr>
                  <a:t>sin</a:t>
                </a:r>
                <a14:m>
                  <m:oMath xmlns:m="http://schemas.openxmlformats.org/officeDocument/2006/math">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𝜙</m:t>
                        </m:r>
                      </m:e>
                      <m:sub>
                        <m:r>
                          <a:rPr lang="en-US" sz="2800" b="0" i="1" dirty="0" smtClean="0">
                            <a:solidFill>
                              <a:srgbClr val="000000"/>
                            </a:solidFill>
                            <a:latin typeface="Cambria Math" panose="02040503050406030204" pitchFamily="18" charset="0"/>
                          </a:rPr>
                          <m:t>𝑠</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𝑎</m:t>
                        </m:r>
                      </m:sub>
                    </m:sSub>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𝜆</m:t>
                        </m:r>
                      </m:e>
                      <m:sub>
                        <m:r>
                          <a:rPr lang="en-US" sz="2800" b="0" i="1" dirty="0" smtClean="0">
                            <a:solidFill>
                              <a:srgbClr val="000000"/>
                            </a:solidFill>
                            <a:latin typeface="Cambria Math" panose="02040503050406030204" pitchFamily="18" charset="0"/>
                          </a:rPr>
                          <m:t>𝑟𝑓</m:t>
                        </m:r>
                      </m:sub>
                    </m:sSub>
                    <m:r>
                      <a:rPr lang="en-US" sz="2800" b="0" i="1" dirty="0" smtClean="0">
                        <a:solidFill>
                          <a:srgbClr val="000000"/>
                        </a:solidFill>
                        <a:latin typeface="Cambria Math" panose="02040503050406030204" pitchFamily="18" charset="0"/>
                      </a:rPr>
                      <m:t>)   </m:t>
                    </m:r>
                  </m:oMath>
                </a14:m>
                <a:endParaRPr lang="en-US" sz="2800" dirty="0"/>
              </a:p>
            </p:txBody>
          </p:sp>
        </mc:Choice>
        <mc:Fallback xmlns="">
          <p:sp>
            <p:nvSpPr>
              <p:cNvPr id="85" name="TextBox 84">
                <a:extLst>
                  <a:ext uri="{FF2B5EF4-FFF2-40B4-BE49-F238E27FC236}">
                    <a16:creationId xmlns:a16="http://schemas.microsoft.com/office/drawing/2014/main" id="{B68242F0-6271-4CB6-A402-7357E5FB8076}"/>
                  </a:ext>
                </a:extLst>
              </p:cNvPr>
              <p:cNvSpPr txBox="1">
                <a:spLocks noRot="1" noChangeAspect="1" noMove="1" noResize="1" noEditPoints="1" noAdjustHandles="1" noChangeArrowheads="1" noChangeShapeType="1" noTextEdit="1"/>
              </p:cNvSpPr>
              <p:nvPr/>
            </p:nvSpPr>
            <p:spPr>
              <a:xfrm>
                <a:off x="1416944" y="26338411"/>
                <a:ext cx="7117455" cy="767454"/>
              </a:xfrm>
              <a:prstGeom prst="rect">
                <a:avLst/>
              </a:prstGeom>
              <a:blipFill>
                <a:blip r:embed="rId21"/>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C3D9C4B-6C19-4D51-B4F9-F27A1AFAFD9F}"/>
                  </a:ext>
                </a:extLst>
              </p:cNvPr>
              <p:cNvSpPr txBox="1"/>
              <p:nvPr/>
            </p:nvSpPr>
            <p:spPr>
              <a:xfrm>
                <a:off x="10833466" y="25226026"/>
                <a:ext cx="3718101" cy="969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solidFill>
                                <a:srgbClr val="000000"/>
                              </a:solidFill>
                              <a:latin typeface="Cambria Math" panose="02040503050406030204" pitchFamily="18" charset="0"/>
                            </a:rPr>
                          </m:ctrlPr>
                        </m:dPr>
                        <m:e>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65</m:t>
                              </m:r>
                            </m:sub>
                            <m:sup>
                              <m:r>
                                <a:rPr lang="en-US" sz="2800" b="0" i="1" smtClean="0">
                                  <a:solidFill>
                                    <a:srgbClr val="000000"/>
                                  </a:solidFill>
                                  <a:latin typeface="Cambria Math" panose="02040503050406030204" pitchFamily="18" charset="0"/>
                                </a:rPr>
                                <m:t>𝑑𝑒𝑐</m:t>
                              </m:r>
                            </m:sup>
                          </m:sSubSup>
                        </m:e>
                      </m:d>
                      <m:r>
                        <a:rPr lang="en-US" sz="2800" b="0" i="1" smtClean="0">
                          <a:solidFill>
                            <a:srgbClr val="000000"/>
                          </a:solidFill>
                          <a:latin typeface="Cambria Math" panose="02040503050406030204" pitchFamily="18" charset="0"/>
                        </a:rPr>
                        <m:t>=</m:t>
                      </m:r>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65</m:t>
                          </m:r>
                        </m:sub>
                        <m:sup>
                          <m:r>
                            <a:rPr lang="en-US" sz="2800" b="0" i="1" smtClean="0">
                              <a:solidFill>
                                <a:srgbClr val="000000"/>
                              </a:solidFill>
                              <a:latin typeface="Cambria Math" panose="02040503050406030204" pitchFamily="18" charset="0"/>
                            </a:rPr>
                            <m:t>𝑎𝑐𝑐</m:t>
                          </m:r>
                        </m:sup>
                      </m:sSubSup>
                      <m:r>
                        <a:rPr lang="en-US" sz="2800" b="0" i="1" dirty="0" smtClean="0">
                          <a:solidFill>
                            <a:srgbClr val="000000"/>
                          </a:solidFill>
                          <a:latin typeface="Cambria Math" panose="02040503050406030204" pitchFamily="18" charset="0"/>
                        </a:rPr>
                        <m:t>.</m:t>
                      </m:r>
                      <m:f>
                        <m:fPr>
                          <m:ctrlPr>
                            <a:rPr lang="en-US" sz="2800" b="0" i="1" dirty="0" smtClean="0">
                              <a:solidFill>
                                <a:srgbClr val="000000"/>
                              </a:solidFill>
                              <a:latin typeface="Cambria Math" panose="02040503050406030204" pitchFamily="18" charset="0"/>
                            </a:rPr>
                          </m:ctrlPr>
                        </m:fPr>
                        <m:num>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2</m:t>
                              </m:r>
                            </m:sub>
                          </m:sSub>
                        </m:num>
                        <m:den>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1</m:t>
                              </m:r>
                            </m:sub>
                          </m:sSub>
                        </m:den>
                      </m:f>
                      <m:r>
                        <a:rPr lang="en-US" sz="2800" b="0" i="1" dirty="0" smtClean="0">
                          <a:latin typeface="Cambria Math" panose="02040503050406030204" pitchFamily="18" charset="0"/>
                        </a:rPr>
                        <m:t> </m:t>
                      </m:r>
                    </m:oMath>
                  </m:oMathPara>
                </a14:m>
                <a:endParaRPr lang="en-US" sz="2800" dirty="0"/>
              </a:p>
            </p:txBody>
          </p:sp>
        </mc:Choice>
        <mc:Fallback xmlns="">
          <p:sp>
            <p:nvSpPr>
              <p:cNvPr id="86" name="TextBox 85">
                <a:extLst>
                  <a:ext uri="{FF2B5EF4-FFF2-40B4-BE49-F238E27FC236}">
                    <a16:creationId xmlns:a16="http://schemas.microsoft.com/office/drawing/2014/main" id="{5C3D9C4B-6C19-4D51-B4F9-F27A1AFAFD9F}"/>
                  </a:ext>
                </a:extLst>
              </p:cNvPr>
              <p:cNvSpPr txBox="1">
                <a:spLocks noRot="1" noChangeAspect="1" noMove="1" noResize="1" noEditPoints="1" noAdjustHandles="1" noChangeArrowheads="1" noChangeShapeType="1" noTextEdit="1"/>
              </p:cNvSpPr>
              <p:nvPr/>
            </p:nvSpPr>
            <p:spPr>
              <a:xfrm>
                <a:off x="10833466" y="25226026"/>
                <a:ext cx="3718101" cy="96943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8" name="TextBox 1357">
                <a:extLst>
                  <a:ext uri="{FF2B5EF4-FFF2-40B4-BE49-F238E27FC236}">
                    <a16:creationId xmlns:a16="http://schemas.microsoft.com/office/drawing/2014/main" id="{421AE2E1-A9C7-4C1F-A00C-4DEEB8CC6ADF}"/>
                  </a:ext>
                </a:extLst>
              </p:cNvPr>
              <p:cNvSpPr txBox="1"/>
              <p:nvPr/>
            </p:nvSpPr>
            <p:spPr>
              <a:xfrm>
                <a:off x="6692255" y="28601869"/>
                <a:ext cx="4526486" cy="523220"/>
              </a:xfrm>
              <a:prstGeom prst="rect">
                <a:avLst/>
              </a:prstGeom>
              <a:noFill/>
            </p:spPr>
            <p:txBody>
              <a:bodyPr wrap="square" rtlCol="0">
                <a:spAutoFit/>
              </a:bodyPr>
              <a:lstStyle/>
              <a:p>
                <a:r>
                  <a:rPr lang="en-US" sz="2800" dirty="0"/>
                  <a:t>|</a:t>
                </a:r>
                <a:r>
                  <a:rPr lang="en-US" sz="2800" dirty="0">
                    <a:solidFill>
                      <a:srgbClr val="000000"/>
                    </a:solidFill>
                  </a:rPr>
                  <a:t>2cos</a:t>
                </a:r>
                <a14:m>
                  <m:oMath xmlns:m="http://schemas.openxmlformats.org/officeDocument/2006/math">
                    <m:r>
                      <a:rPr lang="en-US" sz="2800" b="0" i="1" smtClean="0">
                        <a:solidFill>
                          <a:srgbClr val="000000"/>
                        </a:solidFill>
                        <a:latin typeface="Cambria Math" panose="02040503050406030204" pitchFamily="18" charset="0"/>
                      </a:rPr>
                      <m:t>𝜇</m:t>
                    </m:r>
                  </m:oMath>
                </a14:m>
                <a:r>
                  <a:rPr lang="en-US" sz="2800" dirty="0">
                    <a:solidFill>
                      <a:srgbClr val="000000"/>
                    </a:solidFill>
                  </a:rPr>
                  <a:t>| = Trace (M) &lt; 2</a:t>
                </a:r>
                <a:endParaRPr lang="en-US" sz="2800" dirty="0"/>
              </a:p>
            </p:txBody>
          </p:sp>
        </mc:Choice>
        <mc:Fallback xmlns="">
          <p:sp>
            <p:nvSpPr>
              <p:cNvPr id="1358" name="TextBox 1357">
                <a:extLst>
                  <a:ext uri="{FF2B5EF4-FFF2-40B4-BE49-F238E27FC236}">
                    <a16:creationId xmlns:a16="http://schemas.microsoft.com/office/drawing/2014/main" id="{421AE2E1-A9C7-4C1F-A00C-4DEEB8CC6ADF}"/>
                  </a:ext>
                </a:extLst>
              </p:cNvPr>
              <p:cNvSpPr txBox="1">
                <a:spLocks noRot="1" noChangeAspect="1" noMove="1" noResize="1" noEditPoints="1" noAdjustHandles="1" noChangeArrowheads="1" noChangeShapeType="1" noTextEdit="1"/>
              </p:cNvSpPr>
              <p:nvPr/>
            </p:nvSpPr>
            <p:spPr>
              <a:xfrm>
                <a:off x="6692255" y="28601869"/>
                <a:ext cx="4526486" cy="523220"/>
              </a:xfrm>
              <a:prstGeom prst="rect">
                <a:avLst/>
              </a:prstGeom>
              <a:blipFill>
                <a:blip r:embed="rId23"/>
                <a:stretch>
                  <a:fillRect l="-2830" t="-12791" b="-31395"/>
                </a:stretch>
              </a:blipFill>
            </p:spPr>
            <p:txBody>
              <a:bodyPr/>
              <a:lstStyle/>
              <a:p>
                <a:r>
                  <a:rPr lang="en-US">
                    <a:noFill/>
                  </a:rPr>
                  <a:t> </a:t>
                </a:r>
              </a:p>
            </p:txBody>
          </p:sp>
        </mc:Fallback>
      </mc:AlternateContent>
      <p:sp>
        <p:nvSpPr>
          <p:cNvPr id="88" name="TextBox 87">
            <a:extLst>
              <a:ext uri="{FF2B5EF4-FFF2-40B4-BE49-F238E27FC236}">
                <a16:creationId xmlns:a16="http://schemas.microsoft.com/office/drawing/2014/main" id="{C1982491-75C5-40ED-8B7F-3B8D375A839E}"/>
              </a:ext>
            </a:extLst>
          </p:cNvPr>
          <p:cNvSpPr txBox="1"/>
          <p:nvPr/>
        </p:nvSpPr>
        <p:spPr>
          <a:xfrm>
            <a:off x="2295156" y="29687093"/>
            <a:ext cx="12478485"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SR mode equilibrium</a:t>
            </a:r>
          </a:p>
        </p:txBody>
      </p:sp>
      <mc:AlternateContent xmlns:mc="http://schemas.openxmlformats.org/markup-compatibility/2006" xmlns:a14="http://schemas.microsoft.com/office/drawing/2010/main">
        <mc:Choice Requires="a14">
          <p:sp>
            <p:nvSpPr>
              <p:cNvPr id="1359" name="TextBox 1358">
                <a:extLst>
                  <a:ext uri="{FF2B5EF4-FFF2-40B4-BE49-F238E27FC236}">
                    <a16:creationId xmlns:a16="http://schemas.microsoft.com/office/drawing/2014/main" id="{C3E8E7A7-2DA4-448F-838B-47CD6EC075A9}"/>
                  </a:ext>
                </a:extLst>
              </p:cNvPr>
              <p:cNvSpPr txBox="1"/>
              <p:nvPr/>
            </p:nvSpPr>
            <p:spPr>
              <a:xfrm>
                <a:off x="7432862" y="30696639"/>
                <a:ext cx="3330032" cy="549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  </m:t>
                          </m:r>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65</m:t>
                          </m:r>
                        </m:sub>
                        <m:sup>
                          <m:r>
                            <a:rPr lang="en-US" sz="2800" b="0" i="1" smtClean="0">
                              <a:solidFill>
                                <a:srgbClr val="000000"/>
                              </a:solidFill>
                              <a:latin typeface="Cambria Math" panose="02040503050406030204" pitchFamily="18" charset="0"/>
                            </a:rPr>
                            <m:t>𝑑𝑒𝑐</m:t>
                          </m:r>
                        </m:sup>
                      </m:sSubSup>
                      <m:r>
                        <a:rPr lang="en-US" sz="2800" b="0" i="1" smtClean="0">
                          <a:solidFill>
                            <a:srgbClr val="000000"/>
                          </a:solidFill>
                          <a:latin typeface="Cambria Math" panose="02040503050406030204" pitchFamily="18" charset="0"/>
                        </a:rPr>
                        <m:t>=</m:t>
                      </m:r>
                      <m:sSubSup>
                        <m:sSubSupPr>
                          <m:ctrlPr>
                            <a:rPr lang="en-US" sz="2800" b="0" i="1" smtClean="0">
                              <a:solidFill>
                                <a:srgbClr val="000000"/>
                              </a:solidFill>
                              <a:latin typeface="Cambria Math" panose="02040503050406030204" pitchFamily="18" charset="0"/>
                            </a:rPr>
                          </m:ctrlPr>
                        </m:sSubSupPr>
                        <m:e>
                          <m:r>
                            <m:rPr>
                              <m:sty m:val="p"/>
                            </m:rPr>
                            <a:rPr lang="en-US" sz="2800" b="0" i="0" smtClean="0">
                              <a:solidFill>
                                <a:srgbClr val="000000"/>
                              </a:solidFill>
                              <a:latin typeface="Cambria Math" panose="02040503050406030204" pitchFamily="18" charset="0"/>
                            </a:rPr>
                            <m:t>M</m:t>
                          </m:r>
                        </m:e>
                        <m:sub>
                          <m:r>
                            <a:rPr lang="en-US" sz="2800" b="0" i="0" smtClean="0">
                              <a:solidFill>
                                <a:srgbClr val="000000"/>
                              </a:solidFill>
                              <a:latin typeface="Cambria Math" panose="02040503050406030204" pitchFamily="18" charset="0"/>
                            </a:rPr>
                            <m:t>65</m:t>
                          </m:r>
                        </m:sub>
                        <m:sup>
                          <m:r>
                            <m:rPr>
                              <m:sty m:val="p"/>
                            </m:rPr>
                            <a:rPr lang="en-US" sz="2800" b="0" i="0" smtClean="0">
                              <a:solidFill>
                                <a:srgbClr val="000000"/>
                              </a:solidFill>
                              <a:latin typeface="Cambria Math" panose="02040503050406030204" pitchFamily="18" charset="0"/>
                            </a:rPr>
                            <m:t>acc</m:t>
                          </m:r>
                        </m:sup>
                      </m:sSubSup>
                      <m:r>
                        <a:rPr lang="en-US" sz="2800" b="0" i="0" smtClean="0">
                          <a:solidFill>
                            <a:srgbClr val="000000"/>
                          </a:solidFill>
                          <a:latin typeface="Cambria Math" panose="02040503050406030204" pitchFamily="18" charset="0"/>
                        </a:rPr>
                        <m:t> .</m:t>
                      </m:r>
                      <m:sSub>
                        <m:sSubPr>
                          <m:ctrlPr>
                            <a:rPr lang="en-US" sz="2800" b="0" i="1" smtClean="0">
                              <a:solidFill>
                                <a:srgbClr val="000000"/>
                              </a:solidFill>
                              <a:latin typeface="Cambria Math" panose="02040503050406030204" pitchFamily="18" charset="0"/>
                            </a:rPr>
                          </m:ctrlPr>
                        </m:sSubPr>
                        <m:e>
                          <m:r>
                            <m:rPr>
                              <m:sty m:val="p"/>
                            </m:rPr>
                            <a:rPr lang="en-US" sz="2800" b="0" i="0" smtClean="0">
                              <a:solidFill>
                                <a:srgbClr val="000000"/>
                              </a:solidFill>
                              <a:latin typeface="Cambria Math" panose="02040503050406030204" pitchFamily="18" charset="0"/>
                            </a:rPr>
                            <m:t>P</m:t>
                          </m:r>
                        </m:e>
                        <m:sub>
                          <m:r>
                            <a:rPr lang="en-US" sz="2800" b="0" i="0" smtClean="0">
                              <a:solidFill>
                                <a:srgbClr val="000000"/>
                              </a:solidFill>
                              <a:latin typeface="Cambria Math" panose="02040503050406030204" pitchFamily="18" charset="0"/>
                            </a:rPr>
                            <m:t>2</m:t>
                          </m:r>
                        </m:sub>
                      </m:sSub>
                      <m:r>
                        <a:rPr lang="en-US" sz="2800" b="0" i="0"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m:rPr>
                              <m:sty m:val="p"/>
                            </m:rPr>
                            <a:rPr lang="en-US" sz="2800" b="0" i="0" smtClean="0">
                              <a:solidFill>
                                <a:srgbClr val="000000"/>
                              </a:solidFill>
                              <a:latin typeface="Cambria Math" panose="02040503050406030204" pitchFamily="18" charset="0"/>
                            </a:rPr>
                            <m:t>P</m:t>
                          </m:r>
                        </m:e>
                        <m:sub>
                          <m:r>
                            <a:rPr lang="en-US" sz="2800" b="0" i="0" smtClean="0">
                              <a:solidFill>
                                <a:srgbClr val="000000"/>
                              </a:solidFill>
                              <a:latin typeface="Cambria Math" panose="02040503050406030204" pitchFamily="18" charset="0"/>
                            </a:rPr>
                            <m:t>1</m:t>
                          </m:r>
                        </m:sub>
                      </m:sSub>
                    </m:oMath>
                  </m:oMathPara>
                </a14:m>
                <a:endParaRPr lang="en-US" sz="2800" dirty="0">
                  <a:solidFill>
                    <a:srgbClr val="000000"/>
                  </a:solidFill>
                </a:endParaRPr>
              </a:p>
            </p:txBody>
          </p:sp>
        </mc:Choice>
        <mc:Fallback xmlns="">
          <p:sp>
            <p:nvSpPr>
              <p:cNvPr id="1359" name="TextBox 1358">
                <a:extLst>
                  <a:ext uri="{FF2B5EF4-FFF2-40B4-BE49-F238E27FC236}">
                    <a16:creationId xmlns:a16="http://schemas.microsoft.com/office/drawing/2014/main" id="{C3E8E7A7-2DA4-448F-838B-47CD6EC075A9}"/>
                  </a:ext>
                </a:extLst>
              </p:cNvPr>
              <p:cNvSpPr txBox="1">
                <a:spLocks noRot="1" noChangeAspect="1" noMove="1" noResize="1" noEditPoints="1" noAdjustHandles="1" noChangeArrowheads="1" noChangeShapeType="1" noTextEdit="1"/>
              </p:cNvSpPr>
              <p:nvPr/>
            </p:nvSpPr>
            <p:spPr>
              <a:xfrm>
                <a:off x="7432862" y="30696639"/>
                <a:ext cx="3330032" cy="54912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CACE991E-888E-4350-9153-053661F97B6D}"/>
                  </a:ext>
                </a:extLst>
              </p:cNvPr>
              <p:cNvSpPr txBox="1"/>
              <p:nvPr/>
            </p:nvSpPr>
            <p:spPr>
              <a:xfrm>
                <a:off x="9392370" y="35469468"/>
                <a:ext cx="4141244" cy="577146"/>
              </a:xfrm>
              <a:prstGeom prst="rect">
                <a:avLst/>
              </a:prstGeom>
              <a:noFill/>
            </p:spPr>
            <p:txBody>
              <a:bodyPr wrap="square" rtlCol="0">
                <a:spAutoFit/>
              </a:bodyPr>
              <a:lstStyle/>
              <a:p>
                <a14:m>
                  <m:oMath xmlns:m="http://schemas.openxmlformats.org/officeDocument/2006/math">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56</m:t>
                        </m:r>
                      </m:sub>
                      <m:sup>
                        <m:r>
                          <m:rPr>
                            <m:sty m:val="p"/>
                          </m:rPr>
                          <a:rPr lang="en-US" sz="2800" b="0" i="0" smtClean="0">
                            <a:solidFill>
                              <a:srgbClr val="000000"/>
                            </a:solidFill>
                            <a:latin typeface="Cambria Math" panose="02040503050406030204" pitchFamily="18" charset="0"/>
                          </a:rPr>
                          <m:t>ler</m:t>
                        </m:r>
                      </m:sup>
                    </m:sSubSup>
                    <m:r>
                      <a:rPr lang="en-US" sz="2800" b="0" i="0" smtClean="0">
                        <a:solidFill>
                          <a:srgbClr val="000000"/>
                        </a:solidFill>
                        <a:latin typeface="Cambria Math" panose="02040503050406030204" pitchFamily="18" charset="0"/>
                      </a:rPr>
                      <m:t>=</m:t>
                    </m:r>
                    <m:sSubSup>
                      <m:sSubSupPr>
                        <m:ctrlPr>
                          <a:rPr lang="en-US" sz="2800" b="0" i="1" smtClean="0">
                            <a:solidFill>
                              <a:srgbClr val="000000"/>
                            </a:solidFill>
                            <a:latin typeface="Cambria Math" panose="02040503050406030204" pitchFamily="18" charset="0"/>
                          </a:rPr>
                        </m:ctrlPr>
                      </m:sSubSupPr>
                      <m:e>
                        <m:r>
                          <m:rPr>
                            <m:sty m:val="p"/>
                          </m:rPr>
                          <a:rPr lang="en-US" sz="2800" b="0" i="0" smtClean="0">
                            <a:solidFill>
                              <a:srgbClr val="000000"/>
                            </a:solidFill>
                            <a:latin typeface="Cambria Math" panose="02040503050406030204" pitchFamily="18" charset="0"/>
                          </a:rPr>
                          <m:t>M</m:t>
                        </m:r>
                      </m:e>
                      <m:sub>
                        <m:r>
                          <a:rPr lang="en-US" sz="2800" b="0" i="0" smtClean="0">
                            <a:solidFill>
                              <a:srgbClr val="000000"/>
                            </a:solidFill>
                            <a:latin typeface="Cambria Math" panose="02040503050406030204" pitchFamily="18" charset="0"/>
                          </a:rPr>
                          <m:t>56</m:t>
                        </m:r>
                      </m:sub>
                      <m:sup>
                        <m:r>
                          <m:rPr>
                            <m:sty m:val="p"/>
                          </m:rPr>
                          <a:rPr lang="en-US" sz="2800" b="0" i="0" smtClean="0">
                            <a:solidFill>
                              <a:srgbClr val="000000"/>
                            </a:solidFill>
                            <a:latin typeface="Cambria Math" panose="02040503050406030204" pitchFamily="18" charset="0"/>
                          </a:rPr>
                          <m:t>her</m:t>
                        </m:r>
                      </m:sup>
                    </m:sSubSup>
                    <m:r>
                      <a:rPr lang="en-US" sz="2800" b="0" i="0" smtClean="0">
                        <a:solidFill>
                          <a:srgbClr val="000000"/>
                        </a:solidFill>
                        <a:latin typeface="Cambria Math" panose="02040503050406030204" pitchFamily="18" charset="0"/>
                      </a:rPr>
                      <m:t>=−1.0</m:t>
                    </m:r>
                    <m:r>
                      <a:rPr lang="en-US" sz="2800" b="0" i="0" smtClean="0">
                        <a:latin typeface="Cambria Math" panose="02040503050406030204" pitchFamily="18" charset="0"/>
                      </a:rPr>
                      <m:t> </m:t>
                    </m:r>
                  </m:oMath>
                </a14:m>
                <a:r>
                  <a:rPr lang="en-US" sz="2800" dirty="0"/>
                  <a:t>m</a:t>
                </a:r>
              </a:p>
            </p:txBody>
          </p:sp>
        </mc:Choice>
        <mc:Fallback xmlns="">
          <p:sp>
            <p:nvSpPr>
              <p:cNvPr id="90" name="TextBox 89">
                <a:extLst>
                  <a:ext uri="{FF2B5EF4-FFF2-40B4-BE49-F238E27FC236}">
                    <a16:creationId xmlns:a16="http://schemas.microsoft.com/office/drawing/2014/main" id="{CACE991E-888E-4350-9153-053661F97B6D}"/>
                  </a:ext>
                </a:extLst>
              </p:cNvPr>
              <p:cNvSpPr txBox="1">
                <a:spLocks noRot="1" noChangeAspect="1" noMove="1" noResize="1" noEditPoints="1" noAdjustHandles="1" noChangeArrowheads="1" noChangeShapeType="1" noTextEdit="1"/>
              </p:cNvSpPr>
              <p:nvPr/>
            </p:nvSpPr>
            <p:spPr>
              <a:xfrm>
                <a:off x="9392370" y="35469468"/>
                <a:ext cx="4141244" cy="577146"/>
              </a:xfrm>
              <a:prstGeom prst="rect">
                <a:avLst/>
              </a:prstGeom>
              <a:blipFill>
                <a:blip r:embed="rId25"/>
                <a:stretch>
                  <a:fillRect t="-5263" b="-2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0" name="TextBox 1359">
                <a:extLst>
                  <a:ext uri="{FF2B5EF4-FFF2-40B4-BE49-F238E27FC236}">
                    <a16:creationId xmlns:a16="http://schemas.microsoft.com/office/drawing/2014/main" id="{C1B535AC-4279-4CA3-AB93-B1BC819BFF00}"/>
                  </a:ext>
                </a:extLst>
              </p:cNvPr>
              <p:cNvSpPr txBox="1"/>
              <p:nvPr/>
            </p:nvSpPr>
            <p:spPr>
              <a:xfrm>
                <a:off x="657448" y="33448978"/>
                <a:ext cx="14211984" cy="1575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𝜋</m:t>
                      </m:r>
                      <m:r>
                        <a:rPr lang="en-US" sz="2800" b="0" i="1" smtClean="0">
                          <a:solidFill>
                            <a:srgbClr val="000000"/>
                          </a:solidFill>
                          <a:latin typeface="Cambria Math" panose="02040503050406030204" pitchFamily="18" charset="0"/>
                        </a:rPr>
                        <m:t> −</m:t>
                      </m:r>
                      <m:sSup>
                        <m:sSupPr>
                          <m:ctrlPr>
                            <a:rPr lang="en-US" sz="2800" i="1">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tan</m:t>
                          </m:r>
                        </m:e>
                        <m:sup>
                          <m:r>
                            <a:rPr lang="en-US" sz="2800" i="1">
                              <a:solidFill>
                                <a:srgbClr val="000000"/>
                              </a:solidFill>
                              <a:latin typeface="Cambria Math" panose="02040503050406030204" pitchFamily="18" charset="0"/>
                            </a:rPr>
                            <m:t>−</m:t>
                          </m:r>
                          <m:r>
                            <a:rPr lang="en-US" sz="2800">
                              <a:solidFill>
                                <a:srgbClr val="000000"/>
                              </a:solidFill>
                              <a:latin typeface="Cambria Math" panose="02040503050406030204" pitchFamily="18" charset="0"/>
                            </a:rPr>
                            <m:t>1</m:t>
                          </m:r>
                        </m:sup>
                      </m:sSup>
                      <m:r>
                        <a:rPr lang="en-US" sz="2800" i="1" dirty="0">
                          <a:solidFill>
                            <a:srgbClr val="000000"/>
                          </a:solidFill>
                          <a:latin typeface="Cambria Math" panose="02040503050406030204" pitchFamily="18" charset="0"/>
                        </a:rPr>
                        <m:t>(</m:t>
                      </m:r>
                      <m:r>
                        <m:rPr>
                          <m:sty m:val="p"/>
                        </m:rPr>
                        <a:rPr lang="en-US" sz="2800" dirty="0">
                          <a:solidFill>
                            <a:srgbClr val="000000"/>
                          </a:solidFill>
                          <a:latin typeface="Cambria Math" panose="02040503050406030204" pitchFamily="18" charset="0"/>
                        </a:rPr>
                        <m:t>Δ</m:t>
                      </m:r>
                      <m:r>
                        <a:rPr lang="en-US" sz="2800" i="1" dirty="0">
                          <a:solidFill>
                            <a:srgbClr val="000000"/>
                          </a:solidFill>
                          <a:latin typeface="Cambria Math" panose="02040503050406030204" pitchFamily="18" charset="0"/>
                        </a:rPr>
                        <m:t>𝑃</m:t>
                      </m:r>
                      <m:f>
                        <m:fPr>
                          <m:ctrlPr>
                            <a:rPr lang="en-US" sz="2800" i="1" dirty="0">
                              <a:solidFill>
                                <a:srgbClr val="000000"/>
                              </a:solidFill>
                              <a:latin typeface="Cambria Math" panose="02040503050406030204" pitchFamily="18" charset="0"/>
                            </a:rPr>
                          </m:ctrlPr>
                        </m:fPr>
                        <m:num>
                          <m:r>
                            <a:rPr lang="en-US" sz="2800" i="1" dirty="0">
                              <a:solidFill>
                                <a:srgbClr val="000000"/>
                              </a:solidFill>
                              <a:latin typeface="Cambria Math" panose="02040503050406030204" pitchFamily="18" charset="0"/>
                            </a:rPr>
                            <m:t>2</m:t>
                          </m:r>
                          <m:d>
                            <m:dPr>
                              <m:begChr m:val="|"/>
                              <m:endChr m:val="|"/>
                              <m:ctrlPr>
                                <a:rPr lang="en-US" sz="2800" i="1" dirty="0">
                                  <a:solidFill>
                                    <a:srgbClr val="000000"/>
                                  </a:solidFill>
                                  <a:latin typeface="Cambria Math" panose="02040503050406030204" pitchFamily="18" charset="0"/>
                                </a:rPr>
                              </m:ctrlPr>
                            </m:dPr>
                            <m:e>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𝑀</m:t>
                                  </m:r>
                                </m:e>
                                <m:sub>
                                  <m:r>
                                    <a:rPr lang="en-US" sz="2800" i="1" dirty="0">
                                      <a:solidFill>
                                        <a:srgbClr val="000000"/>
                                      </a:solidFill>
                                      <a:latin typeface="Cambria Math" panose="02040503050406030204" pitchFamily="18" charset="0"/>
                                    </a:rPr>
                                    <m:t>56</m:t>
                                  </m:r>
                                </m:sub>
                              </m:sSub>
                            </m:e>
                          </m:d>
                          <m:r>
                            <a:rPr lang="en-US" sz="2800" i="1" dirty="0">
                              <a:solidFill>
                                <a:srgbClr val="000000"/>
                              </a:solidFill>
                              <a:latin typeface="Cambria Math" panose="02040503050406030204" pitchFamily="18" charset="0"/>
                            </a:rPr>
                            <m:t>2</m:t>
                          </m:r>
                          <m:r>
                            <a:rPr lang="en-US" sz="2800" i="1" dirty="0">
                              <a:solidFill>
                                <a:srgbClr val="000000"/>
                              </a:solidFill>
                              <a:latin typeface="Cambria Math" panose="02040503050406030204" pitchFamily="18" charset="0"/>
                            </a:rPr>
                            <m:t>𝜋</m:t>
                          </m:r>
                        </m:num>
                        <m:den>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𝑃</m:t>
                              </m:r>
                            </m:e>
                            <m:sub>
                              <m:r>
                                <a:rPr lang="en-US" sz="2800" i="1" dirty="0">
                                  <a:solidFill>
                                    <a:srgbClr val="000000"/>
                                  </a:solidFill>
                                  <a:latin typeface="Cambria Math" panose="02040503050406030204" pitchFamily="18" charset="0"/>
                                </a:rPr>
                                <m:t>2</m:t>
                              </m:r>
                            </m:sub>
                          </m:sSub>
                          <m:sSub>
                            <m:sSubPr>
                              <m:ctrlPr>
                                <a:rPr lang="en-US"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𝜆</m:t>
                              </m:r>
                            </m:e>
                            <m:sub>
                              <m:r>
                                <a:rPr lang="en-US" sz="2800" i="1" dirty="0">
                                  <a:solidFill>
                                    <a:srgbClr val="000000"/>
                                  </a:solidFill>
                                  <a:latin typeface="Cambria Math" panose="02040503050406030204" pitchFamily="18" charset="0"/>
                                </a:rPr>
                                <m:t>𝑟𝑓</m:t>
                              </m:r>
                            </m:sub>
                          </m:sSub>
                          <m:d>
                            <m:dPr>
                              <m:ctrlPr>
                                <a:rPr lang="en-US" sz="2800" i="1" dirty="0">
                                  <a:solidFill>
                                    <a:srgbClr val="000000"/>
                                  </a:solidFill>
                                  <a:latin typeface="Cambria Math" panose="02040503050406030204" pitchFamily="18" charset="0"/>
                                </a:rPr>
                              </m:ctrlPr>
                            </m:dPr>
                            <m:e>
                              <m:r>
                                <a:rPr lang="en-US" sz="2800" i="1" dirty="0">
                                  <a:solidFill>
                                    <a:srgbClr val="000000"/>
                                  </a:solidFill>
                                  <a:latin typeface="Cambria Math" panose="02040503050406030204" pitchFamily="18" charset="0"/>
                                </a:rPr>
                                <m:t>𝐴</m:t>
                              </m:r>
                              <m:r>
                                <a:rPr lang="en-US" sz="2800" b="0" i="1" dirty="0" smtClean="0">
                                  <a:solidFill>
                                    <a:srgbClr val="000000"/>
                                  </a:solidFill>
                                  <a:latin typeface="Cambria Math" panose="02040503050406030204" pitchFamily="18" charset="0"/>
                                </a:rPr>
                                <m:t>+</m:t>
                              </m:r>
                              <m:rad>
                                <m:radPr>
                                  <m:degHide m:val="on"/>
                                  <m:ctrlPr>
                                    <a:rPr lang="en-US" sz="2800" i="1" dirty="0">
                                      <a:solidFill>
                                        <a:srgbClr val="000000"/>
                                      </a:solidFill>
                                      <a:latin typeface="Cambria Math" panose="02040503050406030204" pitchFamily="18" charset="0"/>
                                    </a:rPr>
                                  </m:ctrlPr>
                                </m:radPr>
                                <m:deg/>
                                <m:e>
                                  <m:sSup>
                                    <m:sSupPr>
                                      <m:ctrlPr>
                                        <a:rPr lang="en-US" sz="2800" i="1" dirty="0">
                                          <a:solidFill>
                                            <a:srgbClr val="000000"/>
                                          </a:solidFill>
                                          <a:latin typeface="Cambria Math" panose="02040503050406030204" pitchFamily="18" charset="0"/>
                                        </a:rPr>
                                      </m:ctrlPr>
                                    </m:sSupPr>
                                    <m:e>
                                      <m:r>
                                        <a:rPr lang="en-US" sz="2800" i="1" dirty="0">
                                          <a:solidFill>
                                            <a:srgbClr val="000000"/>
                                          </a:solidFill>
                                          <a:latin typeface="Cambria Math" panose="02040503050406030204" pitchFamily="18" charset="0"/>
                                        </a:rPr>
                                        <m:t>𝐴</m:t>
                                      </m:r>
                                    </m:e>
                                    <m:sup>
                                      <m:r>
                                        <a:rPr lang="en-US" sz="2800" i="1" dirty="0">
                                          <a:solidFill>
                                            <a:srgbClr val="000000"/>
                                          </a:solidFill>
                                          <a:latin typeface="Cambria Math" panose="02040503050406030204" pitchFamily="18" charset="0"/>
                                        </a:rPr>
                                        <m:t>2</m:t>
                                      </m:r>
                                    </m:sup>
                                  </m:sSup>
                                  <m:r>
                                    <a:rPr lang="en-US" sz="2800" i="1" dirty="0">
                                      <a:solidFill>
                                        <a:srgbClr val="000000"/>
                                      </a:solidFill>
                                      <a:latin typeface="Cambria Math" panose="02040503050406030204" pitchFamily="18" charset="0"/>
                                    </a:rPr>
                                    <m:t>−</m:t>
                                  </m:r>
                                  <m:f>
                                    <m:fPr>
                                      <m:ctrlPr>
                                        <a:rPr lang="en-US" sz="2800" i="1" dirty="0">
                                          <a:solidFill>
                                            <a:srgbClr val="000000"/>
                                          </a:solidFill>
                                          <a:latin typeface="Cambria Math" panose="02040503050406030204" pitchFamily="18" charset="0"/>
                                        </a:rPr>
                                      </m:ctrlPr>
                                    </m:fPr>
                                    <m:num>
                                      <m:r>
                                        <a:rPr lang="en-US" sz="2800" i="1" dirty="0">
                                          <a:solidFill>
                                            <a:srgbClr val="000000"/>
                                          </a:solidFill>
                                          <a:latin typeface="Cambria Math" panose="02040503050406030204" pitchFamily="18" charset="0"/>
                                        </a:rPr>
                                        <m:t>16</m:t>
                                      </m:r>
                                    </m:num>
                                    <m:den>
                                      <m:r>
                                        <a:rPr lang="en-US" sz="2800" i="1" dirty="0">
                                          <a:solidFill>
                                            <a:srgbClr val="000000"/>
                                          </a:solidFill>
                                          <a:latin typeface="Cambria Math" panose="02040503050406030204" pitchFamily="18" charset="0"/>
                                        </a:rPr>
                                        <m:t>𝐵</m:t>
                                      </m:r>
                                    </m:den>
                                  </m:f>
                                </m:e>
                              </m:rad>
                            </m:e>
                          </m:d>
                        </m:den>
                      </m:f>
                      <m:r>
                        <a:rPr lang="en-US" sz="2800" b="0" i="1" dirty="0" smtClean="0">
                          <a:solidFill>
                            <a:srgbClr val="000000"/>
                          </a:solidFill>
                          <a:latin typeface="Cambria Math" panose="02040503050406030204" pitchFamily="18" charset="0"/>
                        </a:rPr>
                        <m:t>)&lt;</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𝜙</m:t>
                          </m:r>
                        </m:e>
                        <m:sub>
                          <m:r>
                            <a:rPr lang="en-US" sz="2800" b="0" i="1" dirty="0" smtClean="0">
                              <a:solidFill>
                                <a:srgbClr val="000000"/>
                              </a:solidFill>
                              <a:latin typeface="Cambria Math" panose="02040503050406030204" pitchFamily="18" charset="0"/>
                            </a:rPr>
                            <m:t>𝑠</m:t>
                          </m:r>
                          <m:r>
                            <a:rPr lang="en-US" sz="2800" b="0" i="1" dirty="0" smtClean="0">
                              <a:solidFill>
                                <a:srgbClr val="000000"/>
                              </a:solidFill>
                              <a:latin typeface="Cambria Math" panose="02040503050406030204" pitchFamily="18" charset="0"/>
                            </a:rPr>
                            <m:t>,</m:t>
                          </m:r>
                          <m:r>
                            <a:rPr lang="en-US" sz="2800" b="0" i="1" dirty="0" smtClean="0">
                              <a:solidFill>
                                <a:srgbClr val="000000"/>
                              </a:solidFill>
                              <a:latin typeface="Cambria Math" panose="02040503050406030204" pitchFamily="18" charset="0"/>
                            </a:rPr>
                            <m:t>𝑎</m:t>
                          </m:r>
                        </m:sub>
                      </m:sSub>
                      <m:r>
                        <a:rPr lang="en-US" sz="2800" b="0" i="1" dirty="0" smtClean="0">
                          <a:solidFill>
                            <a:srgbClr val="000000"/>
                          </a:solidFill>
                          <a:latin typeface="Cambria Math" panose="02040503050406030204" pitchFamily="18" charset="0"/>
                        </a:rPr>
                        <m:t>&lt;</m:t>
                      </m:r>
                      <m:r>
                        <a:rPr lang="en-US" sz="2800" b="0" i="1" dirty="0" smtClean="0">
                          <a:solidFill>
                            <a:srgbClr val="000000"/>
                          </a:solidFill>
                          <a:latin typeface="Cambria Math" panose="02040503050406030204" pitchFamily="18" charset="0"/>
                        </a:rPr>
                        <m:t>𝜋</m:t>
                      </m:r>
                      <m:r>
                        <a:rPr lang="en-US" sz="2800" b="0" i="1" dirty="0" smtClean="0">
                          <a:solidFill>
                            <a:srgbClr val="000000"/>
                          </a:solidFill>
                          <a:latin typeface="Cambria Math" panose="02040503050406030204" pitchFamily="18" charset="0"/>
                        </a:rPr>
                        <m:t>−</m:t>
                      </m:r>
                      <m:sSup>
                        <m:sSupPr>
                          <m:ctrlPr>
                            <a:rPr lang="en-US" sz="2800" i="1" smtClean="0">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tan</m:t>
                          </m:r>
                        </m:e>
                        <m:sup>
                          <m:r>
                            <a:rPr lang="en-US" sz="2800" i="1">
                              <a:solidFill>
                                <a:srgbClr val="000000"/>
                              </a:solidFill>
                              <a:latin typeface="Cambria Math" panose="02040503050406030204" pitchFamily="18" charset="0"/>
                            </a:rPr>
                            <m:t>−</m:t>
                          </m:r>
                          <m:r>
                            <a:rPr lang="en-US" sz="2800" smtClean="0">
                              <a:solidFill>
                                <a:srgbClr val="000000"/>
                              </a:solidFill>
                              <a:latin typeface="Cambria Math" panose="02040503050406030204" pitchFamily="18" charset="0"/>
                            </a:rPr>
                            <m:t>1</m:t>
                          </m:r>
                        </m:sup>
                      </m:sSup>
                      <m:r>
                        <a:rPr lang="en-US" sz="2800" b="0" i="1" dirty="0" smtClean="0">
                          <a:solidFill>
                            <a:srgbClr val="000000"/>
                          </a:solidFill>
                          <a:latin typeface="Cambria Math" panose="02040503050406030204" pitchFamily="18" charset="0"/>
                        </a:rPr>
                        <m:t>(</m:t>
                      </m:r>
                      <m:r>
                        <m:rPr>
                          <m:sty m:val="p"/>
                        </m:rPr>
                        <a:rPr lang="en-US" sz="2800" b="0" i="0" dirty="0" smtClean="0">
                          <a:solidFill>
                            <a:srgbClr val="000000"/>
                          </a:solidFill>
                          <a:latin typeface="Cambria Math" panose="02040503050406030204" pitchFamily="18" charset="0"/>
                        </a:rPr>
                        <m:t>Δ</m:t>
                      </m:r>
                      <m:r>
                        <a:rPr lang="en-US" sz="2800" b="0" i="1" dirty="0" smtClean="0">
                          <a:solidFill>
                            <a:srgbClr val="000000"/>
                          </a:solidFill>
                          <a:latin typeface="Cambria Math" panose="02040503050406030204" pitchFamily="18" charset="0"/>
                        </a:rPr>
                        <m:t>𝑃</m:t>
                      </m:r>
                      <m:r>
                        <a:rPr lang="en-US" sz="2800" b="0" i="1" dirty="0" smtClean="0">
                          <a:solidFill>
                            <a:srgbClr val="000000"/>
                          </a:solidFill>
                          <a:latin typeface="Cambria Math" panose="02040503050406030204" pitchFamily="18" charset="0"/>
                        </a:rPr>
                        <m:t> </m:t>
                      </m:r>
                      <m:d>
                        <m:dPr>
                          <m:begChr m:val="|"/>
                          <m:endChr m:val="|"/>
                          <m:ctrlPr>
                            <a:rPr lang="en-US" sz="2800" b="0" i="1" dirty="0" smtClean="0">
                              <a:solidFill>
                                <a:srgbClr val="000000"/>
                              </a:solidFill>
                              <a:latin typeface="Cambria Math" panose="02040503050406030204" pitchFamily="18" charset="0"/>
                            </a:rPr>
                          </m:ctrlPr>
                        </m:dPr>
                        <m:e>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𝑀</m:t>
                              </m:r>
                            </m:e>
                            <m:sub>
                              <m:r>
                                <a:rPr lang="en-US" sz="2800" b="0" i="1" dirty="0" smtClean="0">
                                  <a:solidFill>
                                    <a:srgbClr val="000000"/>
                                  </a:solidFill>
                                  <a:latin typeface="Cambria Math" panose="02040503050406030204" pitchFamily="18" charset="0"/>
                                </a:rPr>
                                <m:t>56</m:t>
                              </m:r>
                            </m:sub>
                          </m:sSub>
                        </m:e>
                      </m:d>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rPr>
                        <m:t>𝜋</m:t>
                      </m:r>
                      <m:r>
                        <a:rPr lang="en-US" sz="2800" b="0" i="1" dirty="0" smtClean="0">
                          <a:solidFill>
                            <a:srgbClr val="000000"/>
                          </a:solidFill>
                          <a:latin typeface="Cambria Math" panose="02040503050406030204" pitchFamily="18" charset="0"/>
                        </a:rPr>
                        <m:t>/(</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2</m:t>
                          </m:r>
                        </m:sub>
                      </m:sSub>
                      <m:r>
                        <a:rPr lang="en-US" sz="2800" b="0" i="1" dirty="0" smtClean="0">
                          <a:solidFill>
                            <a:srgbClr val="000000"/>
                          </a:solidFill>
                          <a:latin typeface="Cambria Math" panose="02040503050406030204" pitchFamily="18" charset="0"/>
                        </a:rPr>
                        <m:t>𝐴</m:t>
                      </m:r>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𝜆</m:t>
                          </m:r>
                        </m:e>
                        <m:sub>
                          <m:r>
                            <a:rPr lang="en-US" sz="2800" b="0" i="1" dirty="0" smtClean="0">
                              <a:solidFill>
                                <a:srgbClr val="000000"/>
                              </a:solidFill>
                              <a:latin typeface="Cambria Math" panose="02040503050406030204" pitchFamily="18" charset="0"/>
                            </a:rPr>
                            <m:t>𝑟𝑓</m:t>
                          </m:r>
                        </m:sub>
                      </m:sSub>
                      <m:r>
                        <a:rPr lang="en-US" sz="2800" b="0" i="1" dirty="0" smtClean="0">
                          <a:solidFill>
                            <a:srgbClr val="000000"/>
                          </a:solidFill>
                          <a:latin typeface="Cambria Math" panose="02040503050406030204" pitchFamily="18" charset="0"/>
                        </a:rPr>
                        <m:t>)</m:t>
                      </m:r>
                    </m:oMath>
                  </m:oMathPara>
                </a14:m>
                <a:endParaRPr lang="en-US" sz="2800" dirty="0">
                  <a:solidFill>
                    <a:srgbClr val="000000"/>
                  </a:solidFill>
                </a:endParaRPr>
              </a:p>
            </p:txBody>
          </p:sp>
        </mc:Choice>
        <mc:Fallback xmlns="">
          <p:sp>
            <p:nvSpPr>
              <p:cNvPr id="1360" name="TextBox 1359">
                <a:extLst>
                  <a:ext uri="{FF2B5EF4-FFF2-40B4-BE49-F238E27FC236}">
                    <a16:creationId xmlns:a16="http://schemas.microsoft.com/office/drawing/2014/main" id="{C1B535AC-4279-4CA3-AB93-B1BC819BFF00}"/>
                  </a:ext>
                </a:extLst>
              </p:cNvPr>
              <p:cNvSpPr txBox="1">
                <a:spLocks noRot="1" noChangeAspect="1" noMove="1" noResize="1" noEditPoints="1" noAdjustHandles="1" noChangeArrowheads="1" noChangeShapeType="1" noTextEdit="1"/>
              </p:cNvSpPr>
              <p:nvPr/>
            </p:nvSpPr>
            <p:spPr>
              <a:xfrm>
                <a:off x="657448" y="33448978"/>
                <a:ext cx="14211984" cy="157536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1" name="TextBox 1360">
                <a:extLst>
                  <a:ext uri="{FF2B5EF4-FFF2-40B4-BE49-F238E27FC236}">
                    <a16:creationId xmlns:a16="http://schemas.microsoft.com/office/drawing/2014/main" id="{BC5CE9B4-7A1B-4D99-8CB0-C6DD932685A3}"/>
                  </a:ext>
                </a:extLst>
              </p:cNvPr>
              <p:cNvSpPr txBox="1"/>
              <p:nvPr/>
            </p:nvSpPr>
            <p:spPr>
              <a:xfrm>
                <a:off x="2892038" y="31805968"/>
                <a:ext cx="11597334" cy="1149867"/>
              </a:xfrm>
              <a:prstGeom prst="rect">
                <a:avLst/>
              </a:prstGeom>
              <a:noFill/>
            </p:spPr>
            <p:txBody>
              <a:bodyPr wrap="square" rtlCol="0">
                <a:spAutoFit/>
              </a:bodyPr>
              <a:lstStyle/>
              <a:p>
                <a14:m>
                  <m:oMath xmlns:m="http://schemas.openxmlformats.org/officeDocument/2006/math">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𝜋</m:t>
                        </m:r>
                      </m:num>
                      <m:den>
                        <m:r>
                          <a:rPr lang="en-US" sz="2800" b="0" i="1" smtClean="0">
                            <a:solidFill>
                              <a:srgbClr val="000000"/>
                            </a:solidFill>
                            <a:latin typeface="Cambria Math" panose="02040503050406030204" pitchFamily="18" charset="0"/>
                          </a:rPr>
                          <m:t>2</m:t>
                        </m:r>
                      </m:den>
                    </m:f>
                    <m:r>
                      <a:rPr lang="en-US" sz="2800" b="0" i="1" smtClean="0">
                        <a:solidFill>
                          <a:srgbClr val="000000"/>
                        </a:solidFill>
                        <a:latin typeface="Cambria Math" panose="02040503050406030204" pitchFamily="18" charset="0"/>
                      </a:rPr>
                      <m:t>&lt;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r>
                      <a:rPr lang="en-US" sz="2800" b="0" i="1" smtClean="0">
                        <a:solidFill>
                          <a:srgbClr val="000000"/>
                        </a:solidFill>
                        <a:latin typeface="Cambria Math" panose="02040503050406030204" pitchFamily="18" charset="0"/>
                      </a:rPr>
                      <m:t>&lt;</m:t>
                    </m:r>
                    <m:r>
                      <a:rPr lang="en-US" sz="2800" b="0" i="1" smtClean="0">
                        <a:solidFill>
                          <a:srgbClr val="000000"/>
                        </a:solidFill>
                        <a:latin typeface="Cambria Math" panose="02040503050406030204" pitchFamily="18" charset="0"/>
                      </a:rPr>
                      <m:t>𝜋</m:t>
                    </m:r>
                    <m:r>
                      <a:rPr lang="en-US" sz="2800" b="0" i="1" smtClean="0">
                        <a:solidFill>
                          <a:srgbClr val="000000"/>
                        </a:solidFill>
                        <a:latin typeface="Cambria Math" panose="02040503050406030204" pitchFamily="18" charset="0"/>
                      </a:rPr>
                      <m:t> −</m:t>
                    </m:r>
                    <m:sSup>
                      <m:sSupPr>
                        <m:ctrlPr>
                          <a:rPr lang="en-US" sz="2800" i="1" smtClean="0">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tan</m:t>
                        </m:r>
                      </m:e>
                      <m:sup>
                        <m:r>
                          <a:rPr lang="en-US" sz="2800" i="1">
                            <a:solidFill>
                              <a:srgbClr val="000000"/>
                            </a:solidFill>
                            <a:latin typeface="Cambria Math" panose="02040503050406030204" pitchFamily="18" charset="0"/>
                          </a:rPr>
                          <m:t>−</m:t>
                        </m:r>
                        <m:r>
                          <a:rPr lang="en-US" sz="2800">
                            <a:solidFill>
                              <a:srgbClr val="000000"/>
                            </a:solidFill>
                            <a:latin typeface="Cambria Math" panose="02040503050406030204" pitchFamily="18" charset="0"/>
                          </a:rPr>
                          <m:t>1</m:t>
                        </m:r>
                      </m:sup>
                    </m:sSup>
                    <m:r>
                      <a:rPr lang="en-US" sz="2800" b="0" i="1" dirty="0" smtClean="0">
                        <a:solidFill>
                          <a:srgbClr val="000000"/>
                        </a:solidFill>
                        <a:latin typeface="Cambria Math" panose="02040503050406030204" pitchFamily="18" charset="0"/>
                      </a:rPr>
                      <m:t>(</m:t>
                    </m:r>
                    <m:r>
                      <m:rPr>
                        <m:sty m:val="p"/>
                      </m:rPr>
                      <a:rPr lang="en-US" sz="2800" b="0" i="0" dirty="0" smtClean="0">
                        <a:solidFill>
                          <a:srgbClr val="000000"/>
                        </a:solidFill>
                        <a:latin typeface="Cambria Math" panose="02040503050406030204" pitchFamily="18" charset="0"/>
                      </a:rPr>
                      <m:t>Δ</m:t>
                    </m:r>
                    <m:r>
                      <a:rPr lang="en-US" sz="2800" b="0" i="1" dirty="0" smtClean="0">
                        <a:solidFill>
                          <a:srgbClr val="000000"/>
                        </a:solidFill>
                        <a:latin typeface="Cambria Math" panose="02040503050406030204" pitchFamily="18" charset="0"/>
                      </a:rPr>
                      <m:t>𝑃</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2</m:t>
                        </m:r>
                        <m:d>
                          <m:dPr>
                            <m:begChr m:val="|"/>
                            <m:endChr m:val="|"/>
                            <m:ctrlPr>
                              <a:rPr lang="en-US" sz="2800" b="0" i="1" dirty="0" smtClean="0">
                                <a:solidFill>
                                  <a:srgbClr val="000000"/>
                                </a:solidFill>
                                <a:latin typeface="Cambria Math" panose="02040503050406030204" pitchFamily="18" charset="0"/>
                              </a:rPr>
                            </m:ctrlPr>
                          </m:dPr>
                          <m:e>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𝑀</m:t>
                                </m:r>
                              </m:e>
                              <m:sub>
                                <m:r>
                                  <a:rPr lang="en-US" sz="2800" b="0" i="1" dirty="0" smtClean="0">
                                    <a:solidFill>
                                      <a:srgbClr val="000000"/>
                                    </a:solidFill>
                                    <a:latin typeface="Cambria Math" panose="02040503050406030204" pitchFamily="18" charset="0"/>
                                  </a:rPr>
                                  <m:t>56</m:t>
                                </m:r>
                              </m:sub>
                            </m:sSub>
                          </m:e>
                        </m:d>
                        <m:r>
                          <a:rPr lang="en-US" sz="2800" b="0" i="1" dirty="0" smtClean="0">
                            <a:solidFill>
                              <a:srgbClr val="000000"/>
                            </a:solidFill>
                            <a:latin typeface="Cambria Math" panose="02040503050406030204" pitchFamily="18" charset="0"/>
                          </a:rPr>
                          <m:t>2</m:t>
                        </m:r>
                        <m:r>
                          <a:rPr lang="en-US" sz="2800" b="0" i="1" dirty="0" smtClean="0">
                            <a:solidFill>
                              <a:srgbClr val="000000"/>
                            </a:solidFill>
                            <a:latin typeface="Cambria Math" panose="02040503050406030204" pitchFamily="18" charset="0"/>
                          </a:rPr>
                          <m:t>𝜋</m:t>
                        </m:r>
                      </m:num>
                      <m:den>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2</m:t>
                            </m:r>
                          </m:sub>
                        </m:sSub>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𝜆</m:t>
                            </m:r>
                          </m:e>
                          <m:sub>
                            <m:r>
                              <a:rPr lang="en-US" sz="2800" b="0" i="1" dirty="0" smtClean="0">
                                <a:solidFill>
                                  <a:srgbClr val="000000"/>
                                </a:solidFill>
                                <a:latin typeface="Cambria Math" panose="02040503050406030204" pitchFamily="18" charset="0"/>
                              </a:rPr>
                              <m:t>𝑟𝑓</m:t>
                            </m:r>
                          </m:sub>
                        </m:sSub>
                        <m:d>
                          <m:dPr>
                            <m:ctrlPr>
                              <a:rPr lang="en-US" sz="2800" b="0" i="1" dirty="0" smtClean="0">
                                <a:solidFill>
                                  <a:srgbClr val="000000"/>
                                </a:solidFill>
                                <a:latin typeface="Cambria Math" panose="02040503050406030204" pitchFamily="18" charset="0"/>
                              </a:rPr>
                            </m:ctrlPr>
                          </m:dPr>
                          <m:e>
                            <m:r>
                              <a:rPr lang="en-US" sz="2800" b="0" i="1" dirty="0" smtClean="0">
                                <a:solidFill>
                                  <a:srgbClr val="000000"/>
                                </a:solidFill>
                                <a:latin typeface="Cambria Math" panose="02040503050406030204" pitchFamily="18" charset="0"/>
                              </a:rPr>
                              <m:t>𝐴</m:t>
                            </m:r>
                            <m:r>
                              <a:rPr lang="en-US" sz="2800" b="0" i="1" dirty="0" smtClean="0">
                                <a:solidFill>
                                  <a:srgbClr val="000000"/>
                                </a:solidFill>
                                <a:latin typeface="Cambria Math" panose="02040503050406030204" pitchFamily="18" charset="0"/>
                              </a:rPr>
                              <m:t> −</m:t>
                            </m:r>
                            <m:rad>
                              <m:radPr>
                                <m:degHide m:val="on"/>
                                <m:ctrlPr>
                                  <a:rPr lang="en-US" sz="2800" b="0" i="1" dirty="0" smtClean="0">
                                    <a:solidFill>
                                      <a:srgbClr val="000000"/>
                                    </a:solidFill>
                                    <a:latin typeface="Cambria Math" panose="02040503050406030204" pitchFamily="18" charset="0"/>
                                  </a:rPr>
                                </m:ctrlPr>
                              </m:radPr>
                              <m:deg/>
                              <m:e>
                                <m:sSup>
                                  <m:sSupPr>
                                    <m:ctrlPr>
                                      <a:rPr lang="en-US" sz="2800" b="0" i="1" dirty="0" smtClean="0">
                                        <a:solidFill>
                                          <a:srgbClr val="000000"/>
                                        </a:solidFill>
                                        <a:latin typeface="Cambria Math" panose="02040503050406030204" pitchFamily="18" charset="0"/>
                                      </a:rPr>
                                    </m:ctrlPr>
                                  </m:sSupPr>
                                  <m:e>
                                    <m:r>
                                      <a:rPr lang="en-US" sz="2800" b="0" i="1" dirty="0" smtClean="0">
                                        <a:solidFill>
                                          <a:srgbClr val="000000"/>
                                        </a:solidFill>
                                        <a:latin typeface="Cambria Math" panose="02040503050406030204" pitchFamily="18" charset="0"/>
                                      </a:rPr>
                                      <m:t>𝐴</m:t>
                                    </m:r>
                                  </m:e>
                                  <m:sup>
                                    <m:r>
                                      <a:rPr lang="en-US" sz="2800" b="0" i="1" dirty="0" smtClean="0">
                                        <a:solidFill>
                                          <a:srgbClr val="000000"/>
                                        </a:solidFill>
                                        <a:latin typeface="Cambria Math" panose="02040503050406030204" pitchFamily="18" charset="0"/>
                                      </a:rPr>
                                      <m:t>2</m:t>
                                    </m:r>
                                  </m:sup>
                                </m:sSup>
                                <m:r>
                                  <a:rPr lang="en-US" sz="2800" b="0" i="1" dirty="0" smtClean="0">
                                    <a:solidFill>
                                      <a:srgbClr val="000000"/>
                                    </a:solidFill>
                                    <a:latin typeface="Cambria Math" panose="02040503050406030204" pitchFamily="18" charset="0"/>
                                  </a:rPr>
                                  <m:t>−</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16</m:t>
                                    </m:r>
                                  </m:num>
                                  <m:den>
                                    <m:r>
                                      <a:rPr lang="en-US" sz="2800" b="0" i="1" dirty="0" smtClean="0">
                                        <a:solidFill>
                                          <a:srgbClr val="000000"/>
                                        </a:solidFill>
                                        <a:latin typeface="Cambria Math" panose="02040503050406030204" pitchFamily="18" charset="0"/>
                                      </a:rPr>
                                      <m:t>𝐵</m:t>
                                    </m:r>
                                  </m:den>
                                </m:f>
                              </m:e>
                            </m:rad>
                          </m:e>
                        </m:d>
                      </m:den>
                    </m:f>
                    <m:r>
                      <a:rPr lang="en-US" sz="2800" b="0" i="1" dirty="0" smtClean="0">
                        <a:solidFill>
                          <a:srgbClr val="000000"/>
                        </a:solidFill>
                        <a:latin typeface="Cambria Math" panose="02040503050406030204" pitchFamily="18" charset="0"/>
                      </a:rPr>
                      <m:t>)</m:t>
                    </m:r>
                  </m:oMath>
                </a14:m>
                <a:r>
                  <a:rPr lang="en-US" sz="2800" dirty="0">
                    <a:solidFill>
                      <a:srgbClr val="000000"/>
                    </a:solidFill>
                  </a:rPr>
                  <a:t> </a:t>
                </a:r>
                <a:endParaRPr lang="en-US" sz="2800" dirty="0"/>
              </a:p>
            </p:txBody>
          </p:sp>
        </mc:Choice>
        <mc:Fallback xmlns="">
          <p:sp>
            <p:nvSpPr>
              <p:cNvPr id="1361" name="TextBox 1360">
                <a:extLst>
                  <a:ext uri="{FF2B5EF4-FFF2-40B4-BE49-F238E27FC236}">
                    <a16:creationId xmlns:a16="http://schemas.microsoft.com/office/drawing/2014/main" id="{BC5CE9B4-7A1B-4D99-8CB0-C6DD932685A3}"/>
                  </a:ext>
                </a:extLst>
              </p:cNvPr>
              <p:cNvSpPr txBox="1">
                <a:spLocks noRot="1" noChangeAspect="1" noMove="1" noResize="1" noEditPoints="1" noAdjustHandles="1" noChangeArrowheads="1" noChangeShapeType="1" noTextEdit="1"/>
              </p:cNvSpPr>
              <p:nvPr/>
            </p:nvSpPr>
            <p:spPr>
              <a:xfrm>
                <a:off x="2892038" y="31805968"/>
                <a:ext cx="11597334" cy="1149867"/>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2" name="TextBox 1361">
                <a:extLst>
                  <a:ext uri="{FF2B5EF4-FFF2-40B4-BE49-F238E27FC236}">
                    <a16:creationId xmlns:a16="http://schemas.microsoft.com/office/drawing/2014/main" id="{726EDA91-5052-47B4-B6C1-8CD493C0C3BD}"/>
                  </a:ext>
                </a:extLst>
              </p:cNvPr>
              <p:cNvSpPr txBox="1"/>
              <p:nvPr/>
            </p:nvSpPr>
            <p:spPr>
              <a:xfrm>
                <a:off x="2052990" y="35467267"/>
                <a:ext cx="18483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rPr>
                        <m:t>𝐵</m:t>
                      </m:r>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2</m:t>
                          </m:r>
                        </m:sub>
                      </m:sSub>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1</m:t>
                          </m:r>
                        </m:sub>
                      </m:sSub>
                    </m:oMath>
                  </m:oMathPara>
                </a14:m>
                <a:endParaRPr lang="en-US" sz="2800" dirty="0">
                  <a:solidFill>
                    <a:srgbClr val="000000"/>
                  </a:solidFill>
                </a:endParaRPr>
              </a:p>
            </p:txBody>
          </p:sp>
        </mc:Choice>
        <mc:Fallback xmlns="">
          <p:sp>
            <p:nvSpPr>
              <p:cNvPr id="1362" name="TextBox 1361">
                <a:extLst>
                  <a:ext uri="{FF2B5EF4-FFF2-40B4-BE49-F238E27FC236}">
                    <a16:creationId xmlns:a16="http://schemas.microsoft.com/office/drawing/2014/main" id="{726EDA91-5052-47B4-B6C1-8CD493C0C3BD}"/>
                  </a:ext>
                </a:extLst>
              </p:cNvPr>
              <p:cNvSpPr txBox="1">
                <a:spLocks noRot="1" noChangeAspect="1" noMove="1" noResize="1" noEditPoints="1" noAdjustHandles="1" noChangeArrowheads="1" noChangeShapeType="1" noTextEdit="1"/>
              </p:cNvSpPr>
              <p:nvPr/>
            </p:nvSpPr>
            <p:spPr>
              <a:xfrm>
                <a:off x="2052990" y="35467267"/>
                <a:ext cx="1848360" cy="52322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3" name="TextBox 1362">
                <a:extLst>
                  <a:ext uri="{FF2B5EF4-FFF2-40B4-BE49-F238E27FC236}">
                    <a16:creationId xmlns:a16="http://schemas.microsoft.com/office/drawing/2014/main" id="{4F70A3DB-A64E-4442-B5A4-D2A52856A1DE}"/>
                  </a:ext>
                </a:extLst>
              </p:cNvPr>
              <p:cNvSpPr txBox="1"/>
              <p:nvPr/>
            </p:nvSpPr>
            <p:spPr>
              <a:xfrm>
                <a:off x="3435073" y="35462582"/>
                <a:ext cx="356862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rgbClr val="000000"/>
                          </a:solidFill>
                          <a:latin typeface="Cambria Math" panose="02040503050406030204" pitchFamily="18" charset="0"/>
                        </a:rPr>
                        <m:t>A</m:t>
                      </m:r>
                      <m:r>
                        <a:rPr lang="en-US" sz="2800" b="0" i="0" smtClean="0">
                          <a:solidFill>
                            <a:srgbClr val="000000"/>
                          </a:solidFill>
                          <a:latin typeface="Cambria Math" panose="02040503050406030204" pitchFamily="18" charset="0"/>
                        </a:rPr>
                        <m:t>=2(1+</m:t>
                      </m:r>
                      <m:r>
                        <m:rPr>
                          <m:sty m:val="p"/>
                        </m:rPr>
                        <a:rPr lang="en-US" sz="2800" b="0" i="0" smtClean="0">
                          <a:solidFill>
                            <a:srgbClr val="000000"/>
                          </a:solidFill>
                          <a:latin typeface="Cambria Math" panose="02040503050406030204" pitchFamily="18" charset="0"/>
                        </a:rPr>
                        <m:t>B</m:t>
                      </m:r>
                      <m:r>
                        <a:rPr lang="en-US" sz="2800" b="0" i="0" smtClean="0">
                          <a:solidFill>
                            <a:srgbClr val="000000"/>
                          </a:solidFill>
                          <a:latin typeface="Cambria Math" panose="02040503050406030204" pitchFamily="18" charset="0"/>
                        </a:rPr>
                        <m:t>)/</m:t>
                      </m:r>
                      <m:r>
                        <m:rPr>
                          <m:sty m:val="p"/>
                        </m:rPr>
                        <a:rPr lang="en-US" sz="2800" b="0" i="0" smtClean="0">
                          <a:solidFill>
                            <a:srgbClr val="000000"/>
                          </a:solidFill>
                          <a:latin typeface="Cambria Math" panose="02040503050406030204" pitchFamily="18" charset="0"/>
                        </a:rPr>
                        <m:t>B</m:t>
                      </m:r>
                    </m:oMath>
                  </m:oMathPara>
                </a14:m>
                <a:endParaRPr lang="en-US" sz="2800" dirty="0">
                  <a:solidFill>
                    <a:srgbClr val="000000"/>
                  </a:solidFill>
                </a:endParaRPr>
              </a:p>
            </p:txBody>
          </p:sp>
        </mc:Choice>
        <mc:Fallback xmlns="">
          <p:sp>
            <p:nvSpPr>
              <p:cNvPr id="1363" name="TextBox 1362">
                <a:extLst>
                  <a:ext uri="{FF2B5EF4-FFF2-40B4-BE49-F238E27FC236}">
                    <a16:creationId xmlns:a16="http://schemas.microsoft.com/office/drawing/2014/main" id="{4F70A3DB-A64E-4442-B5A4-D2A52856A1DE}"/>
                  </a:ext>
                </a:extLst>
              </p:cNvPr>
              <p:cNvSpPr txBox="1">
                <a:spLocks noRot="1" noChangeAspect="1" noMove="1" noResize="1" noEditPoints="1" noAdjustHandles="1" noChangeArrowheads="1" noChangeShapeType="1" noTextEdit="1"/>
              </p:cNvSpPr>
              <p:nvPr/>
            </p:nvSpPr>
            <p:spPr>
              <a:xfrm>
                <a:off x="3435073" y="35462582"/>
                <a:ext cx="3568625"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4" name="TextBox 1363">
                <a:extLst>
                  <a:ext uri="{FF2B5EF4-FFF2-40B4-BE49-F238E27FC236}">
                    <a16:creationId xmlns:a16="http://schemas.microsoft.com/office/drawing/2014/main" id="{C84D3979-C0B5-448E-B99D-3FFB7D4A4281}"/>
                  </a:ext>
                </a:extLst>
              </p:cNvPr>
              <p:cNvSpPr txBox="1"/>
              <p:nvPr/>
            </p:nvSpPr>
            <p:spPr>
              <a:xfrm>
                <a:off x="2368019" y="36722194"/>
                <a:ext cx="22157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𝜆</m:t>
                          </m:r>
                        </m:e>
                        <m:sub>
                          <m:func>
                            <m:funcPr>
                              <m:ctrlPr>
                                <a:rPr lang="en-US" sz="2800" b="0" i="1" smtClean="0">
                                  <a:solidFill>
                                    <a:srgbClr val="000000"/>
                                  </a:solidFill>
                                  <a:latin typeface="Cambria Math" panose="02040503050406030204" pitchFamily="18" charset="0"/>
                                </a:rPr>
                              </m:ctrlPr>
                            </m:funcPr>
                            <m:fName>
                              <m:r>
                                <m:rPr>
                                  <m:sty m:val="p"/>
                                </m:rPr>
                                <a:rPr lang="en-US" sz="2800" b="0" i="0" smtClean="0">
                                  <a:solidFill>
                                    <a:srgbClr val="000000"/>
                                  </a:solidFill>
                                  <a:latin typeface="Cambria Math" panose="02040503050406030204" pitchFamily="18" charset="0"/>
                                </a:rPr>
                                <m:t>min</m:t>
                              </m:r>
                            </m:fName>
                            <m:e>
                              <m:r>
                                <a:rPr lang="en-US" sz="2800" b="0" i="1" smtClean="0">
                                  <a:solidFill>
                                    <a:srgbClr val="000000"/>
                                  </a:solidFill>
                                  <a:latin typeface="Cambria Math" panose="02040503050406030204" pitchFamily="18" charset="0"/>
                                </a:rPr>
                                <m:t> </m:t>
                              </m:r>
                            </m:e>
                          </m:func>
                        </m:sub>
                      </m:sSub>
                      <m:r>
                        <a:rPr lang="en-US" sz="2800" b="0" i="1" smtClean="0">
                          <a:solidFill>
                            <a:srgbClr val="000000"/>
                          </a:solidFill>
                          <a:latin typeface="Cambria Math" panose="02040503050406030204" pitchFamily="18" charset="0"/>
                        </a:rPr>
                        <m:t>=0.01</m:t>
                      </m:r>
                    </m:oMath>
                  </m:oMathPara>
                </a14:m>
                <a:endParaRPr lang="en-US" sz="2800" dirty="0"/>
              </a:p>
            </p:txBody>
          </p:sp>
        </mc:Choice>
        <mc:Fallback xmlns="">
          <p:sp>
            <p:nvSpPr>
              <p:cNvPr id="1364" name="TextBox 1363">
                <a:extLst>
                  <a:ext uri="{FF2B5EF4-FFF2-40B4-BE49-F238E27FC236}">
                    <a16:creationId xmlns:a16="http://schemas.microsoft.com/office/drawing/2014/main" id="{C84D3979-C0B5-448E-B99D-3FFB7D4A4281}"/>
                  </a:ext>
                </a:extLst>
              </p:cNvPr>
              <p:cNvSpPr txBox="1">
                <a:spLocks noRot="1" noChangeAspect="1" noMove="1" noResize="1" noEditPoints="1" noAdjustHandles="1" noChangeArrowheads="1" noChangeShapeType="1" noTextEdit="1"/>
              </p:cNvSpPr>
              <p:nvPr/>
            </p:nvSpPr>
            <p:spPr>
              <a:xfrm>
                <a:off x="2368019" y="36722194"/>
                <a:ext cx="2215712" cy="523220"/>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08CF31B6-1AC7-4A8D-BA1F-612D9BFE71B1}"/>
                  </a:ext>
                </a:extLst>
              </p:cNvPr>
              <p:cNvSpPr txBox="1"/>
              <p:nvPr/>
            </p:nvSpPr>
            <p:spPr>
              <a:xfrm>
                <a:off x="4754926" y="36751708"/>
                <a:ext cx="25324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𝜆</m:t>
                          </m:r>
                        </m:e>
                        <m:sub>
                          <m:func>
                            <m:funcPr>
                              <m:ctrlPr>
                                <a:rPr lang="en-US" sz="2800" b="0" i="1" smtClean="0">
                                  <a:solidFill>
                                    <a:srgbClr val="000000"/>
                                  </a:solidFill>
                                  <a:latin typeface="Cambria Math" panose="02040503050406030204" pitchFamily="18" charset="0"/>
                                </a:rPr>
                              </m:ctrlPr>
                            </m:funcPr>
                            <m:fName>
                              <m:r>
                                <m:rPr>
                                  <m:sty m:val="p"/>
                                </m:rPr>
                                <a:rPr lang="en-US" sz="2800" b="0" i="0" smtClean="0">
                                  <a:solidFill>
                                    <a:srgbClr val="000000"/>
                                  </a:solidFill>
                                  <a:latin typeface="Cambria Math" panose="02040503050406030204" pitchFamily="18" charset="0"/>
                                </a:rPr>
                                <m:t>m</m:t>
                              </m:r>
                              <m:r>
                                <a:rPr lang="en-US" sz="2800" b="0" i="1" smtClean="0">
                                  <a:solidFill>
                                    <a:srgbClr val="000000"/>
                                  </a:solidFill>
                                  <a:latin typeface="Cambria Math" panose="02040503050406030204" pitchFamily="18" charset="0"/>
                                </a:rPr>
                                <m:t>𝑎𝑥</m:t>
                              </m:r>
                            </m:fName>
                            <m:e>
                              <m:r>
                                <a:rPr lang="en-US" sz="2800" b="0" i="1" smtClean="0">
                                  <a:solidFill>
                                    <a:srgbClr val="000000"/>
                                  </a:solidFill>
                                  <a:latin typeface="Cambria Math" panose="02040503050406030204" pitchFamily="18" charset="0"/>
                                </a:rPr>
                                <m:t> </m:t>
                              </m:r>
                            </m:e>
                          </m:func>
                        </m:sub>
                      </m:sSub>
                      <m:r>
                        <a:rPr lang="en-US" sz="2800" b="0" i="1" smtClean="0">
                          <a:solidFill>
                            <a:srgbClr val="000000"/>
                          </a:solidFill>
                          <a:latin typeface="Cambria Math" panose="02040503050406030204" pitchFamily="18" charset="0"/>
                        </a:rPr>
                        <m:t>=100.0</m:t>
                      </m:r>
                    </m:oMath>
                  </m:oMathPara>
                </a14:m>
                <a:endParaRPr lang="en-US" sz="2800" dirty="0"/>
              </a:p>
            </p:txBody>
          </p:sp>
        </mc:Choice>
        <mc:Fallback xmlns="">
          <p:sp>
            <p:nvSpPr>
              <p:cNvPr id="96" name="TextBox 95">
                <a:extLst>
                  <a:ext uri="{FF2B5EF4-FFF2-40B4-BE49-F238E27FC236}">
                    <a16:creationId xmlns:a16="http://schemas.microsoft.com/office/drawing/2014/main" id="{08CF31B6-1AC7-4A8D-BA1F-612D9BFE71B1}"/>
                  </a:ext>
                </a:extLst>
              </p:cNvPr>
              <p:cNvSpPr txBox="1">
                <a:spLocks noRot="1" noChangeAspect="1" noMove="1" noResize="1" noEditPoints="1" noAdjustHandles="1" noChangeArrowheads="1" noChangeShapeType="1" noTextEdit="1"/>
              </p:cNvSpPr>
              <p:nvPr/>
            </p:nvSpPr>
            <p:spPr>
              <a:xfrm>
                <a:off x="4754926" y="36751708"/>
                <a:ext cx="2532468" cy="523220"/>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5" name="TextBox 1364">
                <a:extLst>
                  <a:ext uri="{FF2B5EF4-FFF2-40B4-BE49-F238E27FC236}">
                    <a16:creationId xmlns:a16="http://schemas.microsoft.com/office/drawing/2014/main" id="{30AE6796-654D-4871-A4F8-4B77736EF865}"/>
                  </a:ext>
                </a:extLst>
              </p:cNvPr>
              <p:cNvSpPr txBox="1"/>
              <p:nvPr/>
            </p:nvSpPr>
            <p:spPr>
              <a:xfrm>
                <a:off x="10187092" y="27342297"/>
                <a:ext cx="914400" cy="542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oMath>
                  </m:oMathPara>
                </a14:m>
                <a:endParaRPr lang="en-US" sz="2800" dirty="0"/>
              </a:p>
            </p:txBody>
          </p:sp>
        </mc:Choice>
        <mc:Fallback xmlns="">
          <p:sp>
            <p:nvSpPr>
              <p:cNvPr id="1365" name="TextBox 1364">
                <a:extLst>
                  <a:ext uri="{FF2B5EF4-FFF2-40B4-BE49-F238E27FC236}">
                    <a16:creationId xmlns:a16="http://schemas.microsoft.com/office/drawing/2014/main" id="{30AE6796-654D-4871-A4F8-4B77736EF865}"/>
                  </a:ext>
                </a:extLst>
              </p:cNvPr>
              <p:cNvSpPr txBox="1">
                <a:spLocks noRot="1" noChangeAspect="1" noMove="1" noResize="1" noEditPoints="1" noAdjustHandles="1" noChangeArrowheads="1" noChangeShapeType="1" noTextEdit="1"/>
              </p:cNvSpPr>
              <p:nvPr/>
            </p:nvSpPr>
            <p:spPr>
              <a:xfrm>
                <a:off x="10187092" y="27342297"/>
                <a:ext cx="914400" cy="542136"/>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6" name="TextBox 1365">
                <a:extLst>
                  <a:ext uri="{FF2B5EF4-FFF2-40B4-BE49-F238E27FC236}">
                    <a16:creationId xmlns:a16="http://schemas.microsoft.com/office/drawing/2014/main" id="{9EEDF24F-CC2F-4794-8F3F-2792CDC85C66}"/>
                  </a:ext>
                </a:extLst>
              </p:cNvPr>
              <p:cNvSpPr txBox="1"/>
              <p:nvPr/>
            </p:nvSpPr>
            <p:spPr>
              <a:xfrm>
                <a:off x="17602049" y="31804094"/>
                <a:ext cx="914400" cy="55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𝜆</m:t>
                          </m:r>
                        </m:e>
                        <m:sub>
                          <m:r>
                            <a:rPr lang="en-US" sz="2800" b="0" i="1" smtClean="0">
                              <a:solidFill>
                                <a:srgbClr val="000000"/>
                              </a:solidFill>
                              <a:latin typeface="Cambria Math" panose="02040503050406030204" pitchFamily="18" charset="0"/>
                            </a:rPr>
                            <m:t>𝑟𝑓</m:t>
                          </m:r>
                        </m:sub>
                      </m:sSub>
                    </m:oMath>
                  </m:oMathPara>
                </a14:m>
                <a:endParaRPr lang="en-US" sz="2800" dirty="0"/>
              </a:p>
            </p:txBody>
          </p:sp>
        </mc:Choice>
        <mc:Fallback xmlns="">
          <p:sp>
            <p:nvSpPr>
              <p:cNvPr id="1366" name="TextBox 1365">
                <a:extLst>
                  <a:ext uri="{FF2B5EF4-FFF2-40B4-BE49-F238E27FC236}">
                    <a16:creationId xmlns:a16="http://schemas.microsoft.com/office/drawing/2014/main" id="{9EEDF24F-CC2F-4794-8F3F-2792CDC85C66}"/>
                  </a:ext>
                </a:extLst>
              </p:cNvPr>
              <p:cNvSpPr txBox="1">
                <a:spLocks noRot="1" noChangeAspect="1" noMove="1" noResize="1" noEditPoints="1" noAdjustHandles="1" noChangeArrowheads="1" noChangeShapeType="1" noTextEdit="1"/>
              </p:cNvSpPr>
              <p:nvPr/>
            </p:nvSpPr>
            <p:spPr>
              <a:xfrm>
                <a:off x="17602049" y="31804094"/>
                <a:ext cx="914400" cy="55771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4E32CE0E-B9DE-448C-8F73-D324BCF9D9E3}"/>
                  </a:ext>
                </a:extLst>
              </p:cNvPr>
              <p:cNvSpPr txBox="1"/>
              <p:nvPr/>
            </p:nvSpPr>
            <p:spPr>
              <a:xfrm>
                <a:off x="8955498" y="36759208"/>
                <a:ext cx="914400" cy="542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oMath>
                  </m:oMathPara>
                </a14:m>
                <a:endParaRPr lang="en-US" sz="2800" dirty="0"/>
              </a:p>
            </p:txBody>
          </p:sp>
        </mc:Choice>
        <mc:Fallback xmlns="">
          <p:sp>
            <p:nvSpPr>
              <p:cNvPr id="99" name="TextBox 98">
                <a:extLst>
                  <a:ext uri="{FF2B5EF4-FFF2-40B4-BE49-F238E27FC236}">
                    <a16:creationId xmlns:a16="http://schemas.microsoft.com/office/drawing/2014/main" id="{4E32CE0E-B9DE-448C-8F73-D324BCF9D9E3}"/>
                  </a:ext>
                </a:extLst>
              </p:cNvPr>
              <p:cNvSpPr txBox="1">
                <a:spLocks noRot="1" noChangeAspect="1" noMove="1" noResize="1" noEditPoints="1" noAdjustHandles="1" noChangeArrowheads="1" noChangeShapeType="1" noTextEdit="1"/>
              </p:cNvSpPr>
              <p:nvPr/>
            </p:nvSpPr>
            <p:spPr>
              <a:xfrm>
                <a:off x="8955498" y="36759208"/>
                <a:ext cx="914400" cy="542136"/>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8B5FE7D3-A852-48E3-B451-C3BFE559F94F}"/>
                  </a:ext>
                </a:extLst>
              </p:cNvPr>
              <p:cNvSpPr txBox="1"/>
              <p:nvPr/>
            </p:nvSpPr>
            <p:spPr>
              <a:xfrm>
                <a:off x="10763038" y="36729211"/>
                <a:ext cx="914400" cy="55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𝜆</m:t>
                          </m:r>
                        </m:e>
                        <m:sub>
                          <m:r>
                            <a:rPr lang="en-US" sz="2800" b="0" i="1" smtClean="0">
                              <a:solidFill>
                                <a:srgbClr val="000000"/>
                              </a:solidFill>
                              <a:latin typeface="Cambria Math" panose="02040503050406030204" pitchFamily="18" charset="0"/>
                            </a:rPr>
                            <m:t>𝑟𝑓</m:t>
                          </m:r>
                        </m:sub>
                      </m:sSub>
                    </m:oMath>
                  </m:oMathPara>
                </a14:m>
                <a:endParaRPr lang="en-US" sz="2800" dirty="0"/>
              </a:p>
            </p:txBody>
          </p:sp>
        </mc:Choice>
        <mc:Fallback xmlns="">
          <p:sp>
            <p:nvSpPr>
              <p:cNvPr id="100" name="TextBox 99">
                <a:extLst>
                  <a:ext uri="{FF2B5EF4-FFF2-40B4-BE49-F238E27FC236}">
                    <a16:creationId xmlns:a16="http://schemas.microsoft.com/office/drawing/2014/main" id="{8B5FE7D3-A852-48E3-B451-C3BFE559F94F}"/>
                  </a:ext>
                </a:extLst>
              </p:cNvPr>
              <p:cNvSpPr txBox="1">
                <a:spLocks noRot="1" noChangeAspect="1" noMove="1" noResize="1" noEditPoints="1" noAdjustHandles="1" noChangeArrowheads="1" noChangeShapeType="1" noTextEdit="1"/>
              </p:cNvSpPr>
              <p:nvPr/>
            </p:nvSpPr>
            <p:spPr>
              <a:xfrm>
                <a:off x="10763038" y="36729211"/>
                <a:ext cx="914400" cy="557717"/>
              </a:xfrm>
              <a:prstGeom prst="rect">
                <a:avLst/>
              </a:prstGeom>
              <a:blipFill>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04C1773-B831-4EEB-AB62-A66F1B488AA8}"/>
                  </a:ext>
                </a:extLst>
              </p:cNvPr>
              <p:cNvSpPr txBox="1"/>
              <p:nvPr/>
            </p:nvSpPr>
            <p:spPr>
              <a:xfrm>
                <a:off x="3394903" y="40024636"/>
                <a:ext cx="8207220" cy="884281"/>
              </a:xfrm>
              <a:prstGeom prst="rect">
                <a:avLst/>
              </a:prstGeom>
              <a:noFill/>
            </p:spPr>
            <p:txBody>
              <a:bodyPr wrap="square" rtlCol="0">
                <a:spAutoFit/>
              </a:bodyPr>
              <a:lstStyle/>
              <a:p>
                <a14:m>
                  <m:oMath xmlns:m="http://schemas.openxmlformats.org/officeDocument/2006/math">
                    <m:sSup>
                      <m:sSupPr>
                        <m:ctrlPr>
                          <a:rPr lang="en-US" sz="2800" i="1" smtClean="0">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tan</m:t>
                        </m:r>
                      </m:e>
                      <m:sup>
                        <m:r>
                          <a:rPr lang="en-US" sz="2800" i="1">
                            <a:solidFill>
                              <a:srgbClr val="000000"/>
                            </a:solidFill>
                            <a:latin typeface="Cambria Math" panose="02040503050406030204" pitchFamily="18" charset="0"/>
                          </a:rPr>
                          <m:t>−</m:t>
                        </m:r>
                        <m:r>
                          <a:rPr lang="en-US" sz="2800">
                            <a:solidFill>
                              <a:srgbClr val="000000"/>
                            </a:solidFill>
                            <a:latin typeface="Cambria Math" panose="02040503050406030204" pitchFamily="18" charset="0"/>
                          </a:rPr>
                          <m:t>1</m:t>
                        </m:r>
                      </m:sup>
                    </m:sSup>
                    <m:d>
                      <m:dPr>
                        <m:ctrlPr>
                          <a:rPr lang="en-US" sz="2800" b="0" i="1" smtClean="0">
                            <a:solidFill>
                              <a:srgbClr val="000000"/>
                            </a:solidFill>
                            <a:latin typeface="Cambria Math" panose="02040503050406030204" pitchFamily="18" charset="0"/>
                          </a:rPr>
                        </m:ctrlPr>
                      </m:dPr>
                      <m:e>
                        <m:r>
                          <m:rPr>
                            <m:sty m:val="p"/>
                          </m:rPr>
                          <a:rPr lang="en-US" sz="2800" b="0" i="0" smtClean="0">
                            <a:solidFill>
                              <a:srgbClr val="000000"/>
                            </a:solidFill>
                            <a:latin typeface="Cambria Math" panose="02040503050406030204" pitchFamily="18" charset="0"/>
                          </a:rPr>
                          <m:t>Δ</m:t>
                        </m:r>
                        <m:r>
                          <a:rPr lang="en-US" sz="2800" b="0" i="1" smtClean="0">
                            <a:solidFill>
                              <a:srgbClr val="000000"/>
                            </a:solidFill>
                            <a:latin typeface="Cambria Math" panose="02040503050406030204" pitchFamily="18" charset="0"/>
                          </a:rPr>
                          <m:t>𝑃</m:t>
                        </m:r>
                        <m:f>
                          <m:fPr>
                            <m:ctrlPr>
                              <a:rPr lang="en-US" sz="2800" b="0" i="1" smtClean="0">
                                <a:solidFill>
                                  <a:srgbClr val="000000"/>
                                </a:solidFill>
                                <a:latin typeface="Cambria Math" panose="02040503050406030204" pitchFamily="18" charset="0"/>
                              </a:rPr>
                            </m:ctrlPr>
                          </m:fPr>
                          <m:num>
                            <m:r>
                              <a:rPr lang="en-US" sz="2800" b="0" i="1" smtClean="0">
                                <a:solidFill>
                                  <a:srgbClr val="000000"/>
                                </a:solidFill>
                                <a:latin typeface="Cambria Math" panose="02040503050406030204" pitchFamily="18" charset="0"/>
                              </a:rPr>
                              <m:t>𝜋</m:t>
                            </m:r>
                            <m:rad>
                              <m:radPr>
                                <m:degHide m:val="on"/>
                                <m:ctrlPr>
                                  <a:rPr lang="en-US" sz="2800" b="0" i="1" smtClean="0">
                                    <a:solidFill>
                                      <a:srgbClr val="000000"/>
                                    </a:solidFill>
                                    <a:latin typeface="Cambria Math" panose="02040503050406030204" pitchFamily="18" charset="0"/>
                                  </a:rPr>
                                </m:ctrlPr>
                              </m:radPr>
                              <m:deg/>
                              <m:e>
                                <m:r>
                                  <a:rPr lang="en-US" sz="2800" b="0" i="1" smtClean="0">
                                    <a:solidFill>
                                      <a:srgbClr val="000000"/>
                                    </a:solidFill>
                                    <a:latin typeface="Cambria Math" panose="02040503050406030204" pitchFamily="18" charset="0"/>
                                  </a:rPr>
                                  <m:t>𝐵</m:t>
                                </m:r>
                              </m:e>
                            </m:rad>
                            <m:d>
                              <m:dPr>
                                <m:begChr m:val="|"/>
                                <m:endChr m:val="|"/>
                                <m:ctrlPr>
                                  <a:rPr lang="en-US" sz="2800" b="0" i="1" smtClean="0">
                                    <a:solidFill>
                                      <a:srgbClr val="000000"/>
                                    </a:solidFill>
                                    <a:latin typeface="Cambria Math" panose="02040503050406030204" pitchFamily="18" charset="0"/>
                                  </a:rPr>
                                </m:ctrlPr>
                              </m:dPr>
                              <m:e>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56</m:t>
                                    </m:r>
                                  </m:sub>
                                </m:sSub>
                              </m:e>
                            </m:d>
                          </m:num>
                          <m:den>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2</m:t>
                                </m:r>
                              </m:sub>
                            </m:sSub>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𝜆</m:t>
                                </m:r>
                              </m:e>
                              <m:sub>
                                <m:r>
                                  <a:rPr lang="en-US" sz="2800" b="0" i="1" smtClean="0">
                                    <a:solidFill>
                                      <a:srgbClr val="000000"/>
                                    </a:solidFill>
                                    <a:latin typeface="Cambria Math" panose="02040503050406030204" pitchFamily="18" charset="0"/>
                                  </a:rPr>
                                  <m:t>𝑟𝑓</m:t>
                                </m:r>
                              </m:sub>
                            </m:sSub>
                          </m:den>
                        </m:f>
                      </m:e>
                    </m:d>
                    <m:r>
                      <a:rPr lang="en-US" sz="2800" b="0" i="1" smtClean="0">
                        <a:solidFill>
                          <a:srgbClr val="000000"/>
                        </a:solidFill>
                        <a:latin typeface="Cambria Math" panose="02040503050406030204" pitchFamily="18" charset="0"/>
                      </a:rPr>
                      <m:t>&lt;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r>
                      <a:rPr lang="en-US" sz="2800" b="0" i="1" smtClean="0">
                        <a:solidFill>
                          <a:srgbClr val="000000"/>
                        </a:solidFill>
                        <a:latin typeface="Cambria Math" panose="02040503050406030204" pitchFamily="18" charset="0"/>
                      </a:rPr>
                      <m:t>&lt; − </m:t>
                    </m:r>
                    <m:sSup>
                      <m:sSupPr>
                        <m:ctrlPr>
                          <a:rPr lang="en-US" sz="2800" i="1" smtClean="0">
                            <a:solidFill>
                              <a:srgbClr val="000000"/>
                            </a:solidFill>
                            <a:latin typeface="Cambria Math" panose="02040503050406030204" pitchFamily="18" charset="0"/>
                          </a:rPr>
                        </m:ctrlPr>
                      </m:sSupPr>
                      <m:e>
                        <m:r>
                          <m:rPr>
                            <m:sty m:val="p"/>
                          </m:rPr>
                          <a:rPr lang="en-US" sz="2800">
                            <a:solidFill>
                              <a:srgbClr val="000000"/>
                            </a:solidFill>
                            <a:latin typeface="Cambria Math" panose="02040503050406030204" pitchFamily="18" charset="0"/>
                          </a:rPr>
                          <m:t>tan</m:t>
                        </m:r>
                      </m:e>
                      <m:sup>
                        <m:r>
                          <a:rPr lang="en-US" sz="2800" i="1">
                            <a:solidFill>
                              <a:srgbClr val="000000"/>
                            </a:solidFill>
                            <a:latin typeface="Cambria Math" panose="02040503050406030204" pitchFamily="18" charset="0"/>
                          </a:rPr>
                          <m:t>−</m:t>
                        </m:r>
                        <m:r>
                          <a:rPr lang="en-US" sz="2800">
                            <a:solidFill>
                              <a:srgbClr val="000000"/>
                            </a:solidFill>
                            <a:latin typeface="Cambria Math" panose="02040503050406030204" pitchFamily="18" charset="0"/>
                          </a:rPr>
                          <m:t>1</m:t>
                        </m:r>
                      </m:sup>
                    </m:sSup>
                    <m:r>
                      <a:rPr lang="en-US" sz="2800" b="0" i="1" dirty="0" smtClean="0">
                        <a:solidFill>
                          <a:srgbClr val="000000"/>
                        </a:solidFill>
                        <a:latin typeface="Cambria Math" panose="02040503050406030204" pitchFamily="18" charset="0"/>
                      </a:rPr>
                      <m:t>(</m:t>
                    </m:r>
                    <m:r>
                      <m:rPr>
                        <m:sty m:val="p"/>
                      </m:rPr>
                      <a:rPr lang="en-US" sz="2800" b="0" i="0" dirty="0" smtClean="0">
                        <a:solidFill>
                          <a:srgbClr val="000000"/>
                        </a:solidFill>
                        <a:latin typeface="Cambria Math" panose="02040503050406030204" pitchFamily="18" charset="0"/>
                      </a:rPr>
                      <m:t>Δ</m:t>
                    </m:r>
                    <m:r>
                      <a:rPr lang="en-US" sz="2800" b="0" i="1" dirty="0" smtClean="0">
                        <a:solidFill>
                          <a:srgbClr val="000000"/>
                        </a:solidFill>
                        <a:latin typeface="Cambria Math" panose="02040503050406030204" pitchFamily="18" charset="0"/>
                      </a:rPr>
                      <m:t>𝑃</m:t>
                    </m:r>
                    <m:f>
                      <m:fPr>
                        <m:ctrlPr>
                          <a:rPr lang="en-US" sz="2800" b="0" i="1" dirty="0" smtClean="0">
                            <a:solidFill>
                              <a:srgbClr val="000000"/>
                            </a:solidFill>
                            <a:latin typeface="Cambria Math" panose="02040503050406030204" pitchFamily="18" charset="0"/>
                          </a:rPr>
                        </m:ctrlPr>
                      </m:fPr>
                      <m:num>
                        <m:r>
                          <a:rPr lang="en-US" sz="2800" b="0" i="1" dirty="0" smtClean="0">
                            <a:solidFill>
                              <a:srgbClr val="000000"/>
                            </a:solidFill>
                            <a:latin typeface="Cambria Math" panose="02040503050406030204" pitchFamily="18" charset="0"/>
                          </a:rPr>
                          <m:t>𝜋</m:t>
                        </m:r>
                        <m:rad>
                          <m:radPr>
                            <m:degHide m:val="on"/>
                            <m:ctrlPr>
                              <a:rPr lang="en-US" sz="2800" b="0" i="1" dirty="0" smtClean="0">
                                <a:solidFill>
                                  <a:srgbClr val="000000"/>
                                </a:solidFill>
                                <a:latin typeface="Cambria Math" panose="02040503050406030204" pitchFamily="18" charset="0"/>
                              </a:rPr>
                            </m:ctrlPr>
                          </m:radPr>
                          <m:deg/>
                          <m:e>
                            <m:r>
                              <a:rPr lang="en-US" sz="2800" b="0" i="1" dirty="0" smtClean="0">
                                <a:solidFill>
                                  <a:srgbClr val="000000"/>
                                </a:solidFill>
                                <a:latin typeface="Cambria Math" panose="02040503050406030204" pitchFamily="18" charset="0"/>
                              </a:rPr>
                              <m:t>𝐵</m:t>
                            </m:r>
                          </m:e>
                        </m:rad>
                        <m:d>
                          <m:dPr>
                            <m:begChr m:val="|"/>
                            <m:endChr m:val="|"/>
                            <m:ctrlPr>
                              <a:rPr lang="en-US" sz="2800" b="0" i="1" dirty="0" smtClean="0">
                                <a:solidFill>
                                  <a:srgbClr val="000000"/>
                                </a:solidFill>
                                <a:latin typeface="Cambria Math" panose="02040503050406030204" pitchFamily="18" charset="0"/>
                              </a:rPr>
                            </m:ctrlPr>
                          </m:dPr>
                          <m:e>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𝑀</m:t>
                                </m:r>
                              </m:e>
                              <m:sub>
                                <m:r>
                                  <a:rPr lang="en-US" sz="2800" b="0" i="1" dirty="0" smtClean="0">
                                    <a:solidFill>
                                      <a:srgbClr val="000000"/>
                                    </a:solidFill>
                                    <a:latin typeface="Cambria Math" panose="02040503050406030204" pitchFamily="18" charset="0"/>
                                  </a:rPr>
                                  <m:t>56</m:t>
                                </m:r>
                              </m:sub>
                            </m:sSub>
                          </m:e>
                        </m:d>
                      </m:num>
                      <m:den>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𝑃</m:t>
                            </m:r>
                          </m:e>
                          <m:sub>
                            <m:r>
                              <a:rPr lang="en-US" sz="2800" b="0" i="1" dirty="0" smtClean="0">
                                <a:solidFill>
                                  <a:srgbClr val="000000"/>
                                </a:solidFill>
                                <a:latin typeface="Cambria Math" panose="02040503050406030204" pitchFamily="18" charset="0"/>
                              </a:rPr>
                              <m:t>2</m:t>
                            </m:r>
                          </m:sub>
                        </m:sSub>
                        <m:sSub>
                          <m:sSubPr>
                            <m:ctrlPr>
                              <a:rPr lang="en-US" sz="2800" b="0" i="1" dirty="0" smtClean="0">
                                <a:solidFill>
                                  <a:srgbClr val="000000"/>
                                </a:solidFill>
                                <a:latin typeface="Cambria Math" panose="02040503050406030204" pitchFamily="18" charset="0"/>
                              </a:rPr>
                            </m:ctrlPr>
                          </m:sSubPr>
                          <m:e>
                            <m:r>
                              <a:rPr lang="en-US" sz="2800" b="0" i="1" dirty="0" smtClean="0">
                                <a:solidFill>
                                  <a:srgbClr val="000000"/>
                                </a:solidFill>
                                <a:latin typeface="Cambria Math" panose="02040503050406030204" pitchFamily="18" charset="0"/>
                              </a:rPr>
                              <m:t>𝜆</m:t>
                            </m:r>
                          </m:e>
                          <m:sub>
                            <m:r>
                              <a:rPr lang="en-US" sz="2800" b="0" i="1" dirty="0" smtClean="0">
                                <a:solidFill>
                                  <a:srgbClr val="000000"/>
                                </a:solidFill>
                                <a:latin typeface="Cambria Math" panose="02040503050406030204" pitchFamily="18" charset="0"/>
                              </a:rPr>
                              <m:t>𝑟𝑓</m:t>
                            </m:r>
                          </m:sub>
                        </m:sSub>
                      </m:den>
                    </m:f>
                    <m:r>
                      <a:rPr lang="en-US" sz="2800" b="0" i="1" dirty="0" smtClean="0">
                        <a:solidFill>
                          <a:srgbClr val="000000"/>
                        </a:solidFill>
                        <a:latin typeface="Cambria Math" panose="02040503050406030204" pitchFamily="18" charset="0"/>
                      </a:rPr>
                      <m:t>)</m:t>
                    </m:r>
                  </m:oMath>
                </a14:m>
                <a:r>
                  <a:rPr lang="en-US" sz="2800" dirty="0"/>
                  <a:t> </a:t>
                </a:r>
              </a:p>
            </p:txBody>
          </p:sp>
        </mc:Choice>
        <mc:Fallback xmlns="">
          <p:sp>
            <p:nvSpPr>
              <p:cNvPr id="65" name="TextBox 64">
                <a:extLst>
                  <a:ext uri="{FF2B5EF4-FFF2-40B4-BE49-F238E27FC236}">
                    <a16:creationId xmlns:a16="http://schemas.microsoft.com/office/drawing/2014/main" id="{704C1773-B831-4EEB-AB62-A66F1B488AA8}"/>
                  </a:ext>
                </a:extLst>
              </p:cNvPr>
              <p:cNvSpPr txBox="1">
                <a:spLocks noRot="1" noChangeAspect="1" noMove="1" noResize="1" noEditPoints="1" noAdjustHandles="1" noChangeArrowheads="1" noChangeShapeType="1" noTextEdit="1"/>
              </p:cNvSpPr>
              <p:nvPr/>
            </p:nvSpPr>
            <p:spPr>
              <a:xfrm>
                <a:off x="3394903" y="40024636"/>
                <a:ext cx="8207220" cy="884281"/>
              </a:xfrm>
              <a:prstGeom prst="rect">
                <a:avLst/>
              </a:prstGeom>
              <a:blipFill>
                <a:blip r:embed="rId36"/>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6C927B1-94EB-4639-9C35-4C25D94580B5}"/>
              </a:ext>
            </a:extLst>
          </p:cNvPr>
          <p:cNvSpPr txBox="1"/>
          <p:nvPr/>
        </p:nvSpPr>
        <p:spPr>
          <a:xfrm>
            <a:off x="987056" y="21546341"/>
            <a:ext cx="8730649" cy="523220"/>
          </a:xfrm>
          <a:prstGeom prst="rect">
            <a:avLst/>
          </a:prstGeom>
          <a:noFill/>
        </p:spPr>
        <p:txBody>
          <a:bodyPr wrap="square" rtlCol="0">
            <a:spAutoFit/>
          </a:bodyPr>
          <a:lstStyle/>
          <a:p>
            <a:r>
              <a:rPr lang="en-US" sz="2800" dirty="0"/>
              <a:t>Schematic drawing of two energy storage rings cooler</a:t>
            </a:r>
          </a:p>
        </p:txBody>
      </p:sp>
      <p:pic>
        <p:nvPicPr>
          <p:cNvPr id="8" name="Picture 7">
            <a:extLst>
              <a:ext uri="{FF2B5EF4-FFF2-40B4-BE49-F238E27FC236}">
                <a16:creationId xmlns:a16="http://schemas.microsoft.com/office/drawing/2014/main" id="{D07B9102-C823-402A-8F05-FDB31432B22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7101837" y="16381004"/>
            <a:ext cx="7382321" cy="416915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435DB0-FE0F-4EC1-9849-77219FA38563}"/>
                  </a:ext>
                </a:extLst>
              </p:cNvPr>
              <p:cNvSpPr txBox="1"/>
              <p:nvPr/>
            </p:nvSpPr>
            <p:spPr>
              <a:xfrm>
                <a:off x="16985470" y="20629980"/>
                <a:ext cx="7645652" cy="557717"/>
              </a:xfrm>
              <a:prstGeom prst="rect">
                <a:avLst/>
              </a:prstGeom>
              <a:noFill/>
            </p:spPr>
            <p:txBody>
              <a:bodyPr wrap="square" rtlCol="0">
                <a:spAutoFit/>
              </a:bodyPr>
              <a:lstStyle/>
              <a:p>
                <a:r>
                  <a:rPr lang="en-US" sz="2800" dirty="0"/>
                  <a:t>Phase angle </a:t>
                </a:r>
                <a14:m>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𝜙</m:t>
                        </m:r>
                      </m:e>
                      <m:sub>
                        <m:r>
                          <a:rPr lang="en-US" sz="2800" i="1">
                            <a:solidFill>
                              <a:srgbClr val="000000"/>
                            </a:solidFill>
                            <a:latin typeface="Cambria Math" panose="02040503050406030204" pitchFamily="18" charset="0"/>
                          </a:rPr>
                          <m:t>𝑠</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𝑎</m:t>
                        </m:r>
                      </m:sub>
                    </m:sSub>
                  </m:oMath>
                </a14:m>
                <a:r>
                  <a:rPr lang="en-US" sz="2800" dirty="0"/>
                  <a:t> versus </a:t>
                </a:r>
                <a14:m>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𝜆</m:t>
                        </m:r>
                      </m:e>
                      <m:sub>
                        <m:r>
                          <a:rPr lang="en-US" sz="2800" i="1">
                            <a:solidFill>
                              <a:srgbClr val="000000"/>
                            </a:solidFill>
                            <a:latin typeface="Cambria Math" panose="02040503050406030204" pitchFamily="18" charset="0"/>
                          </a:rPr>
                          <m:t>𝑟𝑓</m:t>
                        </m:r>
                      </m:sub>
                    </m:sSub>
                  </m:oMath>
                </a14:m>
                <a:r>
                  <a:rPr lang="en-US" sz="2800" dirty="0">
                    <a:solidFill>
                      <a:srgbClr val="000000"/>
                    </a:solidFill>
                  </a:rPr>
                  <a:t> </a:t>
                </a:r>
                <a:r>
                  <a:rPr lang="en-US" sz="2800" dirty="0"/>
                  <a:t>plot for SR mode  </a:t>
                </a:r>
              </a:p>
            </p:txBody>
          </p:sp>
        </mc:Choice>
        <mc:Fallback xmlns="">
          <p:sp>
            <p:nvSpPr>
              <p:cNvPr id="9" name="TextBox 8">
                <a:extLst>
                  <a:ext uri="{FF2B5EF4-FFF2-40B4-BE49-F238E27FC236}">
                    <a16:creationId xmlns:a16="http://schemas.microsoft.com/office/drawing/2014/main" id="{74435DB0-FE0F-4EC1-9849-77219FA38563}"/>
                  </a:ext>
                </a:extLst>
              </p:cNvPr>
              <p:cNvSpPr txBox="1">
                <a:spLocks noRot="1" noChangeAspect="1" noMove="1" noResize="1" noEditPoints="1" noAdjustHandles="1" noChangeArrowheads="1" noChangeShapeType="1" noTextEdit="1"/>
              </p:cNvSpPr>
              <p:nvPr/>
            </p:nvSpPr>
            <p:spPr>
              <a:xfrm>
                <a:off x="16985470" y="20629980"/>
                <a:ext cx="7645652" cy="557717"/>
              </a:xfrm>
              <a:prstGeom prst="rect">
                <a:avLst/>
              </a:prstGeom>
              <a:blipFill>
                <a:blip r:embed="rId38"/>
                <a:stretch>
                  <a:fillRect l="-1594" t="-11957" b="-21739"/>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DF1A25D1-9330-4FCB-A2C6-87702E62BE8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4677773" y="16375619"/>
            <a:ext cx="7238975" cy="4169152"/>
          </a:xfrm>
          <a:prstGeom prst="rect">
            <a:avLst/>
          </a:prstGeom>
        </p:spPr>
      </p:pic>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0127DCD-A170-46AF-BAE0-7D728388E746}"/>
                  </a:ext>
                </a:extLst>
              </p:cNvPr>
              <p:cNvSpPr txBox="1"/>
              <p:nvPr/>
            </p:nvSpPr>
            <p:spPr>
              <a:xfrm>
                <a:off x="24493152" y="20640362"/>
                <a:ext cx="7645652" cy="557717"/>
              </a:xfrm>
              <a:prstGeom prst="rect">
                <a:avLst/>
              </a:prstGeom>
              <a:noFill/>
            </p:spPr>
            <p:txBody>
              <a:bodyPr wrap="square" rtlCol="0">
                <a:spAutoFit/>
              </a:bodyPr>
              <a:lstStyle/>
              <a:p>
                <a:r>
                  <a:rPr lang="en-US" sz="2800" dirty="0"/>
                  <a:t>Phase angle </a:t>
                </a:r>
                <a14:m>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𝜙</m:t>
                        </m:r>
                      </m:e>
                      <m:sub>
                        <m:r>
                          <a:rPr lang="en-US" sz="2800" i="1">
                            <a:solidFill>
                              <a:srgbClr val="000000"/>
                            </a:solidFill>
                            <a:latin typeface="Cambria Math" panose="02040503050406030204" pitchFamily="18" charset="0"/>
                          </a:rPr>
                          <m:t>𝑠</m:t>
                        </m:r>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𝑎</m:t>
                        </m:r>
                      </m:sub>
                    </m:sSub>
                  </m:oMath>
                </a14:m>
                <a:r>
                  <a:rPr lang="en-US" sz="2800" dirty="0"/>
                  <a:t> versus </a:t>
                </a:r>
                <a14:m>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𝜆</m:t>
                        </m:r>
                      </m:e>
                      <m:sub>
                        <m:r>
                          <a:rPr lang="en-US" sz="2800" i="1">
                            <a:solidFill>
                              <a:srgbClr val="000000"/>
                            </a:solidFill>
                            <a:latin typeface="Cambria Math" panose="02040503050406030204" pitchFamily="18" charset="0"/>
                          </a:rPr>
                          <m:t>𝑟𝑓</m:t>
                        </m:r>
                      </m:sub>
                    </m:sSub>
                  </m:oMath>
                </a14:m>
                <a:r>
                  <a:rPr lang="en-US" sz="2800" dirty="0">
                    <a:solidFill>
                      <a:srgbClr val="000000"/>
                    </a:solidFill>
                  </a:rPr>
                  <a:t> </a:t>
                </a:r>
                <a:r>
                  <a:rPr lang="en-US" sz="2800" dirty="0"/>
                  <a:t>plot for ERL mode  </a:t>
                </a:r>
              </a:p>
            </p:txBody>
          </p:sp>
        </mc:Choice>
        <mc:Fallback xmlns="">
          <p:sp>
            <p:nvSpPr>
              <p:cNvPr id="73" name="TextBox 72">
                <a:extLst>
                  <a:ext uri="{FF2B5EF4-FFF2-40B4-BE49-F238E27FC236}">
                    <a16:creationId xmlns:a16="http://schemas.microsoft.com/office/drawing/2014/main" id="{40127DCD-A170-46AF-BAE0-7D728388E746}"/>
                  </a:ext>
                </a:extLst>
              </p:cNvPr>
              <p:cNvSpPr txBox="1">
                <a:spLocks noRot="1" noChangeAspect="1" noMove="1" noResize="1" noEditPoints="1" noAdjustHandles="1" noChangeArrowheads="1" noChangeShapeType="1" noTextEdit="1"/>
              </p:cNvSpPr>
              <p:nvPr/>
            </p:nvSpPr>
            <p:spPr>
              <a:xfrm>
                <a:off x="24493152" y="20640362"/>
                <a:ext cx="7645652" cy="557717"/>
              </a:xfrm>
              <a:prstGeom prst="rect">
                <a:avLst/>
              </a:prstGeom>
              <a:blipFill>
                <a:blip r:embed="rId40"/>
                <a:stretch>
                  <a:fillRect l="-1675" t="-13187" r="-399" b="-23077"/>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7E6D3B83-19E2-4DED-8C35-86D6B9358C67}"/>
              </a:ext>
            </a:extLst>
          </p:cNvPr>
          <p:cNvSpPr txBox="1"/>
          <p:nvPr/>
        </p:nvSpPr>
        <p:spPr>
          <a:xfrm>
            <a:off x="16706849" y="24510007"/>
            <a:ext cx="15355870"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Periodic solution </a:t>
            </a:r>
          </a:p>
        </p:txBody>
      </p:sp>
      <p:pic>
        <p:nvPicPr>
          <p:cNvPr id="13" name="Picture 12">
            <a:extLst>
              <a:ext uri="{FF2B5EF4-FFF2-40B4-BE49-F238E27FC236}">
                <a16:creationId xmlns:a16="http://schemas.microsoft.com/office/drawing/2014/main" id="{715F3617-58FE-4B11-BAEA-02D204C88CA4}"/>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7225203" y="25574310"/>
            <a:ext cx="7247164" cy="5404977"/>
          </a:xfrm>
          <a:prstGeom prst="rect">
            <a:avLst/>
          </a:prstGeom>
        </p:spPr>
      </p:pic>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A7CE293-04ED-4C17-91C4-1EBD7D95F48F}"/>
                  </a:ext>
                </a:extLst>
              </p:cNvPr>
              <p:cNvSpPr txBox="1"/>
              <p:nvPr/>
            </p:nvSpPr>
            <p:spPr>
              <a:xfrm>
                <a:off x="17248801" y="31210649"/>
                <a:ext cx="7428972" cy="1630575"/>
              </a:xfrm>
              <a:prstGeom prst="rect">
                <a:avLst/>
              </a:prstGeom>
              <a:noFill/>
            </p:spPr>
            <p:txBody>
              <a:bodyPr wrap="square" rtlCol="0">
                <a:spAutoFit/>
              </a:bodyPr>
              <a:lstStyle/>
              <a:p>
                <a:pPr algn="just"/>
                <a14:m>
                  <m:oMath xmlns:m="http://schemas.openxmlformats.org/officeDocument/2006/math">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Δp</m:t>
                        </m:r>
                      </m:num>
                      <m:den>
                        <m:r>
                          <m:rPr>
                            <m:sty m:val="p"/>
                          </m:rPr>
                          <a:rPr lang="en-US" sz="2800" b="0" i="0" smtClean="0">
                            <a:latin typeface="Cambria Math" panose="02040503050406030204" pitchFamily="18" charset="0"/>
                          </a:rPr>
                          <m:t>p</m:t>
                        </m:r>
                      </m:den>
                    </m:f>
                    <m:r>
                      <a:rPr lang="en-US" sz="2800" b="0" i="0" smtClean="0">
                        <a:latin typeface="Cambria Math" panose="02040503050406030204" pitchFamily="18" charset="0"/>
                      </a:rPr>
                      <m:t> </m:t>
                    </m:r>
                  </m:oMath>
                </a14:m>
                <a:r>
                  <a:rPr lang="en-US" sz="2800" dirty="0"/>
                  <a:t> versus </a:t>
                </a:r>
                <a14:m>
                  <m:oMath xmlns:m="http://schemas.openxmlformats.org/officeDocument/2006/math">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𝑧</m:t>
                    </m:r>
                  </m:oMath>
                </a14:m>
                <a:r>
                  <a:rPr lang="en-US" sz="2800" dirty="0"/>
                  <a:t> plot for SR mode. </a:t>
                </a:r>
                <a14:m>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r>
                      <a:rPr lang="en-US" sz="2800" b="0" i="1" smtClean="0">
                        <a:solidFill>
                          <a:srgbClr val="000000"/>
                        </a:solidFill>
                        <a:latin typeface="Cambria Math" panose="02040503050406030204" pitchFamily="18" charset="0"/>
                      </a:rPr>
                      <m:t>=</m:t>
                    </m:r>
                    <m:sSup>
                      <m:sSupPr>
                        <m:ctrlPr>
                          <a:rPr lang="en-US" sz="2800" b="0" i="1" smtClean="0">
                            <a:solidFill>
                              <a:srgbClr val="000000"/>
                            </a:solidFill>
                            <a:latin typeface="Cambria Math" panose="02040503050406030204" pitchFamily="18" charset="0"/>
                          </a:rPr>
                        </m:ctrlPr>
                      </m:sSupPr>
                      <m:e>
                        <m:r>
                          <a:rPr lang="en-US" sz="2800" b="0" i="1" smtClean="0">
                            <a:solidFill>
                              <a:srgbClr val="000000"/>
                            </a:solidFill>
                            <a:latin typeface="Cambria Math" panose="02040503050406030204" pitchFamily="18" charset="0"/>
                          </a:rPr>
                          <m:t>91</m:t>
                        </m:r>
                      </m:e>
                      <m:sup>
                        <m:r>
                          <a:rPr lang="en-US" sz="2800" b="0" i="1" smtClean="0">
                            <a:solidFill>
                              <a:srgbClr val="000000"/>
                            </a:solidFill>
                            <a:latin typeface="Cambria Math" panose="02040503050406030204" pitchFamily="18" charset="0"/>
                          </a:rPr>
                          <m:t>0</m:t>
                        </m:r>
                      </m:sup>
                    </m:sSup>
                    <m:r>
                      <a:rPr lang="en-US" sz="2800" b="0" i="1" smtClean="0">
                        <a:solidFill>
                          <a:srgbClr val="000000"/>
                        </a:solidFill>
                        <a:latin typeface="Cambria Math" panose="02040503050406030204" pitchFamily="18" charset="0"/>
                      </a:rPr>
                      <m:t>,</m:t>
                    </m:r>
                  </m:oMath>
                </a14:m>
                <a:endParaRPr lang="en-US" sz="2800" dirty="0"/>
              </a:p>
              <a:p>
                <a:pPr algn="just"/>
                <a:r>
                  <a:rPr lang="en-US" sz="2800" dirty="0"/>
                  <a:t>          </a:t>
                </a:r>
                <a:r>
                  <a:rPr lang="en-US" sz="2800" dirty="0">
                    <a:solidFill>
                      <a:srgbClr val="000000"/>
                    </a:solidFill>
                  </a:rPr>
                  <a:t>= 0.62  m</a:t>
                </a:r>
                <a:r>
                  <a:rPr lang="en-US" sz="2800" dirty="0"/>
                  <a:t> (phase space distribution, at point 1, First figure)</a:t>
                </a:r>
              </a:p>
            </p:txBody>
          </p:sp>
        </mc:Choice>
        <mc:Fallback xmlns="">
          <p:sp>
            <p:nvSpPr>
              <p:cNvPr id="76" name="TextBox 75">
                <a:extLst>
                  <a:ext uri="{FF2B5EF4-FFF2-40B4-BE49-F238E27FC236}">
                    <a16:creationId xmlns:a16="http://schemas.microsoft.com/office/drawing/2014/main" id="{3A7CE293-04ED-4C17-91C4-1EBD7D95F48F}"/>
                  </a:ext>
                </a:extLst>
              </p:cNvPr>
              <p:cNvSpPr txBox="1">
                <a:spLocks noRot="1" noChangeAspect="1" noMove="1" noResize="1" noEditPoints="1" noAdjustHandles="1" noChangeArrowheads="1" noChangeShapeType="1" noTextEdit="1"/>
              </p:cNvSpPr>
              <p:nvPr/>
            </p:nvSpPr>
            <p:spPr>
              <a:xfrm>
                <a:off x="17248801" y="31210649"/>
                <a:ext cx="7428972" cy="1630575"/>
              </a:xfrm>
              <a:prstGeom prst="rect">
                <a:avLst/>
              </a:prstGeom>
              <a:blipFill>
                <a:blip r:embed="rId42"/>
                <a:stretch>
                  <a:fillRect l="-1724" r="-1724" b="-9738"/>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0FC4E60B-A855-4338-AD71-913F4FDEF17B}"/>
              </a:ext>
            </a:extLst>
          </p:cNvPr>
          <p:cNvSpPr txBox="1"/>
          <p:nvPr/>
        </p:nvSpPr>
        <p:spPr>
          <a:xfrm>
            <a:off x="16622730" y="33184529"/>
            <a:ext cx="15355870" cy="784830"/>
          </a:xfrm>
          <a:prstGeom prst="rect">
            <a:avLst/>
          </a:prstGeom>
          <a:noFill/>
        </p:spPr>
        <p:txBody>
          <a:bodyPr wrap="square" tIns="182880" rtlCol="0">
            <a:spAutoFit/>
          </a:bodyPr>
          <a:lstStyle/>
          <a:p>
            <a:pPr algn="ctr" defTabSz="4386727" eaLnBrk="0" fontAlgn="auto" hangingPunct="0">
              <a:spcBef>
                <a:spcPts val="2400"/>
              </a:spcBef>
              <a:spcAft>
                <a:spcPts val="1200"/>
              </a:spcAft>
              <a:defRPr/>
            </a:pPr>
            <a:r>
              <a:rPr lang="en-US" sz="3600" b="1" u="sng" cap="all" dirty="0">
                <a:solidFill>
                  <a:schemeClr val="accent1">
                    <a:lumMod val="50000"/>
                  </a:schemeClr>
                </a:solidFill>
                <a:latin typeface="Arial" pitchFamily="34" charset="0"/>
                <a:cs typeface="Arial" pitchFamily="34" charset="0"/>
              </a:rPr>
              <a:t>conclusion </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2660385-206B-402E-B1E0-4436F9EF401B}"/>
                  </a:ext>
                </a:extLst>
              </p:cNvPr>
              <p:cNvSpPr txBox="1"/>
              <p:nvPr/>
            </p:nvSpPr>
            <p:spPr>
              <a:xfrm>
                <a:off x="9777625" y="21186827"/>
                <a:ext cx="6003381" cy="1403910"/>
              </a:xfrm>
              <a:prstGeom prst="rect">
                <a:avLst/>
              </a:prstGeom>
              <a:noFill/>
            </p:spPr>
            <p:txBody>
              <a:bodyPr wrap="square" rtlCol="0">
                <a:spAutoFit/>
              </a:bodyPr>
              <a:lstStyle/>
              <a:p>
                <a:r>
                  <a:rPr lang="en-US" sz="2800" dirty="0"/>
                  <a:t>RF phasor</a:t>
                </a:r>
                <a:r>
                  <a:rPr lang="en-US" sz="2800" dirty="0">
                    <a:solidFill>
                      <a:schemeClr val="bg2"/>
                    </a:solidFill>
                  </a:rPr>
                  <a:t>. </a:t>
                </a:r>
                <a14:m>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𝑑</m:t>
                        </m:r>
                      </m:sub>
                    </m:sSub>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𝜋</m:t>
                    </m:r>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𝜙</m:t>
                        </m:r>
                      </m:e>
                      <m:sub>
                        <m:r>
                          <a:rPr lang="en-US" sz="2800" b="0" i="1" smtClean="0">
                            <a:solidFill>
                              <a:srgbClr val="000000"/>
                            </a:solidFill>
                            <a:latin typeface="Cambria Math" panose="02040503050406030204" pitchFamily="18" charset="0"/>
                          </a:rPr>
                          <m:t>𝑠</m:t>
                        </m:r>
                        <m:r>
                          <a:rPr lang="en-US" sz="2800" b="0" i="1" smtClean="0">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𝑎</m:t>
                        </m:r>
                      </m:sub>
                    </m:sSub>
                  </m:oMath>
                </a14:m>
                <a:r>
                  <a:rPr lang="en-US" sz="2800" dirty="0">
                    <a:solidFill>
                      <a:srgbClr val="000000"/>
                    </a:solidFill>
                  </a:rPr>
                  <a:t>, ‘+’ </a:t>
                </a:r>
                <a:r>
                  <a:rPr lang="en-US" sz="2800" dirty="0"/>
                  <a:t>sign is for “ERL” mode, ‘</a:t>
                </a:r>
                <a:r>
                  <a:rPr lang="en-US" sz="2800" dirty="0">
                    <a:solidFill>
                      <a:srgbClr val="000000"/>
                    </a:solidFill>
                  </a:rPr>
                  <a:t>-’</a:t>
                </a:r>
                <a:r>
                  <a:rPr lang="en-US" sz="2800" dirty="0"/>
                  <a:t> sign is for “SR” mode </a:t>
                </a:r>
              </a:p>
            </p:txBody>
          </p:sp>
        </mc:Choice>
        <mc:Fallback xmlns="">
          <p:sp>
            <p:nvSpPr>
              <p:cNvPr id="62" name="TextBox 61">
                <a:extLst>
                  <a:ext uri="{FF2B5EF4-FFF2-40B4-BE49-F238E27FC236}">
                    <a16:creationId xmlns:a16="http://schemas.microsoft.com/office/drawing/2014/main" id="{B2660385-206B-402E-B1E0-4436F9EF401B}"/>
                  </a:ext>
                </a:extLst>
              </p:cNvPr>
              <p:cNvSpPr txBox="1">
                <a:spLocks noRot="1" noChangeAspect="1" noMove="1" noResize="1" noEditPoints="1" noAdjustHandles="1" noChangeArrowheads="1" noChangeShapeType="1" noTextEdit="1"/>
              </p:cNvSpPr>
              <p:nvPr/>
            </p:nvSpPr>
            <p:spPr>
              <a:xfrm>
                <a:off x="9777625" y="21186827"/>
                <a:ext cx="6003381" cy="1403910"/>
              </a:xfrm>
              <a:prstGeom prst="rect">
                <a:avLst/>
              </a:prstGeom>
              <a:blipFill>
                <a:blip r:embed="rId43"/>
                <a:stretch>
                  <a:fillRect l="-2132" t="-5217" r="-3553" b="-1130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65C6053-FC66-4AA2-82B9-74A2B9360096}"/>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196085" y="16551817"/>
            <a:ext cx="8653979" cy="4459376"/>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4D4F07-5B60-42C2-8CD2-461839F5C8C1}"/>
                  </a:ext>
                </a:extLst>
              </p:cNvPr>
              <p:cNvSpPr txBox="1"/>
              <p:nvPr/>
            </p:nvSpPr>
            <p:spPr>
              <a:xfrm>
                <a:off x="8869667" y="26463556"/>
                <a:ext cx="6308984" cy="542969"/>
              </a:xfrm>
              <a:prstGeom prst="rect">
                <a:avLst/>
              </a:prstGeom>
              <a:noFill/>
            </p:spPr>
            <p:txBody>
              <a:bodyPr wrap="square" rtlCol="0">
                <a:spAutoFit/>
              </a:bodyPr>
              <a:lstStyle/>
              <a:p>
                <a14:m>
                  <m:oMath xmlns:m="http://schemas.openxmlformats.org/officeDocument/2006/math">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66</m:t>
                        </m:r>
                      </m:sub>
                      <m:sup>
                        <m:r>
                          <a:rPr lang="en-US" sz="2800" b="0" i="1" smtClean="0">
                            <a:solidFill>
                              <a:srgbClr val="000000"/>
                            </a:solidFill>
                            <a:latin typeface="Cambria Math" panose="02040503050406030204" pitchFamily="18" charset="0"/>
                          </a:rPr>
                          <m:t>𝑎𝑐𝑐</m:t>
                        </m:r>
                      </m:sup>
                    </m:sSubSup>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1</m:t>
                        </m:r>
                      </m:sub>
                    </m:sSub>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2</m:t>
                        </m:r>
                      </m:sub>
                    </m:sSub>
                  </m:oMath>
                </a14:m>
                <a:r>
                  <a:rPr lang="en-US" sz="2800" dirty="0">
                    <a:solidFill>
                      <a:srgbClr val="000000"/>
                    </a:solidFill>
                  </a:rPr>
                  <a:t>, </a:t>
                </a:r>
                <a14:m>
                  <m:oMath xmlns:m="http://schemas.openxmlformats.org/officeDocument/2006/math">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66</m:t>
                        </m:r>
                      </m:sub>
                      <m:sup>
                        <m:r>
                          <a:rPr lang="en-US" sz="2800" b="0" i="1" smtClean="0">
                            <a:solidFill>
                              <a:srgbClr val="000000"/>
                            </a:solidFill>
                            <a:latin typeface="Cambria Math" panose="02040503050406030204" pitchFamily="18" charset="0"/>
                          </a:rPr>
                          <m:t>𝑑𝑒𝑐</m:t>
                        </m:r>
                      </m:sup>
                    </m:sSubSup>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2</m:t>
                        </m:r>
                      </m:sub>
                    </m:sSub>
                    <m:r>
                      <a:rPr lang="en-US" sz="2800" b="0" i="1"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𝑃</m:t>
                        </m:r>
                      </m:e>
                      <m:sub>
                        <m:r>
                          <a:rPr lang="en-US" sz="2800" b="0" i="1" smtClean="0">
                            <a:solidFill>
                              <a:srgbClr val="000000"/>
                            </a:solidFill>
                            <a:latin typeface="Cambria Math" panose="02040503050406030204" pitchFamily="18" charset="0"/>
                          </a:rPr>
                          <m:t>1</m:t>
                        </m:r>
                      </m:sub>
                    </m:sSub>
                  </m:oMath>
                </a14:m>
                <a:endParaRPr lang="en-US" sz="2800" dirty="0"/>
              </a:p>
            </p:txBody>
          </p:sp>
        </mc:Choice>
        <mc:Fallback xmlns="">
          <p:sp>
            <p:nvSpPr>
              <p:cNvPr id="12" name="TextBox 11">
                <a:extLst>
                  <a:ext uri="{FF2B5EF4-FFF2-40B4-BE49-F238E27FC236}">
                    <a16:creationId xmlns:a16="http://schemas.microsoft.com/office/drawing/2014/main" id="{2E4D4F07-5B60-42C2-8CD2-461839F5C8C1}"/>
                  </a:ext>
                </a:extLst>
              </p:cNvPr>
              <p:cNvSpPr txBox="1">
                <a:spLocks noRot="1" noChangeAspect="1" noMove="1" noResize="1" noEditPoints="1" noAdjustHandles="1" noChangeArrowheads="1" noChangeShapeType="1" noTextEdit="1"/>
              </p:cNvSpPr>
              <p:nvPr/>
            </p:nvSpPr>
            <p:spPr>
              <a:xfrm>
                <a:off x="8869667" y="26463556"/>
                <a:ext cx="6308984" cy="542969"/>
              </a:xfrm>
              <a:prstGeom prst="rect">
                <a:avLst/>
              </a:prstGeom>
              <a:blipFill>
                <a:blip r:embed="rId45"/>
                <a:stretch>
                  <a:fillRect t="-7865"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B4D1503-AB0D-4454-A6F7-1A6BB3BF7BE4}"/>
                  </a:ext>
                </a:extLst>
              </p:cNvPr>
              <p:cNvSpPr txBox="1"/>
              <p:nvPr/>
            </p:nvSpPr>
            <p:spPr>
              <a:xfrm>
                <a:off x="7735643" y="38868200"/>
                <a:ext cx="3606583" cy="549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rgbClr val="000000"/>
                              </a:solidFill>
                              <a:latin typeface="Cambria Math" panose="02040503050406030204" pitchFamily="18" charset="0"/>
                            </a:rPr>
                          </m:ctrlPr>
                        </m:sSubSupPr>
                        <m:e>
                          <m:r>
                            <a:rPr lang="en-US" sz="2800" b="0" i="1" smtClean="0">
                              <a:solidFill>
                                <a:srgbClr val="000000"/>
                              </a:solidFill>
                              <a:latin typeface="Cambria Math" panose="02040503050406030204" pitchFamily="18" charset="0"/>
                            </a:rPr>
                            <m:t>  </m:t>
                          </m:r>
                          <m:r>
                            <a:rPr lang="en-US" sz="2800" b="0" i="1" smtClean="0">
                              <a:solidFill>
                                <a:srgbClr val="000000"/>
                              </a:solidFill>
                              <a:latin typeface="Cambria Math" panose="02040503050406030204" pitchFamily="18" charset="0"/>
                            </a:rPr>
                            <m:t>𝑀</m:t>
                          </m:r>
                        </m:e>
                        <m:sub>
                          <m:r>
                            <a:rPr lang="en-US" sz="2800" b="0" i="1" smtClean="0">
                              <a:solidFill>
                                <a:srgbClr val="000000"/>
                              </a:solidFill>
                              <a:latin typeface="Cambria Math" panose="02040503050406030204" pitchFamily="18" charset="0"/>
                            </a:rPr>
                            <m:t>65</m:t>
                          </m:r>
                        </m:sub>
                        <m:sup>
                          <m:r>
                            <a:rPr lang="en-US" sz="2800" b="0" i="1" smtClean="0">
                              <a:solidFill>
                                <a:srgbClr val="000000"/>
                              </a:solidFill>
                              <a:latin typeface="Cambria Math" panose="02040503050406030204" pitchFamily="18" charset="0"/>
                            </a:rPr>
                            <m:t>𝑑𝑒𝑐</m:t>
                          </m:r>
                        </m:sup>
                      </m:sSubSup>
                      <m:r>
                        <a:rPr lang="en-US" sz="2800" b="0" i="1" smtClean="0">
                          <a:solidFill>
                            <a:srgbClr val="000000"/>
                          </a:solidFill>
                          <a:latin typeface="Cambria Math" panose="02040503050406030204" pitchFamily="18" charset="0"/>
                        </a:rPr>
                        <m:t>=−</m:t>
                      </m:r>
                      <m:sSubSup>
                        <m:sSubSupPr>
                          <m:ctrlPr>
                            <a:rPr lang="en-US" sz="2800" b="0" i="1" smtClean="0">
                              <a:solidFill>
                                <a:srgbClr val="000000"/>
                              </a:solidFill>
                              <a:latin typeface="Cambria Math" panose="02040503050406030204" pitchFamily="18" charset="0"/>
                            </a:rPr>
                          </m:ctrlPr>
                        </m:sSubSupPr>
                        <m:e>
                          <m:r>
                            <m:rPr>
                              <m:sty m:val="p"/>
                            </m:rPr>
                            <a:rPr lang="en-US" sz="2800" b="0" i="0" smtClean="0">
                              <a:solidFill>
                                <a:srgbClr val="000000"/>
                              </a:solidFill>
                              <a:latin typeface="Cambria Math" panose="02040503050406030204" pitchFamily="18" charset="0"/>
                            </a:rPr>
                            <m:t>M</m:t>
                          </m:r>
                        </m:e>
                        <m:sub>
                          <m:r>
                            <a:rPr lang="en-US" sz="2800" b="0" i="0" smtClean="0">
                              <a:solidFill>
                                <a:srgbClr val="000000"/>
                              </a:solidFill>
                              <a:latin typeface="Cambria Math" panose="02040503050406030204" pitchFamily="18" charset="0"/>
                            </a:rPr>
                            <m:t>65</m:t>
                          </m:r>
                        </m:sub>
                        <m:sup>
                          <m:r>
                            <m:rPr>
                              <m:sty m:val="p"/>
                            </m:rPr>
                            <a:rPr lang="en-US" sz="2800" b="0" i="0" smtClean="0">
                              <a:solidFill>
                                <a:srgbClr val="000000"/>
                              </a:solidFill>
                              <a:latin typeface="Cambria Math" panose="02040503050406030204" pitchFamily="18" charset="0"/>
                            </a:rPr>
                            <m:t>acc</m:t>
                          </m:r>
                        </m:sup>
                      </m:sSubSup>
                      <m:r>
                        <a:rPr lang="en-US" sz="2800" b="0" i="0" smtClean="0">
                          <a:solidFill>
                            <a:srgbClr val="000000"/>
                          </a:solidFill>
                          <a:latin typeface="Cambria Math" panose="02040503050406030204" pitchFamily="18" charset="0"/>
                        </a:rPr>
                        <m:t> .</m:t>
                      </m:r>
                      <m:sSub>
                        <m:sSubPr>
                          <m:ctrlPr>
                            <a:rPr lang="en-US" sz="2800" b="0" i="1" smtClean="0">
                              <a:solidFill>
                                <a:srgbClr val="000000"/>
                              </a:solidFill>
                              <a:latin typeface="Cambria Math" panose="02040503050406030204" pitchFamily="18" charset="0"/>
                            </a:rPr>
                          </m:ctrlPr>
                        </m:sSubPr>
                        <m:e>
                          <m:r>
                            <m:rPr>
                              <m:sty m:val="p"/>
                            </m:rPr>
                            <a:rPr lang="en-US" sz="2800" b="0" i="0" smtClean="0">
                              <a:solidFill>
                                <a:srgbClr val="000000"/>
                              </a:solidFill>
                              <a:latin typeface="Cambria Math" panose="02040503050406030204" pitchFamily="18" charset="0"/>
                            </a:rPr>
                            <m:t>P</m:t>
                          </m:r>
                        </m:e>
                        <m:sub>
                          <m:r>
                            <a:rPr lang="en-US" sz="2800" b="0" i="0" smtClean="0">
                              <a:solidFill>
                                <a:srgbClr val="000000"/>
                              </a:solidFill>
                              <a:latin typeface="Cambria Math" panose="02040503050406030204" pitchFamily="18" charset="0"/>
                            </a:rPr>
                            <m:t>2</m:t>
                          </m:r>
                        </m:sub>
                      </m:sSub>
                      <m:r>
                        <a:rPr lang="en-US" sz="2800" b="0" i="0" smtClean="0">
                          <a:solidFill>
                            <a:srgbClr val="000000"/>
                          </a:solidFill>
                          <a:latin typeface="Cambria Math" panose="02040503050406030204" pitchFamily="18" charset="0"/>
                        </a:rPr>
                        <m:t>/</m:t>
                      </m:r>
                      <m:sSub>
                        <m:sSubPr>
                          <m:ctrlPr>
                            <a:rPr lang="en-US" sz="2800" b="0" i="1" smtClean="0">
                              <a:solidFill>
                                <a:srgbClr val="000000"/>
                              </a:solidFill>
                              <a:latin typeface="Cambria Math" panose="02040503050406030204" pitchFamily="18" charset="0"/>
                            </a:rPr>
                          </m:ctrlPr>
                        </m:sSubPr>
                        <m:e>
                          <m:r>
                            <m:rPr>
                              <m:sty m:val="p"/>
                            </m:rPr>
                            <a:rPr lang="en-US" sz="2800" b="0" i="0" smtClean="0">
                              <a:solidFill>
                                <a:srgbClr val="000000"/>
                              </a:solidFill>
                              <a:latin typeface="Cambria Math" panose="02040503050406030204" pitchFamily="18" charset="0"/>
                            </a:rPr>
                            <m:t>P</m:t>
                          </m:r>
                        </m:e>
                        <m:sub>
                          <m:r>
                            <a:rPr lang="en-US" sz="2800" b="0" i="0" smtClean="0">
                              <a:solidFill>
                                <a:srgbClr val="000000"/>
                              </a:solidFill>
                              <a:latin typeface="Cambria Math" panose="02040503050406030204" pitchFamily="18" charset="0"/>
                            </a:rPr>
                            <m:t>1</m:t>
                          </m:r>
                        </m:sub>
                      </m:sSub>
                    </m:oMath>
                  </m:oMathPara>
                </a14:m>
                <a:endParaRPr lang="en-US" sz="2800" dirty="0">
                  <a:solidFill>
                    <a:srgbClr val="000000"/>
                  </a:solidFill>
                </a:endParaRPr>
              </a:p>
            </p:txBody>
          </p:sp>
        </mc:Choice>
        <mc:Fallback xmlns="">
          <p:sp>
            <p:nvSpPr>
              <p:cNvPr id="64" name="TextBox 63">
                <a:extLst>
                  <a:ext uri="{FF2B5EF4-FFF2-40B4-BE49-F238E27FC236}">
                    <a16:creationId xmlns:a16="http://schemas.microsoft.com/office/drawing/2014/main" id="{7B4D1503-AB0D-4454-A6F7-1A6BB3BF7BE4}"/>
                  </a:ext>
                </a:extLst>
              </p:cNvPr>
              <p:cNvSpPr txBox="1">
                <a:spLocks noRot="1" noChangeAspect="1" noMove="1" noResize="1" noEditPoints="1" noAdjustHandles="1" noChangeArrowheads="1" noChangeShapeType="1" noTextEdit="1"/>
              </p:cNvSpPr>
              <p:nvPr/>
            </p:nvSpPr>
            <p:spPr>
              <a:xfrm>
                <a:off x="7735643" y="38868200"/>
                <a:ext cx="3606583" cy="549125"/>
              </a:xfrm>
              <a:prstGeom prst="rect">
                <a:avLst/>
              </a:prstGeom>
              <a:blipFill>
                <a:blip r:embed="rId47"/>
                <a:stretch>
                  <a:fillRect/>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CE10ED8B-5E24-45FD-A8F4-19BEFA18CA2C}"/>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0029311" y="16583629"/>
            <a:ext cx="5968509" cy="4421321"/>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4366232-5B19-4CF5-8574-E10820007346}"/>
                  </a:ext>
                </a:extLst>
              </p:cNvPr>
              <p:cNvSpPr txBox="1"/>
              <p:nvPr/>
            </p:nvSpPr>
            <p:spPr>
              <a:xfrm>
                <a:off x="1048420" y="29125089"/>
                <a:ext cx="4726119" cy="523220"/>
              </a:xfrm>
              <a:prstGeom prst="rect">
                <a:avLst/>
              </a:prstGeom>
              <a:noFill/>
            </p:spPr>
            <p:txBody>
              <a:bodyPr wrap="square" rtlCol="0">
                <a:spAutoFit/>
              </a:bodyPr>
              <a:lstStyle/>
              <a:p>
                <a14:m>
                  <m:oMath xmlns:m="http://schemas.openxmlformats.org/officeDocument/2006/math">
                    <m:r>
                      <a:rPr lang="en-US" sz="2800" b="0" i="1" smtClean="0">
                        <a:solidFill>
                          <a:srgbClr val="000000"/>
                        </a:solidFill>
                        <a:latin typeface="Cambria Math" panose="02040503050406030204" pitchFamily="18" charset="0"/>
                      </a:rPr>
                      <m:t>𝜇</m:t>
                    </m:r>
                  </m:oMath>
                </a14:m>
                <a:r>
                  <a:rPr lang="en-US" sz="2800" dirty="0">
                    <a:solidFill>
                      <a:srgbClr val="000000"/>
                    </a:solidFill>
                  </a:rPr>
                  <a:t> = </a:t>
                </a:r>
                <a:r>
                  <a:rPr lang="en-US" sz="2800" dirty="0">
                    <a:solidFill>
                      <a:schemeClr val="bg1"/>
                    </a:solidFill>
                  </a:rPr>
                  <a:t>phase advance</a:t>
                </a:r>
              </a:p>
            </p:txBody>
          </p:sp>
        </mc:Choice>
        <mc:Fallback xmlns="">
          <p:sp>
            <p:nvSpPr>
              <p:cNvPr id="22" name="TextBox 21">
                <a:extLst>
                  <a:ext uri="{FF2B5EF4-FFF2-40B4-BE49-F238E27FC236}">
                    <a16:creationId xmlns:a16="http://schemas.microsoft.com/office/drawing/2014/main" id="{94366232-5B19-4CF5-8574-E10820007346}"/>
                  </a:ext>
                </a:extLst>
              </p:cNvPr>
              <p:cNvSpPr txBox="1">
                <a:spLocks noRot="1" noChangeAspect="1" noMove="1" noResize="1" noEditPoints="1" noAdjustHandles="1" noChangeArrowheads="1" noChangeShapeType="1" noTextEdit="1"/>
              </p:cNvSpPr>
              <p:nvPr/>
            </p:nvSpPr>
            <p:spPr>
              <a:xfrm>
                <a:off x="1048420" y="29125089"/>
                <a:ext cx="4726119" cy="523220"/>
              </a:xfrm>
              <a:prstGeom prst="rect">
                <a:avLst/>
              </a:prstGeom>
              <a:blipFill>
                <a:blip r:embed="rId49"/>
                <a:stretch>
                  <a:fillRect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F00366A-F44F-4B8E-8878-59396F13BB7C}"/>
                  </a:ext>
                </a:extLst>
              </p:cNvPr>
              <p:cNvSpPr txBox="1"/>
              <p:nvPr/>
            </p:nvSpPr>
            <p:spPr>
              <a:xfrm>
                <a:off x="24754028" y="25574310"/>
                <a:ext cx="6669635" cy="4215898"/>
              </a:xfrm>
              <a:prstGeom prst="rect">
                <a:avLst/>
              </a:prstGeom>
              <a:noFill/>
            </p:spPr>
            <p:txBody>
              <a:bodyPr wrap="square" rtlCol="0">
                <a:spAutoFit/>
              </a:bodyPr>
              <a:lstStyle/>
              <a:p>
                <a:pPr algn="just"/>
                <a:r>
                  <a:rPr lang="en-US" sz="2800"/>
                  <a:t>A </a:t>
                </a:r>
                <a:r>
                  <a:rPr lang="en-US" sz="2800" dirty="0"/>
                  <a:t>plot of  </a:t>
                </a:r>
                <a14:m>
                  <m:oMath xmlns:m="http://schemas.openxmlformats.org/officeDocument/2006/math">
                    <m:f>
                      <m:fPr>
                        <m:ctrlPr>
                          <a:rPr lang="en-US" sz="2800" i="1">
                            <a:latin typeface="Cambria Math" panose="02040503050406030204" pitchFamily="18" charset="0"/>
                          </a:rPr>
                        </m:ctrlPr>
                      </m:fPr>
                      <m:num>
                        <m:r>
                          <m:rPr>
                            <m:sty m:val="p"/>
                          </m:rPr>
                          <a:rPr lang="en-US" sz="2800">
                            <a:latin typeface="Cambria Math" panose="02040503050406030204" pitchFamily="18" charset="0"/>
                          </a:rPr>
                          <m:t>Δp</m:t>
                        </m:r>
                      </m:num>
                      <m:den>
                        <m:r>
                          <m:rPr>
                            <m:sty m:val="p"/>
                          </m:rPr>
                          <a:rPr lang="en-US" sz="2800">
                            <a:latin typeface="Cambria Math" panose="02040503050406030204" pitchFamily="18" charset="0"/>
                          </a:rPr>
                          <m:t>p</m:t>
                        </m:r>
                      </m:den>
                    </m:f>
                  </m:oMath>
                </a14:m>
                <a:r>
                  <a:rPr lang="en-US" sz="2800" dirty="0"/>
                  <a:t> versus </a:t>
                </a:r>
                <a14:m>
                  <m:oMath xmlns:m="http://schemas.openxmlformats.org/officeDocument/2006/math">
                    <m:r>
                      <m:rPr>
                        <m:sty m:val="p"/>
                      </m:rPr>
                      <a:rPr lang="en-US" sz="2800">
                        <a:latin typeface="Cambria Math" panose="02040503050406030204" pitchFamily="18" charset="0"/>
                      </a:rPr>
                      <m:t>Δ</m:t>
                    </m:r>
                    <m:r>
                      <a:rPr lang="en-US" sz="2800" i="1">
                        <a:latin typeface="Cambria Math" panose="02040503050406030204" pitchFamily="18" charset="0"/>
                      </a:rPr>
                      <m:t>𝑧</m:t>
                    </m:r>
                  </m:oMath>
                </a14:m>
                <a:r>
                  <a:rPr lang="en-US" sz="2800" dirty="0"/>
                  <a:t> for SR mode is shown. We create a longitudinal beam distribution for the given values of Twiss parameters from our calculation. Then we performed elegant simulations for different number of passes. All passes result the same phase space distribution (as shown in left figure). This ensures that the periodic solution exists.  </a:t>
                </a:r>
              </a:p>
            </p:txBody>
          </p:sp>
        </mc:Choice>
        <mc:Fallback xmlns="">
          <p:sp>
            <p:nvSpPr>
              <p:cNvPr id="23" name="TextBox 22">
                <a:extLst>
                  <a:ext uri="{FF2B5EF4-FFF2-40B4-BE49-F238E27FC236}">
                    <a16:creationId xmlns:a16="http://schemas.microsoft.com/office/drawing/2014/main" id="{EF00366A-F44F-4B8E-8878-59396F13BB7C}"/>
                  </a:ext>
                </a:extLst>
              </p:cNvPr>
              <p:cNvSpPr txBox="1">
                <a:spLocks noRot="1" noChangeAspect="1" noMove="1" noResize="1" noEditPoints="1" noAdjustHandles="1" noChangeArrowheads="1" noChangeShapeType="1" noTextEdit="1"/>
              </p:cNvSpPr>
              <p:nvPr/>
            </p:nvSpPr>
            <p:spPr>
              <a:xfrm>
                <a:off x="24754028" y="25574310"/>
                <a:ext cx="6669635" cy="4215898"/>
              </a:xfrm>
              <a:prstGeom prst="rect">
                <a:avLst/>
              </a:prstGeom>
              <a:blipFill>
                <a:blip r:embed="rId50"/>
                <a:stretch>
                  <a:fillRect l="-1920" r="-1828"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DF90C746-41DD-4D84-A43C-32629DC06584}"/>
                  </a:ext>
                </a:extLst>
              </p:cNvPr>
              <p:cNvSpPr txBox="1"/>
              <p:nvPr/>
            </p:nvSpPr>
            <p:spPr>
              <a:xfrm>
                <a:off x="9364775" y="27789091"/>
                <a:ext cx="914400" cy="55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𝜆</m:t>
                          </m:r>
                        </m:e>
                        <m:sub>
                          <m:r>
                            <a:rPr lang="en-US" sz="2800" b="0" i="1" smtClean="0">
                              <a:solidFill>
                                <a:srgbClr val="000000"/>
                              </a:solidFill>
                              <a:latin typeface="Cambria Math" panose="02040503050406030204" pitchFamily="18" charset="0"/>
                            </a:rPr>
                            <m:t>𝑟𝑓</m:t>
                          </m:r>
                        </m:sub>
                      </m:sSub>
                    </m:oMath>
                  </m:oMathPara>
                </a14:m>
                <a:endParaRPr lang="en-US" sz="2800" dirty="0"/>
              </a:p>
            </p:txBody>
          </p:sp>
        </mc:Choice>
        <mc:Fallback xmlns="">
          <p:sp>
            <p:nvSpPr>
              <p:cNvPr id="87" name="TextBox 86">
                <a:extLst>
                  <a:ext uri="{FF2B5EF4-FFF2-40B4-BE49-F238E27FC236}">
                    <a16:creationId xmlns:a16="http://schemas.microsoft.com/office/drawing/2014/main" id="{DF90C746-41DD-4D84-A43C-32629DC06584}"/>
                  </a:ext>
                </a:extLst>
              </p:cNvPr>
              <p:cNvSpPr txBox="1">
                <a:spLocks noRot="1" noChangeAspect="1" noMove="1" noResize="1" noEditPoints="1" noAdjustHandles="1" noChangeArrowheads="1" noChangeShapeType="1" noTextEdit="1"/>
              </p:cNvSpPr>
              <p:nvPr/>
            </p:nvSpPr>
            <p:spPr>
              <a:xfrm>
                <a:off x="9364775" y="27789091"/>
                <a:ext cx="914400" cy="557717"/>
              </a:xfrm>
              <a:prstGeom prst="rect">
                <a:avLst/>
              </a:prstGeom>
              <a:blipFill>
                <a:blip r:embed="rId52"/>
                <a:stretch>
                  <a:fillRect/>
                </a:stretch>
              </a:blipFill>
            </p:spPr>
            <p:txBody>
              <a:bodyPr/>
              <a:lstStyle/>
              <a:p>
                <a:r>
                  <a:rPr lang="en-US">
                    <a:noFill/>
                  </a:rPr>
                  <a:t> </a:t>
                </a:r>
              </a:p>
            </p:txBody>
          </p:sp>
        </mc:Fallback>
      </mc:AlternateContent>
    </p:spTree>
  </p:cSld>
  <p:clrMapOvr>
    <a:masterClrMapping/>
  </p:clrMapOvr>
  <p:transition spd="slow"/>
</p:sld>
</file>

<file path=ppt/theme/theme1.xml><?xml version="1.0" encoding="utf-8"?>
<a:theme xmlns:a="http://schemas.openxmlformats.org/drawingml/2006/main" name="Tradeshow">
  <a:themeElements>
    <a:clrScheme name="odu palette">
      <a:dk1>
        <a:srgbClr val="140678"/>
      </a:dk1>
      <a:lt1>
        <a:srgbClr val="004C99"/>
      </a:lt1>
      <a:dk2>
        <a:srgbClr val="6885D8"/>
      </a:dk2>
      <a:lt2>
        <a:srgbClr val="E5E4DF"/>
      </a:lt2>
      <a:accent1>
        <a:srgbClr val="366BE0"/>
      </a:accent1>
      <a:accent2>
        <a:srgbClr val="BFBFBF"/>
      </a:accent2>
      <a:accent3>
        <a:srgbClr val="7F7F7F"/>
      </a:accent3>
      <a:accent4>
        <a:srgbClr val="6C9CEA"/>
      </a:accent4>
      <a:accent5>
        <a:srgbClr val="1E28E6"/>
      </a:accent5>
      <a:accent6>
        <a:srgbClr val="0066CC"/>
      </a:accent6>
      <a:hlink>
        <a:srgbClr val="333399"/>
      </a:hlink>
      <a:folHlink>
        <a:srgbClr val="595959"/>
      </a:folHlink>
    </a:clrScheme>
    <a:fontScheme name="Custom 1">
      <a:majorFont>
        <a:latin typeface="Arial Black"/>
        <a:ea typeface=""/>
        <a:cs typeface=""/>
      </a:majorFont>
      <a:minorFont>
        <a:latin typeface="Arial"/>
        <a:ea typeface=""/>
        <a:cs typeface=""/>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10848</TotalTime>
  <Words>1062</Words>
  <Application>Microsoft Office PowerPoint</Application>
  <PresentationFormat>Custom</PresentationFormat>
  <Paragraphs>117</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Arial Black</vt:lpstr>
      <vt:lpstr>Calibri</vt:lpstr>
      <vt:lpstr>Cambria Math</vt:lpstr>
      <vt:lpstr>Wingdings</vt:lpstr>
      <vt:lpstr>Tradeshow</vt:lpstr>
      <vt:lpstr>Equation</vt:lpstr>
      <vt:lpstr>PowerPoint Presentation</vt:lpstr>
    </vt:vector>
  </TitlesOfParts>
  <Company>Old Dominion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physics</dc:creator>
  <cp:lastModifiedBy>bdhit001@outlook.com</cp:lastModifiedBy>
  <cp:revision>692</cp:revision>
  <cp:lastPrinted>2017-07-11T21:21:26Z</cp:lastPrinted>
  <dcterms:created xsi:type="dcterms:W3CDTF">2012-05-14T18:38:05Z</dcterms:created>
  <dcterms:modified xsi:type="dcterms:W3CDTF">2019-05-15T13:57:08Z</dcterms:modified>
</cp:coreProperties>
</file>