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1"/>
  </p:sldMasterIdLst>
  <p:notesMasterIdLst>
    <p:notesMasterId r:id="rId3"/>
  </p:notesMasterIdLst>
  <p:sldIdLst>
    <p:sldId id="256" r:id="rId2"/>
  </p:sldIdLst>
  <p:sldSz cx="32918400" cy="43891200"/>
  <p:notesSz cx="6858000" cy="9144000"/>
  <p:embeddedFontLst>
    <p:embeddedFont>
      <p:font typeface="Cambria Math" panose="02040503050406030204" pitchFamily="18" charset="0"/>
      <p:regular r:id="rId4"/>
    </p:embeddedFont>
    <p:embeddedFont>
      <p:font typeface="Arial Black" panose="020B0A04020102020204" pitchFamily="34" charset="0"/>
      <p:bold r:id="rId5"/>
    </p:embeddedFont>
    <p:embeddedFont>
      <p:font typeface="Calibri" panose="020F0502020204030204" pitchFamily="34" charset="0"/>
      <p:regular r:id="rId6"/>
      <p:bold r:id="rId7"/>
      <p:italic r:id="rId8"/>
      <p:boldItalic r:id="rId9"/>
    </p:embeddedFont>
  </p:embeddedFontLst>
  <p:defaultTextStyle>
    <a:defPPr>
      <a:defRPr lang="en-US"/>
    </a:defPPr>
    <a:lvl1pPr algn="l" defTabSz="4386263" rtl="0" fontAlgn="base">
      <a:spcBef>
        <a:spcPct val="0"/>
      </a:spcBef>
      <a:spcAft>
        <a:spcPct val="0"/>
      </a:spcAft>
      <a:defRPr sz="8600" kern="1200">
        <a:solidFill>
          <a:schemeClr val="tx1"/>
        </a:solidFill>
        <a:latin typeface="Arial" charset="0"/>
        <a:ea typeface="+mn-ea"/>
        <a:cs typeface="+mn-cs"/>
      </a:defRPr>
    </a:lvl1pPr>
    <a:lvl2pPr marL="2192338" indent="-1735138" algn="l" defTabSz="4386263" rtl="0" fontAlgn="base">
      <a:spcBef>
        <a:spcPct val="0"/>
      </a:spcBef>
      <a:spcAft>
        <a:spcPct val="0"/>
      </a:spcAft>
      <a:defRPr sz="8600" kern="1200">
        <a:solidFill>
          <a:schemeClr val="tx1"/>
        </a:solidFill>
        <a:latin typeface="Arial" charset="0"/>
        <a:ea typeface="+mn-ea"/>
        <a:cs typeface="+mn-cs"/>
      </a:defRPr>
    </a:lvl2pPr>
    <a:lvl3pPr marL="4386263" indent="-3471863" algn="l" defTabSz="4386263" rtl="0" fontAlgn="base">
      <a:spcBef>
        <a:spcPct val="0"/>
      </a:spcBef>
      <a:spcAft>
        <a:spcPct val="0"/>
      </a:spcAft>
      <a:defRPr sz="8600" kern="1200">
        <a:solidFill>
          <a:schemeClr val="tx1"/>
        </a:solidFill>
        <a:latin typeface="Arial" charset="0"/>
        <a:ea typeface="+mn-ea"/>
        <a:cs typeface="+mn-cs"/>
      </a:defRPr>
    </a:lvl3pPr>
    <a:lvl4pPr marL="6578600" indent="-5207000" algn="l" defTabSz="4386263" rtl="0" fontAlgn="base">
      <a:spcBef>
        <a:spcPct val="0"/>
      </a:spcBef>
      <a:spcAft>
        <a:spcPct val="0"/>
      </a:spcAft>
      <a:defRPr sz="8600" kern="1200">
        <a:solidFill>
          <a:schemeClr val="tx1"/>
        </a:solidFill>
        <a:latin typeface="Arial" charset="0"/>
        <a:ea typeface="+mn-ea"/>
        <a:cs typeface="+mn-cs"/>
      </a:defRPr>
    </a:lvl4pPr>
    <a:lvl5pPr marL="8772525" indent="-6943725" algn="l" defTabSz="4386263"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776" userDrawn="1">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CECFF"/>
    <a:srgbClr val="FCBA36"/>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16" autoAdjust="0"/>
  </p:normalViewPr>
  <p:slideViewPr>
    <p:cSldViewPr showGuides="1">
      <p:cViewPr>
        <p:scale>
          <a:sx n="40" d="100"/>
          <a:sy n="40" d="100"/>
        </p:scale>
        <p:origin x="24" y="-7373"/>
      </p:cViewPr>
      <p:guideLst>
        <p:guide orient="horz" pos="13776"/>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3 cell RFD w/couplers</c:v>
          </c:tx>
          <c:spPr>
            <a:ln w="25400" cap="rnd">
              <a:noFill/>
              <a:round/>
            </a:ln>
            <a:effectLst/>
          </c:spPr>
          <c:marker>
            <c:symbol val="circle"/>
            <c:size val="10"/>
            <c:spPr>
              <a:solidFill>
                <a:srgbClr val="140678">
                  <a:lumMod val="60000"/>
                  <a:lumOff val="40000"/>
                </a:srgbClr>
              </a:solidFill>
              <a:ln w="9525">
                <a:solidFill>
                  <a:srgbClr val="140678">
                    <a:lumMod val="60000"/>
                    <a:lumOff val="40000"/>
                  </a:srgbClr>
                </a:solidFill>
              </a:ln>
              <a:effectLst/>
            </c:spPr>
          </c:marker>
          <c:xVal>
            <c:numRef>
              <c:f>'3-cell'!$A$3:$A$27</c:f>
              <c:numCache>
                <c:formatCode>0</c:formatCode>
                <c:ptCount val="25"/>
                <c:pt idx="0">
                  <c:v>1334</c:v>
                </c:pt>
                <c:pt idx="1">
                  <c:v>1335</c:v>
                </c:pt>
                <c:pt idx="2">
                  <c:v>1349</c:v>
                </c:pt>
                <c:pt idx="3">
                  <c:v>1349</c:v>
                </c:pt>
                <c:pt idx="4" formatCode="General">
                  <c:v>1626</c:v>
                </c:pt>
                <c:pt idx="5" formatCode="General">
                  <c:v>1705</c:v>
                </c:pt>
                <c:pt idx="6" formatCode="General">
                  <c:v>1903</c:v>
                </c:pt>
                <c:pt idx="7" formatCode="General">
                  <c:v>2015</c:v>
                </c:pt>
                <c:pt idx="8" formatCode="General">
                  <c:v>2049</c:v>
                </c:pt>
                <c:pt idx="9" formatCode="General">
                  <c:v>2199</c:v>
                </c:pt>
                <c:pt idx="10" formatCode="General">
                  <c:v>2318</c:v>
                </c:pt>
                <c:pt idx="11" formatCode="General">
                  <c:v>2365</c:v>
                </c:pt>
                <c:pt idx="12" formatCode="General">
                  <c:v>2379</c:v>
                </c:pt>
                <c:pt idx="13" formatCode="General">
                  <c:v>2420</c:v>
                </c:pt>
                <c:pt idx="14" formatCode="General">
                  <c:v>2528</c:v>
                </c:pt>
                <c:pt idx="15" formatCode="General">
                  <c:v>2594</c:v>
                </c:pt>
                <c:pt idx="16" formatCode="General">
                  <c:v>2612</c:v>
                </c:pt>
                <c:pt idx="17" formatCode="General">
                  <c:v>2616</c:v>
                </c:pt>
                <c:pt idx="18" formatCode="General">
                  <c:v>2688</c:v>
                </c:pt>
                <c:pt idx="19" formatCode="General">
                  <c:v>2743</c:v>
                </c:pt>
                <c:pt idx="20" formatCode="General">
                  <c:v>2780</c:v>
                </c:pt>
                <c:pt idx="21" formatCode="General">
                  <c:v>2844</c:v>
                </c:pt>
                <c:pt idx="22" formatCode="General">
                  <c:v>2876</c:v>
                </c:pt>
                <c:pt idx="23" formatCode="General">
                  <c:v>2885</c:v>
                </c:pt>
                <c:pt idx="24" formatCode="General">
                  <c:v>2968</c:v>
                </c:pt>
              </c:numCache>
            </c:numRef>
          </c:xVal>
          <c:yVal>
            <c:numRef>
              <c:f>'3-cell'!$E$3:$E$27</c:f>
              <c:numCache>
                <c:formatCode>0.00E+00</c:formatCode>
                <c:ptCount val="25"/>
                <c:pt idx="0">
                  <c:v>366369.17558658752</c:v>
                </c:pt>
                <c:pt idx="1">
                  <c:v>435087.0699855297</c:v>
                </c:pt>
                <c:pt idx="2">
                  <c:v>5463.4809481663597</c:v>
                </c:pt>
                <c:pt idx="3">
                  <c:v>10559248.359845649</c:v>
                </c:pt>
                <c:pt idx="4">
                  <c:v>770.75217404398234</c:v>
                </c:pt>
                <c:pt idx="5">
                  <c:v>58.500202104282181</c:v>
                </c:pt>
                <c:pt idx="6">
                  <c:v>1081.3605466356748</c:v>
                </c:pt>
                <c:pt idx="7">
                  <c:v>2119.544746204796</c:v>
                </c:pt>
                <c:pt idx="8">
                  <c:v>2.4527148172707909</c:v>
                </c:pt>
                <c:pt idx="9">
                  <c:v>686.82780312310217</c:v>
                </c:pt>
                <c:pt idx="10">
                  <c:v>16584.027314137304</c:v>
                </c:pt>
                <c:pt idx="11">
                  <c:v>81385.701325914022</c:v>
                </c:pt>
                <c:pt idx="12">
                  <c:v>7710.0979429579402</c:v>
                </c:pt>
                <c:pt idx="13">
                  <c:v>4246.768160249525</c:v>
                </c:pt>
                <c:pt idx="14">
                  <c:v>11209.885518254725</c:v>
                </c:pt>
                <c:pt idx="15">
                  <c:v>14152.386114486697</c:v>
                </c:pt>
                <c:pt idx="16">
                  <c:v>7.6341910259203505E-2</c:v>
                </c:pt>
                <c:pt idx="17">
                  <c:v>21.735846743504837</c:v>
                </c:pt>
                <c:pt idx="18">
                  <c:v>160.0061133629431</c:v>
                </c:pt>
                <c:pt idx="19">
                  <c:v>502.60878545014492</c:v>
                </c:pt>
                <c:pt idx="20">
                  <c:v>534.36497365737955</c:v>
                </c:pt>
                <c:pt idx="21">
                  <c:v>251.16458076831267</c:v>
                </c:pt>
                <c:pt idx="22">
                  <c:v>51861.812191792866</c:v>
                </c:pt>
                <c:pt idx="23">
                  <c:v>9.618830637684491</c:v>
                </c:pt>
                <c:pt idx="24">
                  <c:v>21905.512965451831</c:v>
                </c:pt>
              </c:numCache>
            </c:numRef>
          </c:yVal>
          <c:smooth val="0"/>
          <c:extLst>
            <c:ext xmlns:c16="http://schemas.microsoft.com/office/drawing/2014/chart" uri="{C3380CC4-5D6E-409C-BE32-E72D297353CC}">
              <c16:uniqueId val="{00000000-A7D7-4FC5-93F2-9220F5500C19}"/>
            </c:ext>
          </c:extLst>
        </c:ser>
        <c:ser>
          <c:idx val="1"/>
          <c:order val="1"/>
          <c:tx>
            <c:v>2 cell RFD w/couplers</c:v>
          </c:tx>
          <c:spPr>
            <a:ln w="25400" cap="rnd">
              <a:noFill/>
              <a:round/>
            </a:ln>
            <a:effectLst/>
          </c:spPr>
          <c:marker>
            <c:symbol val="circle"/>
            <c:size val="10"/>
            <c:spPr>
              <a:solidFill>
                <a:srgbClr val="FF0000"/>
              </a:solidFill>
              <a:ln w="9525">
                <a:solidFill>
                  <a:schemeClr val="accent2"/>
                </a:solidFill>
              </a:ln>
              <a:effectLst/>
            </c:spPr>
          </c:marker>
          <c:xVal>
            <c:numRef>
              <c:f>'2-cell'!$A$3:$A$20</c:f>
              <c:numCache>
                <c:formatCode>General</c:formatCode>
                <c:ptCount val="18"/>
                <c:pt idx="0">
                  <c:v>1357</c:v>
                </c:pt>
                <c:pt idx="1">
                  <c:v>1385</c:v>
                </c:pt>
                <c:pt idx="2">
                  <c:v>1386</c:v>
                </c:pt>
                <c:pt idx="3">
                  <c:v>1691</c:v>
                </c:pt>
                <c:pt idx="4">
                  <c:v>1752</c:v>
                </c:pt>
                <c:pt idx="5">
                  <c:v>1923</c:v>
                </c:pt>
                <c:pt idx="6">
                  <c:v>2369</c:v>
                </c:pt>
                <c:pt idx="7">
                  <c:v>2396</c:v>
                </c:pt>
                <c:pt idx="8">
                  <c:v>2399</c:v>
                </c:pt>
                <c:pt idx="9">
                  <c:v>2605</c:v>
                </c:pt>
                <c:pt idx="10">
                  <c:v>2639</c:v>
                </c:pt>
                <c:pt idx="11">
                  <c:v>2704</c:v>
                </c:pt>
                <c:pt idx="12">
                  <c:v>2787</c:v>
                </c:pt>
                <c:pt idx="13">
                  <c:v>2791</c:v>
                </c:pt>
                <c:pt idx="14">
                  <c:v>2866</c:v>
                </c:pt>
                <c:pt idx="15">
                  <c:v>2891</c:v>
                </c:pt>
                <c:pt idx="16">
                  <c:v>2934</c:v>
                </c:pt>
                <c:pt idx="17">
                  <c:v>2990</c:v>
                </c:pt>
              </c:numCache>
            </c:numRef>
          </c:xVal>
          <c:yVal>
            <c:numRef>
              <c:f>'2-cell'!$E$3:$E$20</c:f>
              <c:numCache>
                <c:formatCode>0.000E+00</c:formatCode>
                <c:ptCount val="18"/>
                <c:pt idx="0">
                  <c:v>227983.90159700139</c:v>
                </c:pt>
                <c:pt idx="1">
                  <c:v>1916359031.1615894</c:v>
                </c:pt>
                <c:pt idx="2">
                  <c:v>4794021.1201219307</c:v>
                </c:pt>
                <c:pt idx="3">
                  <c:v>4390.8323217334209</c:v>
                </c:pt>
                <c:pt idx="4">
                  <c:v>538726245.66074467</c:v>
                </c:pt>
                <c:pt idx="5">
                  <c:v>8803.0429161109842</c:v>
                </c:pt>
                <c:pt idx="6">
                  <c:v>3491.7405106484985</c:v>
                </c:pt>
                <c:pt idx="7">
                  <c:v>495367.74708103144</c:v>
                </c:pt>
                <c:pt idx="8">
                  <c:v>91963.253787218462</c:v>
                </c:pt>
                <c:pt idx="9">
                  <c:v>56523.555047286754</c:v>
                </c:pt>
                <c:pt idx="10">
                  <c:v>7003.1465428778838</c:v>
                </c:pt>
                <c:pt idx="11">
                  <c:v>96.414887813129212</c:v>
                </c:pt>
                <c:pt idx="12">
                  <c:v>737.22023054705642</c:v>
                </c:pt>
                <c:pt idx="13">
                  <c:v>153.14948555220127</c:v>
                </c:pt>
                <c:pt idx="14">
                  <c:v>10374.622654834195</c:v>
                </c:pt>
                <c:pt idx="15">
                  <c:v>26.477362984280131</c:v>
                </c:pt>
                <c:pt idx="16">
                  <c:v>12197940.558474826</c:v>
                </c:pt>
                <c:pt idx="17">
                  <c:v>11331.147430568783</c:v>
                </c:pt>
              </c:numCache>
            </c:numRef>
          </c:yVal>
          <c:smooth val="0"/>
          <c:extLst>
            <c:ext xmlns:c16="http://schemas.microsoft.com/office/drawing/2014/chart" uri="{C3380CC4-5D6E-409C-BE32-E72D297353CC}">
              <c16:uniqueId val="{00000001-A7D7-4FC5-93F2-9220F5500C19}"/>
            </c:ext>
          </c:extLst>
        </c:ser>
        <c:dLbls>
          <c:showLegendKey val="0"/>
          <c:showVal val="0"/>
          <c:showCatName val="0"/>
          <c:showSerName val="0"/>
          <c:showPercent val="0"/>
          <c:showBubbleSize val="0"/>
        </c:dLbls>
        <c:axId val="488607120"/>
        <c:axId val="488611384"/>
      </c:scatterChart>
      <c:scatterChart>
        <c:scatterStyle val="smoothMarker"/>
        <c:varyColors val="0"/>
        <c:ser>
          <c:idx val="2"/>
          <c:order val="2"/>
          <c:tx>
            <c:v>Threshold PEP-II</c:v>
          </c:tx>
          <c:spPr>
            <a:ln w="19050" cap="rnd">
              <a:solidFill>
                <a:srgbClr val="FFC000"/>
              </a:solidFill>
              <a:round/>
            </a:ln>
            <a:effectLst/>
          </c:spPr>
          <c:marker>
            <c:symbol val="none"/>
          </c:marker>
          <c:xVal>
            <c:numRef>
              <c:f>Z_threshold!$A$18:$A$47</c:f>
              <c:numCache>
                <c:formatCode>General</c:formatCode>
                <c:ptCount val="3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numCache>
            </c:numRef>
          </c:xVal>
          <c:yVal>
            <c:numRef>
              <c:f>Z_threshold!$B$18:$B$47</c:f>
              <c:numCache>
                <c:formatCode>0.00E+00</c:formatCode>
                <c:ptCount val="30"/>
                <c:pt idx="0">
                  <c:v>729038.62082093803</c:v>
                </c:pt>
                <c:pt idx="1">
                  <c:v>364519.31041046901</c:v>
                </c:pt>
                <c:pt idx="2">
                  <c:v>243012.87360697932</c:v>
                </c:pt>
                <c:pt idx="3">
                  <c:v>182259.65520523451</c:v>
                </c:pt>
                <c:pt idx="4">
                  <c:v>145807.72416418759</c:v>
                </c:pt>
                <c:pt idx="5">
                  <c:v>121506.43680348966</c:v>
                </c:pt>
                <c:pt idx="6">
                  <c:v>104148.37440299113</c:v>
                </c:pt>
                <c:pt idx="7">
                  <c:v>91129.827602617253</c:v>
                </c:pt>
                <c:pt idx="8">
                  <c:v>81004.291202326436</c:v>
                </c:pt>
                <c:pt idx="9">
                  <c:v>72903.862082093794</c:v>
                </c:pt>
                <c:pt idx="10">
                  <c:v>66276.238256448909</c:v>
                </c:pt>
                <c:pt idx="11">
                  <c:v>60753.218401744831</c:v>
                </c:pt>
                <c:pt idx="12">
                  <c:v>56079.893909302911</c:v>
                </c:pt>
                <c:pt idx="13">
                  <c:v>52074.187201495566</c:v>
                </c:pt>
                <c:pt idx="14">
                  <c:v>48602.57472139586</c:v>
                </c:pt>
                <c:pt idx="15">
                  <c:v>45564.913801308627</c:v>
                </c:pt>
                <c:pt idx="16">
                  <c:v>42884.624754172823</c:v>
                </c:pt>
                <c:pt idx="17">
                  <c:v>40502.145601163218</c:v>
                </c:pt>
                <c:pt idx="18">
                  <c:v>38370.453727417786</c:v>
                </c:pt>
                <c:pt idx="19">
                  <c:v>36451.931041046897</c:v>
                </c:pt>
                <c:pt idx="20">
                  <c:v>34716.124800997044</c:v>
                </c:pt>
                <c:pt idx="21">
                  <c:v>33138.119128224454</c:v>
                </c:pt>
                <c:pt idx="22">
                  <c:v>31697.331340040775</c:v>
                </c:pt>
                <c:pt idx="23">
                  <c:v>30376.609200872415</c:v>
                </c:pt>
                <c:pt idx="24">
                  <c:v>29161.544832837521</c:v>
                </c:pt>
                <c:pt idx="25">
                  <c:v>28039.946954651456</c:v>
                </c:pt>
                <c:pt idx="26">
                  <c:v>27001.43040077548</c:v>
                </c:pt>
                <c:pt idx="27">
                  <c:v>26037.093600747783</c:v>
                </c:pt>
                <c:pt idx="28">
                  <c:v>25139.262786928892</c:v>
                </c:pt>
                <c:pt idx="29">
                  <c:v>24301.28736069793</c:v>
                </c:pt>
              </c:numCache>
            </c:numRef>
          </c:yVal>
          <c:smooth val="1"/>
          <c:extLst>
            <c:ext xmlns:c16="http://schemas.microsoft.com/office/drawing/2014/chart" uri="{C3380CC4-5D6E-409C-BE32-E72D297353CC}">
              <c16:uniqueId val="{00000002-A7D7-4FC5-93F2-9220F5500C19}"/>
            </c:ext>
          </c:extLst>
        </c:ser>
        <c:dLbls>
          <c:showLegendKey val="0"/>
          <c:showVal val="0"/>
          <c:showCatName val="0"/>
          <c:showSerName val="0"/>
          <c:showPercent val="0"/>
          <c:showBubbleSize val="0"/>
        </c:dLbls>
        <c:axId val="488607120"/>
        <c:axId val="488611384"/>
        <c:extLst>
          <c:ext xmlns:c15="http://schemas.microsoft.com/office/drawing/2012/chart" uri="{02D57815-91ED-43cb-92C2-25804820EDAC}">
            <c15:filteredScatterSeries>
              <c15:ser>
                <c:idx val="3"/>
                <c:order val="3"/>
                <c:tx>
                  <c:v>Threshold 10 ms</c:v>
                </c:tx>
                <c:spPr>
                  <a:ln w="19050" cap="rnd">
                    <a:solidFill>
                      <a:schemeClr val="accent4"/>
                    </a:solidFill>
                    <a:round/>
                  </a:ln>
                  <a:effectLst/>
                </c:spPr>
                <c:marker>
                  <c:symbol val="none"/>
                </c:marker>
                <c:xVal>
                  <c:numRef>
                    <c:extLst>
                      <c:ext uri="{02D57815-91ED-43cb-92C2-25804820EDAC}">
                        <c15:formulaRef>
                          <c15:sqref>Z_threshold!$A$18:$A$47</c15:sqref>
                        </c15:formulaRef>
                      </c:ext>
                    </c:extLst>
                    <c:numCache>
                      <c:formatCode>General</c:formatCode>
                      <c:ptCount val="3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numCache>
                  </c:numRef>
                </c:xVal>
                <c:yVal>
                  <c:numRef>
                    <c:extLst>
                      <c:ext uri="{02D57815-91ED-43cb-92C2-25804820EDAC}">
                        <c15:formulaRef>
                          <c15:sqref>Z_threshold!$C$18:$C$47</c15:sqref>
                        </c15:formulaRef>
                      </c:ext>
                    </c:extLst>
                    <c:numCache>
                      <c:formatCode>0.00E+00</c:formatCode>
                      <c:ptCount val="30"/>
                      <c:pt idx="0">
                        <c:v>1603884.9658060635</c:v>
                      </c:pt>
                      <c:pt idx="1">
                        <c:v>801942.48290303175</c:v>
                      </c:pt>
                      <c:pt idx="2">
                        <c:v>534628.3219353545</c:v>
                      </c:pt>
                      <c:pt idx="3">
                        <c:v>400971.24145151587</c:v>
                      </c:pt>
                      <c:pt idx="4">
                        <c:v>320776.99316121271</c:v>
                      </c:pt>
                      <c:pt idx="5">
                        <c:v>267314.16096767725</c:v>
                      </c:pt>
                      <c:pt idx="6">
                        <c:v>229126.42368658047</c:v>
                      </c:pt>
                      <c:pt idx="7">
                        <c:v>200485.62072575794</c:v>
                      </c:pt>
                      <c:pt idx="8">
                        <c:v>178209.44064511816</c:v>
                      </c:pt>
                      <c:pt idx="9">
                        <c:v>160388.49658060636</c:v>
                      </c:pt>
                      <c:pt idx="10">
                        <c:v>145807.72416418759</c:v>
                      </c:pt>
                      <c:pt idx="11">
                        <c:v>133657.08048383862</c:v>
                      </c:pt>
                      <c:pt idx="12">
                        <c:v>123375.76660046642</c:v>
                      </c:pt>
                      <c:pt idx="13">
                        <c:v>114563.21184329024</c:v>
                      </c:pt>
                      <c:pt idx="14">
                        <c:v>106925.66438707091</c:v>
                      </c:pt>
                      <c:pt idx="15">
                        <c:v>100242.81036287897</c:v>
                      </c:pt>
                      <c:pt idx="16">
                        <c:v>94346.174459180213</c:v>
                      </c:pt>
                      <c:pt idx="17">
                        <c:v>89104.720322559078</c:v>
                      </c:pt>
                      <c:pt idx="18">
                        <c:v>84414.998200319125</c:v>
                      </c:pt>
                      <c:pt idx="19">
                        <c:v>80194.248290303178</c:v>
                      </c:pt>
                      <c:pt idx="20">
                        <c:v>76375.4745621935</c:v>
                      </c:pt>
                      <c:pt idx="21">
                        <c:v>72903.862082093794</c:v>
                      </c:pt>
                      <c:pt idx="22">
                        <c:v>69734.12894808971</c:v>
                      </c:pt>
                      <c:pt idx="23">
                        <c:v>66828.540241919312</c:v>
                      </c:pt>
                      <c:pt idx="24">
                        <c:v>64155.398632242541</c:v>
                      </c:pt>
                      <c:pt idx="25">
                        <c:v>61687.88330023321</c:v>
                      </c:pt>
                      <c:pt idx="26">
                        <c:v>59403.14688170606</c:v>
                      </c:pt>
                      <c:pt idx="27">
                        <c:v>57281.605921645118</c:v>
                      </c:pt>
                      <c:pt idx="28">
                        <c:v>55306.378131243568</c:v>
                      </c:pt>
                      <c:pt idx="29">
                        <c:v>53462.832193535454</c:v>
                      </c:pt>
                    </c:numCache>
                  </c:numRef>
                </c:yVal>
                <c:smooth val="1"/>
                <c:extLst>
                  <c:ext xmlns:c16="http://schemas.microsoft.com/office/drawing/2014/chart" uri="{C3380CC4-5D6E-409C-BE32-E72D297353CC}">
                    <c16:uniqueId val="{00000003-A7D7-4FC5-93F2-9220F5500C19}"/>
                  </c:ext>
                </c:extLst>
              </c15:ser>
            </c15:filteredScatterSeries>
          </c:ext>
        </c:extLst>
      </c:scatterChart>
      <c:valAx>
        <c:axId val="488607120"/>
        <c:scaling>
          <c:orientation val="minMax"/>
          <c:max val="3000"/>
          <c:min val="10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US" sz="3200"/>
                  <a:t>f [MHz]</a:t>
                </a:r>
              </a:p>
            </c:rich>
          </c:tx>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488611384"/>
        <c:crosses val="autoZero"/>
        <c:crossBetween val="midCat"/>
      </c:valAx>
      <c:valAx>
        <c:axId val="488611384"/>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US" sz="3200"/>
                  <a:t>Z</a:t>
                </a:r>
                <a:r>
                  <a:rPr lang="en-US" sz="3200" baseline="-25000"/>
                  <a:t>||</a:t>
                </a:r>
                <a:r>
                  <a:rPr lang="en-US" sz="3200"/>
                  <a:t> [</a:t>
                </a:r>
                <a:r>
                  <a:rPr lang="el-GR" sz="3200"/>
                  <a:t>Ω</a:t>
                </a:r>
                <a:r>
                  <a:rPr lang="en-US" sz="3200"/>
                  <a:t>]</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488607120"/>
        <c:crosses val="autoZero"/>
        <c:crossBetween val="midCat"/>
      </c:valAx>
      <c:spPr>
        <a:noFill/>
        <a:ln>
          <a:noFill/>
        </a:ln>
        <a:effectLst/>
      </c:spPr>
    </c:plotArea>
    <c:legend>
      <c:legendPos val="r"/>
      <c:layout>
        <c:manualLayout>
          <c:xMode val="edge"/>
          <c:yMode val="edge"/>
          <c:x val="0.58865833612013763"/>
          <c:y val="4.7589600555883863E-2"/>
          <c:w val="0.25957629354450401"/>
          <c:h val="0.19463148743651118"/>
        </c:manualLayout>
      </c:layout>
      <c:overlay val="1"/>
      <c:spPr>
        <a:solidFill>
          <a:srgbClr val="FFFFFF"/>
        </a:solidFill>
        <a:ln>
          <a:solidFill>
            <a:srgbClr val="E5E4DF">
              <a:lumMod val="75000"/>
            </a:srgbClr>
          </a:solid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5555555555555552E-2"/>
          <c:w val="0.93888888888888888"/>
          <c:h val="0.89814814814814814"/>
        </c:manualLayout>
      </c:layout>
      <c:scatterChart>
        <c:scatterStyle val="smoothMarker"/>
        <c:varyColors val="0"/>
        <c:ser>
          <c:idx val="0"/>
          <c:order val="0"/>
          <c:spPr>
            <a:ln w="19050" cap="rnd">
              <a:solidFill>
                <a:schemeClr val="bg1">
                  <a:lumMod val="75000"/>
                </a:schemeClr>
              </a:solidFill>
              <a:round/>
            </a:ln>
            <a:effectLst/>
          </c:spPr>
          <c:marker>
            <c:symbol val="none"/>
          </c:marker>
          <c:xVal>
            <c:numRef>
              <c:f>Sheet1!$A$1:$A$35</c:f>
              <c:numCache>
                <c:formatCode>General</c:formatCode>
                <c:ptCount val="35"/>
                <c:pt idx="0">
                  <c:v>0</c:v>
                </c:pt>
                <c:pt idx="1">
                  <c:v>0.75</c:v>
                </c:pt>
                <c:pt idx="2">
                  <c:v>1.5</c:v>
                </c:pt>
                <c:pt idx="3">
                  <c:v>2.25</c:v>
                </c:pt>
                <c:pt idx="4">
                  <c:v>3</c:v>
                </c:pt>
                <c:pt idx="5">
                  <c:v>3.75</c:v>
                </c:pt>
                <c:pt idx="6">
                  <c:v>4.5</c:v>
                </c:pt>
                <c:pt idx="7">
                  <c:v>5.25</c:v>
                </c:pt>
                <c:pt idx="8">
                  <c:v>6</c:v>
                </c:pt>
                <c:pt idx="9">
                  <c:v>6.75</c:v>
                </c:pt>
                <c:pt idx="10">
                  <c:v>7.5</c:v>
                </c:pt>
                <c:pt idx="11">
                  <c:v>8.25</c:v>
                </c:pt>
                <c:pt idx="12">
                  <c:v>9</c:v>
                </c:pt>
                <c:pt idx="13">
                  <c:v>9.75</c:v>
                </c:pt>
                <c:pt idx="14">
                  <c:v>10.5</c:v>
                </c:pt>
                <c:pt idx="15">
                  <c:v>11.25</c:v>
                </c:pt>
                <c:pt idx="16">
                  <c:v>12</c:v>
                </c:pt>
                <c:pt idx="17">
                  <c:v>12.75</c:v>
                </c:pt>
                <c:pt idx="18">
                  <c:v>13.5</c:v>
                </c:pt>
                <c:pt idx="19">
                  <c:v>14.25</c:v>
                </c:pt>
                <c:pt idx="20">
                  <c:v>15</c:v>
                </c:pt>
                <c:pt idx="21">
                  <c:v>15.75</c:v>
                </c:pt>
                <c:pt idx="22">
                  <c:v>16.5</c:v>
                </c:pt>
                <c:pt idx="23">
                  <c:v>17.25</c:v>
                </c:pt>
                <c:pt idx="24">
                  <c:v>18</c:v>
                </c:pt>
                <c:pt idx="25">
                  <c:v>18.75</c:v>
                </c:pt>
                <c:pt idx="26">
                  <c:v>19.5</c:v>
                </c:pt>
                <c:pt idx="27">
                  <c:v>20.25</c:v>
                </c:pt>
                <c:pt idx="28">
                  <c:v>21</c:v>
                </c:pt>
                <c:pt idx="29">
                  <c:v>21.75</c:v>
                </c:pt>
                <c:pt idx="30">
                  <c:v>22.5</c:v>
                </c:pt>
                <c:pt idx="31">
                  <c:v>23.25</c:v>
                </c:pt>
                <c:pt idx="32">
                  <c:v>24</c:v>
                </c:pt>
                <c:pt idx="33">
                  <c:v>24.75</c:v>
                </c:pt>
                <c:pt idx="34">
                  <c:v>25.5</c:v>
                </c:pt>
              </c:numCache>
            </c:numRef>
          </c:xVal>
          <c:yVal>
            <c:numRef>
              <c:f>Sheet1!$B$1:$B$35</c:f>
              <c:numCache>
                <c:formatCode>General</c:formatCode>
                <c:ptCount val="35"/>
                <c:pt idx="0">
                  <c:v>1</c:v>
                </c:pt>
                <c:pt idx="1">
                  <c:v>0.70973820280760624</c:v>
                </c:pt>
                <c:pt idx="2">
                  <c:v>6.6492969567640725E-2</c:v>
                </c:pt>
                <c:pt idx="3">
                  <c:v>-0.57163799667769266</c:v>
                </c:pt>
                <c:pt idx="4">
                  <c:v>-0.87119339700839193</c:v>
                </c:pt>
                <c:pt idx="5">
                  <c:v>-0.69747545373862663</c:v>
                </c:pt>
                <c:pt idx="6">
                  <c:v>-0.17285255553323933</c:v>
                </c:pt>
                <c:pt idx="7">
                  <c:v>0.40454752702105418</c:v>
                </c:pt>
                <c:pt idx="8">
                  <c:v>0.72972941785427814</c:v>
                </c:pt>
                <c:pt idx="9">
                  <c:v>0.65189463162302597</c:v>
                </c:pt>
                <c:pt idx="10">
                  <c:v>0.24264472248451807</c:v>
                </c:pt>
                <c:pt idx="11">
                  <c:v>-0.2584511180929886</c:v>
                </c:pt>
                <c:pt idx="12">
                  <c:v>-0.58312336760619321</c:v>
                </c:pt>
                <c:pt idx="13">
                  <c:v>-0.57802368042657581</c:v>
                </c:pt>
                <c:pt idx="14">
                  <c:v>-0.27581141823767563</c:v>
                </c:pt>
                <c:pt idx="15">
                  <c:v>0.13842930753946495</c:v>
                </c:pt>
                <c:pt idx="16">
                  <c:v>0.43880405854089594</c:v>
                </c:pt>
                <c:pt idx="17">
                  <c:v>0.48176184905331998</c:v>
                </c:pt>
                <c:pt idx="18">
                  <c:v>0.27366350512255033</c:v>
                </c:pt>
                <c:pt idx="19">
                  <c:v>-4.8415330832549147E-2</c:v>
                </c:pt>
                <c:pt idx="20">
                  <c:v>-0.3038751651435278</c:v>
                </c:pt>
                <c:pt idx="21">
                  <c:v>-0.36967313707150057</c:v>
                </c:pt>
                <c:pt idx="22">
                  <c:v>-0.23881499955092192</c:v>
                </c:pt>
                <c:pt idx="23">
                  <c:v>-8.9142454020479916E-3</c:v>
                </c:pt>
                <c:pt idx="24">
                  <c:v>0.1848886783083418</c:v>
                </c:pt>
                <c:pt idx="25">
                  <c:v>0.2487621002590937</c:v>
                </c:pt>
                <c:pt idx="26">
                  <c:v>0.17507929335906691</c:v>
                </c:pt>
                <c:pt idx="27">
                  <c:v>3.2210606739574939E-2</c:v>
                </c:pt>
                <c:pt idx="28">
                  <c:v>-8.7636681635882396E-2</c:v>
                </c:pt>
                <c:pt idx="29">
                  <c:v>-0.12623836093450794</c:v>
                </c:pt>
                <c:pt idx="30">
                  <c:v>-8.7330464009350697E-2</c:v>
                </c:pt>
                <c:pt idx="31">
                  <c:v>-2.1483717759260761E-2</c:v>
                </c:pt>
                <c:pt idx="32">
                  <c:v>1.6967160293479455E-2</c:v>
                </c:pt>
                <c:pt idx="33">
                  <c:v>9.2764436986049279E-3</c:v>
                </c:pt>
                <c:pt idx="34">
                  <c:v>-1.8666302241278441E-2</c:v>
                </c:pt>
              </c:numCache>
            </c:numRef>
          </c:yVal>
          <c:smooth val="1"/>
          <c:extLst>
            <c:ext xmlns:c16="http://schemas.microsoft.com/office/drawing/2014/chart" uri="{C3380CC4-5D6E-409C-BE32-E72D297353CC}">
              <c16:uniqueId val="{00000000-E368-42B6-8F9A-3CD462D6DE1F}"/>
            </c:ext>
          </c:extLst>
        </c:ser>
        <c:dLbls>
          <c:showLegendKey val="0"/>
          <c:showVal val="0"/>
          <c:showCatName val="0"/>
          <c:showSerName val="0"/>
          <c:showPercent val="0"/>
          <c:showBubbleSize val="0"/>
        </c:dLbls>
        <c:axId val="542474912"/>
        <c:axId val="542471632"/>
      </c:scatterChart>
      <c:valAx>
        <c:axId val="542474912"/>
        <c:scaling>
          <c:orientation val="minMax"/>
          <c:max val="26"/>
          <c:min val="0"/>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471632"/>
        <c:crosses val="autoZero"/>
        <c:crossBetween val="midCat"/>
      </c:valAx>
      <c:valAx>
        <c:axId val="542471632"/>
        <c:scaling>
          <c:orientation val="minMax"/>
          <c:max val="1.1000000000000001"/>
          <c:min val="-1"/>
        </c:scaling>
        <c:delete val="0"/>
        <c:axPos val="l"/>
        <c:majorGridlines>
          <c:spPr>
            <a:ln w="9525" cap="flat" cmpd="sng" algn="ctr">
              <a:no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4749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3-Cell</c:v>
          </c:tx>
          <c:spPr>
            <a:ln w="38100" cap="rnd">
              <a:solidFill>
                <a:srgbClr val="140678">
                  <a:lumMod val="60000"/>
                  <a:lumOff val="40000"/>
                </a:srgbClr>
              </a:solidFill>
              <a:round/>
            </a:ln>
            <a:effectLst/>
          </c:spPr>
          <c:marker>
            <c:symbol val="none"/>
          </c:marker>
          <c:xVal>
            <c:numRef>
              <c:f>Sheet1!$A$3:$A$3422</c:f>
              <c:numCache>
                <c:formatCode>General</c:formatCode>
                <c:ptCount val="34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numCache>
            </c:numRef>
          </c:xVal>
          <c:yVal>
            <c:numRef>
              <c:f>Sheet1!$B$3:$B$3422</c:f>
              <c:numCache>
                <c:formatCode>General</c:formatCode>
                <c:ptCount val="3420"/>
                <c:pt idx="0">
                  <c:v>-2.8147743263599999E-2</c:v>
                </c:pt>
                <c:pt idx="1">
                  <c:v>-0.55880857735400002</c:v>
                </c:pt>
                <c:pt idx="2">
                  <c:v>-1.16783214728</c:v>
                </c:pt>
                <c:pt idx="3">
                  <c:v>-1.94916223537</c:v>
                </c:pt>
                <c:pt idx="4">
                  <c:v>-3.0250640448700001</c:v>
                </c:pt>
                <c:pt idx="5">
                  <c:v>-4.4877775822799997</c:v>
                </c:pt>
                <c:pt idx="6">
                  <c:v>-6.1003547992299998</c:v>
                </c:pt>
                <c:pt idx="7">
                  <c:v>-6.8879468739799998</c:v>
                </c:pt>
                <c:pt idx="8">
                  <c:v>-6.1280572372600002</c:v>
                </c:pt>
                <c:pt idx="9">
                  <c:v>-4.6536516202499998</c:v>
                </c:pt>
                <c:pt idx="10">
                  <c:v>-3.38574663665</c:v>
                </c:pt>
                <c:pt idx="11">
                  <c:v>-2.5165522400400002</c:v>
                </c:pt>
                <c:pt idx="12">
                  <c:v>-1.9517617705200001</c:v>
                </c:pt>
                <c:pt idx="13">
                  <c:v>-1.58236068974</c:v>
                </c:pt>
                <c:pt idx="14">
                  <c:v>-1.33448470587</c:v>
                </c:pt>
                <c:pt idx="15">
                  <c:v>-1.1631112131700001</c:v>
                </c:pt>
                <c:pt idx="16">
                  <c:v>-1.0411786644600001</c:v>
                </c:pt>
                <c:pt idx="17">
                  <c:v>-0.95218905131999998</c:v>
                </c:pt>
                <c:pt idx="18">
                  <c:v>-0.88585293374999996</c:v>
                </c:pt>
                <c:pt idx="19">
                  <c:v>-0.83559394485299998</c:v>
                </c:pt>
                <c:pt idx="20">
                  <c:v>-0.79710720573600002</c:v>
                </c:pt>
                <c:pt idx="21">
                  <c:v>-0.76750992112299998</c:v>
                </c:pt>
                <c:pt idx="22">
                  <c:v>-0.74482932559899995</c:v>
                </c:pt>
                <c:pt idx="23">
                  <c:v>-0.727686987668</c:v>
                </c:pt>
                <c:pt idx="24">
                  <c:v>-0.71510010270400004</c:v>
                </c:pt>
                <c:pt idx="25">
                  <c:v>-0.706354076848</c:v>
                </c:pt>
                <c:pt idx="26">
                  <c:v>-0.70091946173099995</c:v>
                </c:pt>
                <c:pt idx="27">
                  <c:v>-0.69839699368099994</c:v>
                </c:pt>
                <c:pt idx="28">
                  <c:v>-0.69848073406400002</c:v>
                </c:pt>
                <c:pt idx="29">
                  <c:v>-0.70093303612199997</c:v>
                </c:pt>
                <c:pt idx="30">
                  <c:v>-0.70556733813700001</c:v>
                </c:pt>
                <c:pt idx="31">
                  <c:v>-0.71223619670000005</c:v>
                </c:pt>
                <c:pt idx="32">
                  <c:v>-0.72082286756000002</c:v>
                </c:pt>
                <c:pt idx="33">
                  <c:v>-0.73123531471299996</c:v>
                </c:pt>
                <c:pt idx="34">
                  <c:v>-0.74340190068199996</c:v>
                </c:pt>
                <c:pt idx="35">
                  <c:v>-0.75726825528499997</c:v>
                </c:pt>
                <c:pt idx="36">
                  <c:v>-0.77279498222999998</c:v>
                </c:pt>
                <c:pt idx="37">
                  <c:v>-0.78995597116799998</c:v>
                </c:pt>
                <c:pt idx="38">
                  <c:v>-0.80873715582899997</c:v>
                </c:pt>
                <c:pt idx="39">
                  <c:v>-0.82913560841599998</c:v>
                </c:pt>
                <c:pt idx="40">
                  <c:v>-0.85115889438400005</c:v>
                </c:pt>
                <c:pt idx="41">
                  <c:v>-0.87482463518999998</c:v>
                </c:pt>
                <c:pt idx="42">
                  <c:v>-0.90016024293200003</c:v>
                </c:pt>
                <c:pt idx="43">
                  <c:v>-0.92720280247200004</c:v>
                </c:pt>
                <c:pt idx="44">
                  <c:v>-0.95599908493300001</c:v>
                </c:pt>
                <c:pt idx="45">
                  <c:v>-0.98660568273000004</c:v>
                </c:pt>
                <c:pt idx="46">
                  <c:v>-1.01908926099</c:v>
                </c:pt>
                <c:pt idx="47">
                  <c:v>-1.05352692404</c:v>
                </c:pt>
                <c:pt idx="48">
                  <c:v>-1.0900066988399999</c:v>
                </c:pt>
                <c:pt idx="49">
                  <c:v>-1.12862814006</c:v>
                </c:pt>
                <c:pt idx="50">
                  <c:v>-1.1695030643</c:v>
                </c:pt>
                <c:pt idx="51">
                  <c:v>-1.2127564235599999</c:v>
                </c:pt>
                <c:pt idx="52">
                  <c:v>-1.25852733103</c:v>
                </c:pt>
                <c:pt idx="53">
                  <c:v>-1.30697025546</c:v>
                </c:pt>
                <c:pt idx="54">
                  <c:v>-1.35825640355</c:v>
                </c:pt>
                <c:pt idx="55">
                  <c:v>-1.4125753143699999</c:v>
                </c:pt>
                <c:pt idx="56">
                  <c:v>-1.47013669403</c:v>
                </c:pt>
                <c:pt idx="57">
                  <c:v>-1.5311725247300001</c:v>
                </c:pt>
                <c:pt idx="58">
                  <c:v>-1.59593948866</c:v>
                </c:pt>
                <c:pt idx="59">
                  <c:v>-1.66472175554</c:v>
                </c:pt>
                <c:pt idx="60">
                  <c:v>-1.73783419193</c:v>
                </c:pt>
                <c:pt idx="61">
                  <c:v>-1.81562606275</c:v>
                </c:pt>
                <c:pt idx="62">
                  <c:v>-1.8984853098100001</c:v>
                </c:pt>
                <c:pt idx="63">
                  <c:v>-1.98684351075</c:v>
                </c:pt>
                <c:pt idx="64">
                  <c:v>-2.08118164484</c:v>
                </c:pt>
                <c:pt idx="65">
                  <c:v>-2.1820368218500001</c:v>
                </c:pt>
                <c:pt idx="66">
                  <c:v>-2.2900101680499998</c:v>
                </c:pt>
                <c:pt idx="67">
                  <c:v>-2.40577611369</c:v>
                </c:pt>
                <c:pt idx="68">
                  <c:v>-2.53009339267</c:v>
                </c:pt>
                <c:pt idx="69">
                  <c:v>-2.66381815487</c:v>
                </c:pt>
                <c:pt idx="70">
                  <c:v>-2.8079197149300001</c:v>
                </c:pt>
                <c:pt idx="71">
                  <c:v>-2.9634996341500002</c:v>
                </c:pt>
                <c:pt idx="72">
                  <c:v>-3.1318150768500002</c:v>
                </c:pt>
                <c:pt idx="73">
                  <c:v>-3.3143077353999999</c:v>
                </c:pt>
                <c:pt idx="74">
                  <c:v>-3.5126401280300001</c:v>
                </c:pt>
                <c:pt idx="75">
                  <c:v>-3.7287418025100001</c:v>
                </c:pt>
                <c:pt idx="76">
                  <c:v>-3.9648689777300001</c:v>
                </c:pt>
                <c:pt idx="77">
                  <c:v>-4.2236823464700004</c:v>
                </c:pt>
                <c:pt idx="78">
                  <c:v>-4.5083485560199996</c:v>
                </c:pt>
                <c:pt idx="79">
                  <c:v>-4.8226689124900002</c:v>
                </c:pt>
                <c:pt idx="80">
                  <c:v>-5.1712262020399997</c:v>
                </c:pt>
                <c:pt idx="81">
                  <c:v>-5.5594936345599999</c:v>
                </c:pt>
                <c:pt idx="82">
                  <c:v>-5.9937100660700002</c:v>
                </c:pt>
                <c:pt idx="83">
                  <c:v>-6.48000671506</c:v>
                </c:pt>
                <c:pt idx="84">
                  <c:v>-7.0219632259000004</c:v>
                </c:pt>
                <c:pt idx="85">
                  <c:v>-7.6171608584100001</c:v>
                </c:pt>
                <c:pt idx="86">
                  <c:v>-8.2590296910400003</c:v>
                </c:pt>
                <c:pt idx="87">
                  <c:v>-8.9504862457000005</c:v>
                </c:pt>
                <c:pt idx="88">
                  <c:v>-9.7137463370999999</c:v>
                </c:pt>
                <c:pt idx="89">
                  <c:v>-10.5798815788</c:v>
                </c:pt>
                <c:pt idx="90">
                  <c:v>-11.576855805799999</c:v>
                </c:pt>
                <c:pt idx="91">
                  <c:v>-12.729454522599999</c:v>
                </c:pt>
                <c:pt idx="92">
                  <c:v>-14.063745000400001</c:v>
                </c:pt>
                <c:pt idx="93">
                  <c:v>-15.6103693807</c:v>
                </c:pt>
                <c:pt idx="94">
                  <c:v>-17.406337027100001</c:v>
                </c:pt>
                <c:pt idx="95">
                  <c:v>-19.4960077466</c:v>
                </c:pt>
                <c:pt idx="96">
                  <c:v>-21.931468316099998</c:v>
                </c:pt>
                <c:pt idx="97">
                  <c:v>-24.7719438126</c:v>
                </c:pt>
                <c:pt idx="98">
                  <c:v>-28.0813222777</c:v>
                </c:pt>
                <c:pt idx="99">
                  <c:v>-31.922153401300001</c:v>
                </c:pt>
                <c:pt idx="100">
                  <c:v>-36.343557112399999</c:v>
                </c:pt>
                <c:pt idx="101">
                  <c:v>-41.359590887300001</c:v>
                </c:pt>
                <c:pt idx="102">
                  <c:v>-46.914718001899999</c:v>
                </c:pt>
                <c:pt idx="103">
                  <c:v>-52.8363203336</c:v>
                </c:pt>
                <c:pt idx="104">
                  <c:v>-58.784202037100002</c:v>
                </c:pt>
                <c:pt idx="105">
                  <c:v>-64.225425741099997</c:v>
                </c:pt>
                <c:pt idx="106">
                  <c:v>-68.480593522999996</c:v>
                </c:pt>
                <c:pt idx="107">
                  <c:v>-70.876849294099998</c:v>
                </c:pt>
                <c:pt idx="108">
                  <c:v>-70.976125895400003</c:v>
                </c:pt>
                <c:pt idx="109">
                  <c:v>-68.757709885500006</c:v>
                </c:pt>
                <c:pt idx="110">
                  <c:v>-64.627547645999996</c:v>
                </c:pt>
                <c:pt idx="111">
                  <c:v>-59.2472135358</c:v>
                </c:pt>
                <c:pt idx="112">
                  <c:v>-53.303678413900002</c:v>
                </c:pt>
                <c:pt idx="113">
                  <c:v>-47.346614051499998</c:v>
                </c:pt>
                <c:pt idx="114">
                  <c:v>-41.733250719499999</c:v>
                </c:pt>
                <c:pt idx="115">
                  <c:v>-36.649132567099997</c:v>
                </c:pt>
                <c:pt idx="116">
                  <c:v>-32.157863243199998</c:v>
                </c:pt>
                <c:pt idx="117">
                  <c:v>-28.249540066800002</c:v>
                </c:pt>
                <c:pt idx="118">
                  <c:v>-24.876566693699999</c:v>
                </c:pt>
                <c:pt idx="119">
                  <c:v>-21.976323307600001</c:v>
                </c:pt>
                <c:pt idx="120">
                  <c:v>-19.4839336432</c:v>
                </c:pt>
                <c:pt idx="121">
                  <c:v>-17.338635997299999</c:v>
                </c:pt>
                <c:pt idx="122">
                  <c:v>-15.4864124508</c:v>
                </c:pt>
                <c:pt idx="123">
                  <c:v>-13.8806000121</c:v>
                </c:pt>
                <c:pt idx="124">
                  <c:v>-12.4815065605</c:v>
                </c:pt>
                <c:pt idx="125">
                  <c:v>-11.255598966200001</c:v>
                </c:pt>
                <c:pt idx="126">
                  <c:v>-10.174557287500001</c:v>
                </c:pt>
                <c:pt idx="127">
                  <c:v>-9.2143323672899999</c:v>
                </c:pt>
                <c:pt idx="128">
                  <c:v>-8.3542564424000005</c:v>
                </c:pt>
                <c:pt idx="129">
                  <c:v>-7.5762059761199998</c:v>
                </c:pt>
                <c:pt idx="130">
                  <c:v>-6.8637823349299998</c:v>
                </c:pt>
                <c:pt idx="131">
                  <c:v>-6.2014442066099997</c:v>
                </c:pt>
                <c:pt idx="132">
                  <c:v>-5.5734809216399999</c:v>
                </c:pt>
                <c:pt idx="133">
                  <c:v>-4.9626360064400004</c:v>
                </c:pt>
                <c:pt idx="134">
                  <c:v>-4.3480324077399999</c:v>
                </c:pt>
                <c:pt idx="135">
                  <c:v>-3.7017191717600002</c:v>
                </c:pt>
                <c:pt idx="136">
                  <c:v>-2.9824224157299999</c:v>
                </c:pt>
                <c:pt idx="137">
                  <c:v>-2.1233395454499999</c:v>
                </c:pt>
                <c:pt idx="138">
                  <c:v>-1.00638180846</c:v>
                </c:pt>
                <c:pt idx="139">
                  <c:v>0.59692631463500001</c:v>
                </c:pt>
                <c:pt idx="140">
                  <c:v>3.1738267364600001</c:v>
                </c:pt>
                <c:pt idx="141">
                  <c:v>7.87295591059</c:v>
                </c:pt>
                <c:pt idx="142">
                  <c:v>17.539654736399999</c:v>
                </c:pt>
                <c:pt idx="143">
                  <c:v>36.736461782200003</c:v>
                </c:pt>
                <c:pt idx="144">
                  <c:v>49.379219422699997</c:v>
                </c:pt>
                <c:pt idx="145">
                  <c:v>30.5404693264</c:v>
                </c:pt>
                <c:pt idx="146">
                  <c:v>14.636251997900001</c:v>
                </c:pt>
                <c:pt idx="147">
                  <c:v>7.2014549778300001</c:v>
                </c:pt>
                <c:pt idx="148">
                  <c:v>3.6475000048699999</c:v>
                </c:pt>
                <c:pt idx="149">
                  <c:v>1.7810775456100001</c:v>
                </c:pt>
                <c:pt idx="150">
                  <c:v>0.71862504579700004</c:v>
                </c:pt>
                <c:pt idx="151">
                  <c:v>7.6654044411599995E-2</c:v>
                </c:pt>
                <c:pt idx="152">
                  <c:v>-0.32785454340300002</c:v>
                </c:pt>
                <c:pt idx="153">
                  <c:v>-0.58984857725100004</c:v>
                </c:pt>
                <c:pt idx="154">
                  <c:v>-0.76210447378799995</c:v>
                </c:pt>
                <c:pt idx="155">
                  <c:v>-0.87566387607499996</c:v>
                </c:pt>
                <c:pt idx="156">
                  <c:v>-0.94965386643399996</c:v>
                </c:pt>
                <c:pt idx="157">
                  <c:v>-0.99632338849299995</c:v>
                </c:pt>
                <c:pt idx="158">
                  <c:v>-1.0237734292</c:v>
                </c:pt>
                <c:pt idx="159">
                  <c:v>-1.0375087703600001</c:v>
                </c:pt>
                <c:pt idx="160">
                  <c:v>-1.04135661009</c:v>
                </c:pt>
                <c:pt idx="161">
                  <c:v>-1.03802990339</c:v>
                </c:pt>
                <c:pt idx="162">
                  <c:v>-1.0294836253099999</c:v>
                </c:pt>
                <c:pt idx="163">
                  <c:v>-1.0171462471299999</c:v>
                </c:pt>
                <c:pt idx="164">
                  <c:v>-1.0020737663999999</c:v>
                </c:pt>
                <c:pt idx="165">
                  <c:v>-0.98505439654000004</c:v>
                </c:pt>
                <c:pt idx="166">
                  <c:v>-0.96668107798199998</c:v>
                </c:pt>
                <c:pt idx="167">
                  <c:v>-0.947402557571</c:v>
                </c:pt>
                <c:pt idx="168">
                  <c:v>-0.92755992115599994</c:v>
                </c:pt>
                <c:pt idx="169">
                  <c:v>-0.90741308164699996</c:v>
                </c:pt>
                <c:pt idx="170">
                  <c:v>-0.887160222587</c:v>
                </c:pt>
                <c:pt idx="171">
                  <c:v>-0.86695223068799998</c:v>
                </c:pt>
                <c:pt idx="172">
                  <c:v>-0.84690351734699998</c:v>
                </c:pt>
                <c:pt idx="173">
                  <c:v>-0.82710020698999998</c:v>
                </c:pt>
                <c:pt idx="174">
                  <c:v>-0.80760638431300003</c:v>
                </c:pt>
                <c:pt idx="175">
                  <c:v>-0.78846889621600003</c:v>
                </c:pt>
                <c:pt idx="176">
                  <c:v>-0.76972106768199999</c:v>
                </c:pt>
                <c:pt idx="177">
                  <c:v>-0.75138559458400001</c:v>
                </c:pt>
                <c:pt idx="178">
                  <c:v>-0.73347680787299996</c:v>
                </c:pt>
                <c:pt idx="179">
                  <c:v>-0.71600245416800001</c:v>
                </c:pt>
                <c:pt idx="180">
                  <c:v>-0.69896510183100002</c:v>
                </c:pt>
                <c:pt idx="181">
                  <c:v>-0.68236325524499997</c:v>
                </c:pt>
                <c:pt idx="182">
                  <c:v>-0.666192240426</c:v>
                </c:pt>
                <c:pt idx="183">
                  <c:v>-0.650444910514</c:v>
                </c:pt>
                <c:pt idx="184">
                  <c:v>-0.63511220870499996</c:v>
                </c:pt>
                <c:pt idx="185">
                  <c:v>-0.620183617839</c:v>
                </c:pt>
                <c:pt idx="186">
                  <c:v>-0.60564751951200002</c:v>
                </c:pt>
                <c:pt idx="187">
                  <c:v>-0.59149148068199997</c:v>
                </c:pt>
                <c:pt idx="188">
                  <c:v>-0.57770248198800001</c:v>
                </c:pt>
                <c:pt idx="189">
                  <c:v>-0.56426709904000005</c:v>
                </c:pt>
                <c:pt idx="190">
                  <c:v>-0.55117164566800003</c:v>
                </c:pt>
                <c:pt idx="191">
                  <c:v>-0.53840228630700004</c:v>
                </c:pt>
                <c:pt idx="192">
                  <c:v>-0.52594512327499998</c:v>
                </c:pt>
                <c:pt idx="193">
                  <c:v>-0.51378626358099999</c:v>
                </c:pt>
                <c:pt idx="194">
                  <c:v>-0.501911869003</c:v>
                </c:pt>
                <c:pt idx="195">
                  <c:v>-0.49030819244599999</c:v>
                </c:pt>
                <c:pt idx="196">
                  <c:v>-0.47896160303099999</c:v>
                </c:pt>
                <c:pt idx="197">
                  <c:v>-0.46785860189900003</c:v>
                </c:pt>
                <c:pt idx="198">
                  <c:v>-0.45698583032399998</c:v>
                </c:pt>
                <c:pt idx="199">
                  <c:v>-0.44633007144600001</c:v>
                </c:pt>
                <c:pt idx="200">
                  <c:v>-0.43587824666000002</c:v>
                </c:pt>
                <c:pt idx="201">
                  <c:v>-0.42561740752900001</c:v>
                </c:pt>
                <c:pt idx="202">
                  <c:v>-0.415534723873</c:v>
                </c:pt>
                <c:pt idx="203">
                  <c:v>-0.40561746858999997</c:v>
                </c:pt>
                <c:pt idx="204">
                  <c:v>-0.39585299962999998</c:v>
                </c:pt>
                <c:pt idx="205">
                  <c:v>-0.38622873944300001</c:v>
                </c:pt>
                <c:pt idx="206">
                  <c:v>-0.37673215214299999</c:v>
                </c:pt>
                <c:pt idx="207">
                  <c:v>-0.36735071857000001</c:v>
                </c:pt>
                <c:pt idx="208">
                  <c:v>-0.35807190935299998</c:v>
                </c:pt>
                <c:pt idx="209">
                  <c:v>-0.34888315603999998</c:v>
                </c:pt>
                <c:pt idx="210">
                  <c:v>-0.33977182030699998</c:v>
                </c:pt>
                <c:pt idx="211">
                  <c:v>-0.33072516120700002</c:v>
                </c:pt>
                <c:pt idx="212">
                  <c:v>-0.32173030040700001</c:v>
                </c:pt>
                <c:pt idx="213">
                  <c:v>-0.31277418528599998</c:v>
                </c:pt>
                <c:pt idx="214">
                  <c:v>-0.30384354977200001</c:v>
                </c:pt>
                <c:pt idx="215">
                  <c:v>-0.29492487271700002</c:v>
                </c:pt>
                <c:pt idx="216">
                  <c:v>-0.28600433362799998</c:v>
                </c:pt>
                <c:pt idx="217">
                  <c:v>-0.27706776546900003</c:v>
                </c:pt>
                <c:pt idx="218">
                  <c:v>-0.268100604282</c:v>
                </c:pt>
                <c:pt idx="219">
                  <c:v>-0.25908783527599999</c:v>
                </c:pt>
                <c:pt idx="220">
                  <c:v>-0.250013935031</c:v>
                </c:pt>
                <c:pt idx="221">
                  <c:v>-0.240862809387</c:v>
                </c:pt>
                <c:pt idx="222">
                  <c:v>-0.231617726577</c:v>
                </c:pt>
                <c:pt idx="223">
                  <c:v>-0.22226124505600001</c:v>
                </c:pt>
                <c:pt idx="224">
                  <c:v>-0.212775135472</c:v>
                </c:pt>
                <c:pt idx="225">
                  <c:v>-0.20314029611600001</c:v>
                </c:pt>
                <c:pt idx="226">
                  <c:v>-0.19333666114</c:v>
                </c:pt>
                <c:pt idx="227">
                  <c:v>-0.183343100733</c:v>
                </c:pt>
                <c:pt idx="228">
                  <c:v>-0.173137312367</c:v>
                </c:pt>
                <c:pt idx="229">
                  <c:v>-0.162695702114</c:v>
                </c:pt>
                <c:pt idx="230">
                  <c:v>-0.15199325492099999</c:v>
                </c:pt>
                <c:pt idx="231">
                  <c:v>-0.14100339261200001</c:v>
                </c:pt>
                <c:pt idx="232">
                  <c:v>-0.129697818228</c:v>
                </c:pt>
                <c:pt idx="233">
                  <c:v>-0.118046345187</c:v>
                </c:pt>
                <c:pt idx="234">
                  <c:v>-0.10601670952800001</c:v>
                </c:pt>
                <c:pt idx="235">
                  <c:v>-9.3574363357700002E-2</c:v>
                </c:pt>
                <c:pt idx="236">
                  <c:v>-8.0682247376399993E-2</c:v>
                </c:pt>
                <c:pt idx="237">
                  <c:v>-6.73005401187E-2</c:v>
                </c:pt>
                <c:pt idx="238">
                  <c:v>-5.33863813135E-2</c:v>
                </c:pt>
                <c:pt idx="239">
                  <c:v>-3.88935664631E-2</c:v>
                </c:pt>
                <c:pt idx="240">
                  <c:v>-2.3772209453000001E-2</c:v>
                </c:pt>
                <c:pt idx="241">
                  <c:v>-7.9683696739600001E-3</c:v>
                </c:pt>
                <c:pt idx="242">
                  <c:v>8.5763601954199995E-3</c:v>
                </c:pt>
                <c:pt idx="243">
                  <c:v>2.59253099497E-2</c:v>
                </c:pt>
                <c:pt idx="244">
                  <c:v>4.4147235711800001E-2</c:v>
                </c:pt>
                <c:pt idx="245">
                  <c:v>6.3316876767299995E-2</c:v>
                </c:pt>
                <c:pt idx="246">
                  <c:v>8.3515570555400001E-2</c:v>
                </c:pt>
                <c:pt idx="247">
                  <c:v>0.10483193121999999</c:v>
                </c:pt>
                <c:pt idx="248">
                  <c:v>0.12736259723099999</c:v>
                </c:pt>
                <c:pt idx="249">
                  <c:v>0.15121305350600001</c:v>
                </c:pt>
                <c:pt idx="250">
                  <c:v>0.17649853312200001</c:v>
                </c:pt>
                <c:pt idx="251">
                  <c:v>0.203345002971</c:v>
                </c:pt>
                <c:pt idx="252">
                  <c:v>0.23189023638799999</c:v>
                </c:pt>
                <c:pt idx="253">
                  <c:v>0.26228497370999998</c:v>
                </c:pt>
                <c:pt idx="254">
                  <c:v>0.29469416852300001</c:v>
                </c:pt>
                <c:pt idx="255">
                  <c:v>0.32929831263100001</c:v>
                </c:pt>
                <c:pt idx="256">
                  <c:v>0.36629482602899999</c:v>
                </c:pt>
                <c:pt idx="257">
                  <c:v>0.40589948858500002</c:v>
                </c:pt>
                <c:pt idx="258">
                  <c:v>0.44834787680799998</c:v>
                </c:pt>
                <c:pt idx="259">
                  <c:v>0.493896750765</c:v>
                </c:pt>
                <c:pt idx="260">
                  <c:v>0.54282531124900002</c:v>
                </c:pt>
                <c:pt idx="261">
                  <c:v>0.59543621375400002</c:v>
                </c:pt>
                <c:pt idx="262">
                  <c:v>0.65205618102899998</c:v>
                </c:pt>
                <c:pt idx="263">
                  <c:v>0.71303599706599996</c:v>
                </c:pt>
                <c:pt idx="264">
                  <c:v>0.77874958867999999</c:v>
                </c:pt>
                <c:pt idx="265">
                  <c:v>0.84959180266599998</c:v>
                </c:pt>
                <c:pt idx="266">
                  <c:v>0.92597436312900006</c:v>
                </c:pt>
                <c:pt idx="267">
                  <c:v>1.0083193424100001</c:v>
                </c:pt>
                <c:pt idx="268">
                  <c:v>1.0970493000199999</c:v>
                </c:pt>
                <c:pt idx="269">
                  <c:v>1.19257304218</c:v>
                </c:pt>
                <c:pt idx="270">
                  <c:v>1.29526574484</c:v>
                </c:pt>
                <c:pt idx="271">
                  <c:v>1.4054419943900001</c:v>
                </c:pt>
                <c:pt idx="272">
                  <c:v>1.52332018727</c:v>
                </c:pt>
                <c:pt idx="273">
                  <c:v>1.64897677845</c:v>
                </c:pt>
                <c:pt idx="274">
                  <c:v>1.7822892111399999</c:v>
                </c:pt>
                <c:pt idx="275">
                  <c:v>1.92286717599</c:v>
                </c:pt>
                <c:pt idx="276">
                  <c:v>2.069973359</c:v>
                </c:pt>
                <c:pt idx="277">
                  <c:v>2.2224372694199999</c:v>
                </c:pt>
                <c:pt idx="278">
                  <c:v>2.3785692372699998</c:v>
                </c:pt>
                <c:pt idx="279">
                  <c:v>2.53608615007</c:v>
                </c:pt>
                <c:pt idx="280">
                  <c:v>2.6920654327300002</c:v>
                </c:pt>
                <c:pt idx="281">
                  <c:v>2.84294796973</c:v>
                </c:pt>
                <c:pt idx="282">
                  <c:v>2.9846121704900002</c:v>
                </c:pt>
                <c:pt idx="283">
                  <c:v>3.1125377206399998</c:v>
                </c:pt>
                <c:pt idx="284">
                  <c:v>3.22206658664</c:v>
                </c:pt>
                <c:pt idx="285">
                  <c:v>3.3087500999600001</c:v>
                </c:pt>
                <c:pt idx="286">
                  <c:v>3.3687472021999998</c:v>
                </c:pt>
                <c:pt idx="287">
                  <c:v>3.3992167221499998</c:v>
                </c:pt>
                <c:pt idx="288">
                  <c:v>3.3986346956300002</c:v>
                </c:pt>
                <c:pt idx="289">
                  <c:v>3.3669735690499998</c:v>
                </c:pt>
                <c:pt idx="290">
                  <c:v>3.3057051140799998</c:v>
                </c:pt>
                <c:pt idx="291">
                  <c:v>3.2176264588399999</c:v>
                </c:pt>
                <c:pt idx="292">
                  <c:v>3.1065464131899998</c:v>
                </c:pt>
                <c:pt idx="293">
                  <c:v>2.9768947412500002</c:v>
                </c:pt>
                <c:pt idx="294">
                  <c:v>2.8333234373199998</c:v>
                </c:pt>
                <c:pt idx="295">
                  <c:v>2.6803576416700001</c:v>
                </c:pt>
                <c:pt idx="296">
                  <c:v>2.52213181751</c:v>
                </c:pt>
                <c:pt idx="297">
                  <c:v>2.36222302486</c:v>
                </c:pt>
                <c:pt idx="298">
                  <c:v>2.20357420193</c:v>
                </c:pt>
                <c:pt idx="299">
                  <c:v>2.0484891644899998</c:v>
                </c:pt>
                <c:pt idx="300">
                  <c:v>1.89867718575</c:v>
                </c:pt>
                <c:pt idx="301">
                  <c:v>1.7553263967099999</c:v>
                </c:pt>
                <c:pt idx="302">
                  <c:v>1.6191893825400001</c:v>
                </c:pt>
                <c:pt idx="303">
                  <c:v>1.4906692722999999</c:v>
                </c:pt>
                <c:pt idx="304">
                  <c:v>1.3698991140000001</c:v>
                </c:pt>
                <c:pt idx="305">
                  <c:v>1.2568108516300001</c:v>
                </c:pt>
                <c:pt idx="306">
                  <c:v>1.15119267939</c:v>
                </c:pt>
                <c:pt idx="307">
                  <c:v>1.05273508311</c:v>
                </c:pt>
                <c:pt idx="308">
                  <c:v>0.96106671199899996</c:v>
                </c:pt>
                <c:pt idx="309">
                  <c:v>0.87578157847299998</c:v>
                </c:pt>
                <c:pt idx="310">
                  <c:v>0.79645914096799997</c:v>
                </c:pt>
                <c:pt idx="311">
                  <c:v>0.72267871565700004</c:v>
                </c:pt>
                <c:pt idx="312">
                  <c:v>0.65402947738799999</c:v>
                </c:pt>
                <c:pt idx="313">
                  <c:v>0.59011710120799998</c:v>
                </c:pt>
                <c:pt idx="314">
                  <c:v>0.530567894323</c:v>
                </c:pt>
                <c:pt idx="315">
                  <c:v>0.47503108914499997</c:v>
                </c:pt>
                <c:pt idx="316">
                  <c:v>0.42317981641199998</c:v>
                </c:pt>
                <c:pt idx="317">
                  <c:v>0.37471115347599998</c:v>
                </c:pt>
                <c:pt idx="318">
                  <c:v>0.32934554416200001</c:v>
                </c:pt>
                <c:pt idx="319">
                  <c:v>0.28682580943399999</c:v>
                </c:pt>
                <c:pt idx="320">
                  <c:v>0.246915908765</c:v>
                </c:pt>
                <c:pt idx="321">
                  <c:v>0.20939956701199999</c:v>
                </c:pt>
                <c:pt idx="322">
                  <c:v>0.174078847728</c:v>
                </c:pt>
                <c:pt idx="323">
                  <c:v>0.14077272869400001</c:v>
                </c:pt>
                <c:pt idx="324">
                  <c:v>0.109315716928</c:v>
                </c:pt>
                <c:pt idx="325">
                  <c:v>7.9556526965900001E-2</c:v>
                </c:pt>
                <c:pt idx="326">
                  <c:v>5.13568365284E-2</c:v>
                </c:pt>
                <c:pt idx="327">
                  <c:v>2.4590126830899998E-2</c:v>
                </c:pt>
                <c:pt idx="328">
                  <c:v>-8.5939000064099997E-4</c:v>
                </c:pt>
                <c:pt idx="329">
                  <c:v>-2.5097757175900001E-2</c:v>
                </c:pt>
                <c:pt idx="330">
                  <c:v>-4.8222176063399999E-2</c:v>
                </c:pt>
                <c:pt idx="331">
                  <c:v>-7.03218298416E-2</c:v>
                </c:pt>
                <c:pt idx="332">
                  <c:v>-9.1478632993000006E-2</c:v>
                </c:pt>
                <c:pt idx="333">
                  <c:v>-0.111767912026</c:v>
                </c:pt>
                <c:pt idx="334">
                  <c:v>-0.13125902289499999</c:v>
                </c:pt>
                <c:pt idx="335">
                  <c:v>-0.150015910507</c:v>
                </c:pt>
                <c:pt idx="336">
                  <c:v>-0.16809761546800001</c:v>
                </c:pt>
                <c:pt idx="337">
                  <c:v>-0.18555873296100001</c:v>
                </c:pt>
                <c:pt idx="338">
                  <c:v>-0.20244982830300001</c:v>
                </c:pt>
                <c:pt idx="339">
                  <c:v>-0.21881781339299999</c:v>
                </c:pt>
                <c:pt idx="340">
                  <c:v>-0.234706287918</c:v>
                </c:pt>
                <c:pt idx="341">
                  <c:v>-0.25015584884199998</c:v>
                </c:pt>
                <c:pt idx="342">
                  <c:v>-0.26520437140600001</c:v>
                </c:pt>
                <c:pt idx="343">
                  <c:v>-0.27988726453899998</c:v>
                </c:pt>
                <c:pt idx="344">
                  <c:v>-0.29423770332299998</c:v>
                </c:pt>
                <c:pt idx="345">
                  <c:v>-0.30828684090199998</c:v>
                </c:pt>
                <c:pt idx="346">
                  <c:v>-0.32206400197599999</c:v>
                </c:pt>
                <c:pt idx="347">
                  <c:v>-0.33559685983100002</c:v>
                </c:pt>
                <c:pt idx="348">
                  <c:v>-0.34891159865999999</c:v>
                </c:pt>
                <c:pt idx="349">
                  <c:v>-0.36203306274699998</c:v>
                </c:pt>
                <c:pt idx="350">
                  <c:v>-0.37498489396000001</c:v>
                </c:pt>
                <c:pt idx="351">
                  <c:v>-0.387789658835</c:v>
                </c:pt>
                <c:pt idx="352">
                  <c:v>-0.40046896643800001</c:v>
                </c:pt>
                <c:pt idx="353">
                  <c:v>-0.41304357806699998</c:v>
                </c:pt>
                <c:pt idx="354">
                  <c:v>-0.425533509767</c:v>
                </c:pt>
                <c:pt idx="355">
                  <c:v>-0.43795812855900002</c:v>
                </c:pt>
                <c:pt idx="356">
                  <c:v>-0.45033624319100002</c:v>
                </c:pt>
                <c:pt idx="357">
                  <c:v>-0.46268619017599999</c:v>
                </c:pt>
                <c:pt idx="358">
                  <c:v>-0.47502591582600001</c:v>
                </c:pt>
                <c:pt idx="359">
                  <c:v>-0.48737305492100003</c:v>
                </c:pt>
                <c:pt idx="360">
                  <c:v>-0.49974500666100002</c:v>
                </c:pt>
                <c:pt idx="361">
                  <c:v>-0.51215900846200002</c:v>
                </c:pt>
                <c:pt idx="362">
                  <c:v>-0.524632208185</c:v>
                </c:pt>
                <c:pt idx="363">
                  <c:v>-0.53718173532900004</c:v>
                </c:pt>
                <c:pt idx="364">
                  <c:v>-0.54982477173599997</c:v>
                </c:pt>
                <c:pt idx="365">
                  <c:v>-0.56257862232099998</c:v>
                </c:pt>
                <c:pt idx="366">
                  <c:v>-0.57546078638099996</c:v>
                </c:pt>
                <c:pt idx="367">
                  <c:v>-0.58848902999499997</c:v>
                </c:pt>
                <c:pt idx="368">
                  <c:v>-0.60168146008000001</c:v>
                </c:pt>
                <c:pt idx="369">
                  <c:v>-0.61505660066000001</c:v>
                </c:pt>
                <c:pt idx="370">
                  <c:v>-0.62863347194999997</c:v>
                </c:pt>
                <c:pt idx="371">
                  <c:v>-0.64243167287000003</c:v>
                </c:pt>
                <c:pt idx="372">
                  <c:v>-0.65647146766200004</c:v>
                </c:pt>
                <c:pt idx="373">
                  <c:v>-0.670773877317</c:v>
                </c:pt>
                <c:pt idx="374">
                  <c:v>-0.68536077659000005</c:v>
                </c:pt>
                <c:pt idx="375">
                  <c:v>-0.70025499744099995</c:v>
                </c:pt>
                <c:pt idx="376">
                  <c:v>-0.71548043980999998</c:v>
                </c:pt>
                <c:pt idx="377">
                  <c:v>-0.73106219075599999</c:v>
                </c:pt>
                <c:pt idx="378">
                  <c:v>-0.74702665306100002</c:v>
                </c:pt>
                <c:pt idx="379">
                  <c:v>-0.76340168454500001</c:v>
                </c:pt>
                <c:pt idx="380">
                  <c:v>-0.78021674947800002</c:v>
                </c:pt>
                <c:pt idx="381">
                  <c:v>-0.79750308363199995</c:v>
                </c:pt>
                <c:pt idx="382">
                  <c:v>-0.81529387470199999</c:v>
                </c:pt>
                <c:pt idx="383">
                  <c:v>-0.83362446006099999</c:v>
                </c:pt>
                <c:pt idx="384">
                  <c:v>-0.85253254402500001</c:v>
                </c:pt>
                <c:pt idx="385">
                  <c:v>-0.872058437144</c:v>
                </c:pt>
                <c:pt idx="386">
                  <c:v>-0.89224532030899995</c:v>
                </c:pt>
                <c:pt idx="387">
                  <c:v>-0.91313953689500005</c:v>
                </c:pt>
                <c:pt idx="388">
                  <c:v>-0.93479091656900004</c:v>
                </c:pt>
                <c:pt idx="389">
                  <c:v>-0.95725313492300002</c:v>
                </c:pt>
                <c:pt idx="390">
                  <c:v>-0.980584113674</c:v>
                </c:pt>
                <c:pt idx="391">
                  <c:v>-1.0048464668599999</c:v>
                </c:pt>
                <c:pt idx="392">
                  <c:v>-1.03010799924</c:v>
                </c:pt>
                <c:pt idx="393">
                  <c:v>-1.05644226414</c:v>
                </c:pt>
                <c:pt idx="394">
                  <c:v>-1.08392918883</c:v>
                </c:pt>
                <c:pt idx="395">
                  <c:v>-1.1126557770800001</c:v>
                </c:pt>
                <c:pt idx="396">
                  <c:v>-1.1427168998199999</c:v>
                </c:pt>
                <c:pt idx="397">
                  <c:v>-1.17421618652</c:v>
                </c:pt>
                <c:pt idx="398">
                  <c:v>-1.2072670322000001</c:v>
                </c:pt>
                <c:pt idx="399">
                  <c:v>-1.24199373696</c:v>
                </c:pt>
                <c:pt idx="400">
                  <c:v>-1.2785327980500001</c:v>
                </c:pt>
                <c:pt idx="401">
                  <c:v>-1.31703437769</c:v>
                </c:pt>
                <c:pt idx="402">
                  <c:v>-1.35766397344</c:v>
                </c:pt>
                <c:pt idx="403">
                  <c:v>-1.40060432306</c:v>
                </c:pt>
                <c:pt idx="404">
                  <c:v>-1.44605758045</c:v>
                </c:pt>
                <c:pt idx="405">
                  <c:v>-1.49424780622</c:v>
                </c:pt>
                <c:pt idx="406">
                  <c:v>-1.54542382351</c:v>
                </c:pt>
                <c:pt idx="407">
                  <c:v>-1.5998624985500001</c:v>
                </c:pt>
                <c:pt idx="408">
                  <c:v>-1.6578725159100001</c:v>
                </c:pt>
                <c:pt idx="409">
                  <c:v>-1.71979873028</c:v>
                </c:pt>
                <c:pt idx="410">
                  <c:v>-1.7860271909600001</c:v>
                </c:pt>
                <c:pt idx="411">
                  <c:v>-1.85699095156</c:v>
                </c:pt>
                <c:pt idx="412">
                  <c:v>-1.9331767965</c:v>
                </c:pt>
                <c:pt idx="413">
                  <c:v>-2.01513303739</c:v>
                </c:pt>
                <c:pt idx="414">
                  <c:v>-2.1034785568499998</c:v>
                </c:pt>
                <c:pt idx="415">
                  <c:v>-2.1989133038599999</c:v>
                </c:pt>
                <c:pt idx="416">
                  <c:v>-2.3022304729899998</c:v>
                </c:pt>
                <c:pt idx="417">
                  <c:v>-2.4143306280800001</c:v>
                </c:pt>
                <c:pt idx="418">
                  <c:v>-2.5362380556500002</c:v>
                </c:pt>
                <c:pt idx="419">
                  <c:v>-2.6691196500899999</c:v>
                </c:pt>
                <c:pt idx="420">
                  <c:v>-2.8143066319300001</c:v>
                </c:pt>
                <c:pt idx="421">
                  <c:v>-2.9733193681699999</c:v>
                </c:pt>
                <c:pt idx="422">
                  <c:v>-3.1478954773700001</c:v>
                </c:pt>
                <c:pt idx="423">
                  <c:v>-3.3400212248600001</c:v>
                </c:pt>
                <c:pt idx="424">
                  <c:v>-3.55196589065</c:v>
                </c:pt>
                <c:pt idx="425">
                  <c:v>-3.7863182369100001</c:v>
                </c:pt>
                <c:pt idx="426">
                  <c:v>-4.0460232845600004</c:v>
                </c:pt>
                <c:pt idx="427">
                  <c:v>-4.3344161365799998</c:v>
                </c:pt>
                <c:pt idx="428">
                  <c:v>-4.6552472797200002</c:v>
                </c:pt>
                <c:pt idx="429">
                  <c:v>-5.0126902653299998</c:v>
                </c:pt>
                <c:pt idx="430">
                  <c:v>-5.4113173981299996</c:v>
                </c:pt>
                <c:pt idx="431">
                  <c:v>-5.8560214248699998</c:v>
                </c:pt>
                <c:pt idx="432">
                  <c:v>-6.3518506045600001</c:v>
                </c:pt>
                <c:pt idx="433">
                  <c:v>-6.9037106881100003</c:v>
                </c:pt>
                <c:pt idx="434">
                  <c:v>-7.5158710491900003</c:v>
                </c:pt>
                <c:pt idx="435">
                  <c:v>-8.1911968324500002</c:v>
                </c:pt>
                <c:pt idx="436">
                  <c:v>-8.9300228510800004</c:v>
                </c:pt>
                <c:pt idx="437">
                  <c:v>-9.7286047567599994</c:v>
                </c:pt>
                <c:pt idx="438">
                  <c:v>-10.577156516500001</c:v>
                </c:pt>
                <c:pt idx="439">
                  <c:v>-11.4576466779</c:v>
                </c:pt>
                <c:pt idx="440">
                  <c:v>-12.341805919600001</c:v>
                </c:pt>
                <c:pt idx="441">
                  <c:v>-13.1901667983</c:v>
                </c:pt>
                <c:pt idx="442">
                  <c:v>-13.9532614942</c:v>
                </c:pt>
                <c:pt idx="443">
                  <c:v>-14.576031217600001</c:v>
                </c:pt>
                <c:pt idx="444">
                  <c:v>-15.0056939809</c:v>
                </c:pt>
                <c:pt idx="445">
                  <c:v>-15.2017363793</c:v>
                </c:pt>
                <c:pt idx="446">
                  <c:v>-15.1450215436</c:v>
                </c:pt>
                <c:pt idx="447">
                  <c:v>-14.842497761600001</c:v>
                </c:pt>
                <c:pt idx="448">
                  <c:v>-14.325470283</c:v>
                </c:pt>
                <c:pt idx="449">
                  <c:v>-13.642197794799999</c:v>
                </c:pt>
                <c:pt idx="450">
                  <c:v>-12.8478693351</c:v>
                </c:pt>
                <c:pt idx="451">
                  <c:v>-11.9954359327</c:v>
                </c:pt>
                <c:pt idx="452">
                  <c:v>-11.1294938197</c:v>
                </c:pt>
                <c:pt idx="453">
                  <c:v>-10.283654843000001</c:v>
                </c:pt>
                <c:pt idx="454">
                  <c:v>-9.4806281834299995</c:v>
                </c:pt>
                <c:pt idx="455">
                  <c:v>-8.7338495403900005</c:v>
                </c:pt>
                <c:pt idx="456">
                  <c:v>-8.0496661951499995</c:v>
                </c:pt>
                <c:pt idx="457">
                  <c:v>-7.4294540713400004</c:v>
                </c:pt>
                <c:pt idx="458">
                  <c:v>-6.8713751348400001</c:v>
                </c:pt>
                <c:pt idx="459">
                  <c:v>-6.3717015731900002</c:v>
                </c:pt>
                <c:pt idx="460">
                  <c:v>-5.92574519292</c:v>
                </c:pt>
                <c:pt idx="461">
                  <c:v>-5.5284717729699997</c:v>
                </c:pt>
                <c:pt idx="462">
                  <c:v>-5.17488358655</c:v>
                </c:pt>
                <c:pt idx="463">
                  <c:v>-4.8602408135099999</c:v>
                </c:pt>
                <c:pt idx="464">
                  <c:v>-4.5801760081799996</c:v>
                </c:pt>
                <c:pt idx="465">
                  <c:v>-4.33074051976</c:v>
                </c:pt>
                <c:pt idx="466">
                  <c:v>-4.1084095674499999</c:v>
                </c:pt>
                <c:pt idx="467">
                  <c:v>-3.91006366522</c:v>
                </c:pt>
                <c:pt idx="468">
                  <c:v>-3.7329577617599998</c:v>
                </c:pt>
                <c:pt idx="469">
                  <c:v>-3.5746851656600001</c:v>
                </c:pt>
                <c:pt idx="470">
                  <c:v>-3.4331404894499999</c:v>
                </c:pt>
                <c:pt idx="471">
                  <c:v>-3.3064840160300002</c:v>
                </c:pt>
                <c:pt idx="472">
                  <c:v>-3.1931087380699998</c:v>
                </c:pt>
                <c:pt idx="473">
                  <c:v>-3.0916106126199998</c:v>
                </c:pt>
                <c:pt idx="474">
                  <c:v>-3.0007621528100001</c:v>
                </c:pt>
                <c:pt idx="475">
                  <c:v>-2.91948924124</c:v>
                </c:pt>
                <c:pt idx="476">
                  <c:v>-2.8468509257100001</c:v>
                </c:pt>
                <c:pt idx="477">
                  <c:v>-2.7820219043000001</c:v>
                </c:pt>
                <c:pt idx="478">
                  <c:v>-2.7242773936</c:v>
                </c:pt>
                <c:pt idx="479">
                  <c:v>-2.6729800840700002</c:v>
                </c:pt>
                <c:pt idx="480">
                  <c:v>-2.6275689084899998</c:v>
                </c:pt>
                <c:pt idx="481">
                  <c:v>-2.5875493770500002</c:v>
                </c:pt>
                <c:pt idx="482">
                  <c:v>-2.5524852611600002</c:v>
                </c:pt>
                <c:pt idx="483">
                  <c:v>-2.52199143588</c:v>
                </c:pt>
                <c:pt idx="484">
                  <c:v>-2.4957277164599998</c:v>
                </c:pt>
                <c:pt idx="485">
                  <c:v>-2.4733935476300002</c:v>
                </c:pt>
                <c:pt idx="486">
                  <c:v>-2.4547234247600001</c:v>
                </c:pt>
                <c:pt idx="487">
                  <c:v>-2.4394829433799998</c:v>
                </c:pt>
                <c:pt idx="488">
                  <c:v>-2.42746538948</c:v>
                </c:pt>
                <c:pt idx="489">
                  <c:v>-2.4184887955200001</c:v>
                </c:pt>
                <c:pt idx="490">
                  <c:v>-2.4123933989199999</c:v>
                </c:pt>
                <c:pt idx="491">
                  <c:v>-2.4090394490399998</c:v>
                </c:pt>
                <c:pt idx="492">
                  <c:v>-2.4083053169999999</c:v>
                </c:pt>
                <c:pt idx="493">
                  <c:v>-2.41008586969</c:v>
                </c:pt>
                <c:pt idx="494">
                  <c:v>-2.41429107524</c:v>
                </c:pt>
                <c:pt idx="495">
                  <c:v>-2.4208448122499999</c:v>
                </c:pt>
                <c:pt idx="496">
                  <c:v>-2.4296838596199999</c:v>
                </c:pt>
                <c:pt idx="497">
                  <c:v>-2.44075704743</c:v>
                </c:pt>
                <c:pt idx="498">
                  <c:v>-2.45402455252</c:v>
                </c:pt>
                <c:pt idx="499">
                  <c:v>-2.4694573255600001</c:v>
                </c:pt>
                <c:pt idx="500">
                  <c:v>-2.4870366383000002</c:v>
                </c:pt>
                <c:pt idx="501">
                  <c:v>-2.50675374268</c:v>
                </c:pt>
                <c:pt idx="502">
                  <c:v>-2.52860963449</c:v>
                </c:pt>
                <c:pt idx="503">
                  <c:v>-2.5526149170400001</c:v>
                </c:pt>
                <c:pt idx="504">
                  <c:v>-2.5787897609799999</c:v>
                </c:pt>
                <c:pt idx="505">
                  <c:v>-2.6071639587300002</c:v>
                </c:pt>
                <c:pt idx="506">
                  <c:v>-2.6377770728400001</c:v>
                </c:pt>
                <c:pt idx="507">
                  <c:v>-2.6706786793699999</c:v>
                </c:pt>
                <c:pt idx="508">
                  <c:v>-2.7059287083900001</c:v>
                </c:pt>
                <c:pt idx="509">
                  <c:v>-2.7435978854899998</c:v>
                </c:pt>
                <c:pt idx="510">
                  <c:v>-2.7837682790099998</c:v>
                </c:pt>
                <c:pt idx="511">
                  <c:v>-2.8265339595899999</c:v>
                </c:pt>
                <c:pt idx="512">
                  <c:v>-2.8720017796200001</c:v>
                </c:pt>
                <c:pt idx="513">
                  <c:v>-2.9202922819600001</c:v>
                </c:pt>
                <c:pt idx="514">
                  <c:v>-2.9715407484699998</c:v>
                </c:pt>
                <c:pt idx="515">
                  <c:v>-3.02589840074</c:v>
                </c:pt>
                <c:pt idx="516">
                  <c:v>-3.08353376666</c:v>
                </c:pt>
                <c:pt idx="517">
                  <c:v>-3.1446342283900002</c:v>
                </c:pt>
                <c:pt idx="518">
                  <c:v>-3.2094077685300002</c:v>
                </c:pt>
                <c:pt idx="519">
                  <c:v>-3.2780849334900002</c:v>
                </c:pt>
                <c:pt idx="520">
                  <c:v>-3.3509210342600002</c:v>
                </c:pt>
                <c:pt idx="521">
                  <c:v>-3.4281986071100001</c:v>
                </c:pt>
                <c:pt idx="522">
                  <c:v>-3.5102301588399998</c:v>
                </c:pt>
                <c:pt idx="523">
                  <c:v>-3.5973612243200002</c:v>
                </c:pt>
                <c:pt idx="524">
                  <c:v>-3.6899737682599998</c:v>
                </c:pt>
                <c:pt idx="525">
                  <c:v>-3.7884899700500001</c:v>
                </c:pt>
                <c:pt idx="526">
                  <c:v>-3.89337644123</c:v>
                </c:pt>
                <c:pt idx="527">
                  <c:v>-4.00514894335</c:v>
                </c:pt>
                <c:pt idx="528">
                  <c:v>-4.1243777026300004</c:v>
                </c:pt>
                <c:pt idx="529">
                  <c:v>-4.2516934650899998</c:v>
                </c:pt>
                <c:pt idx="530">
                  <c:v>-4.3877945085899999</c:v>
                </c:pt>
                <c:pt idx="531">
                  <c:v>-4.5334549419599997</c:v>
                </c:pt>
                <c:pt idx="532">
                  <c:v>-4.6895347892199997</c:v>
                </c:pt>
                <c:pt idx="533">
                  <c:v>-4.8569926026800001</c:v>
                </c:pt>
                <c:pt idx="534">
                  <c:v>-5.0369016919099998</c:v>
                </c:pt>
                <c:pt idx="535">
                  <c:v>-5.2304715203300001</c:v>
                </c:pt>
                <c:pt idx="536">
                  <c:v>-5.4390764205700002</c:v>
                </c:pt>
                <c:pt idx="537">
                  <c:v>-5.66429451643</c:v>
                </c:pt>
                <c:pt idx="538">
                  <c:v>-5.90796058968</c:v>
                </c:pt>
                <c:pt idx="539">
                  <c:v>-6.1722375521700004</c:v>
                </c:pt>
                <c:pt idx="540">
                  <c:v>-6.4597121199099998</c:v>
                </c:pt>
                <c:pt idx="541">
                  <c:v>-6.7735212139799996</c:v>
                </c:pt>
                <c:pt idx="542">
                  <c:v>-7.11751660945</c:v>
                </c:pt>
                <c:pt idx="543">
                  <c:v>-7.4964767075000003</c:v>
                </c:pt>
                <c:pt idx="544">
                  <c:v>-7.9163766233599997</c:v>
                </c:pt>
                <c:pt idx="545">
                  <c:v>-8.3847320755699997</c:v>
                </c:pt>
                <c:pt idx="546">
                  <c:v>-8.9110402784199998</c:v>
                </c:pt>
                <c:pt idx="547">
                  <c:v>-9.5073540942400001</c:v>
                </c:pt>
                <c:pt idx="548">
                  <c:v>-10.189046644499999</c:v>
                </c:pt>
                <c:pt idx="549">
                  <c:v>-10.9758561502</c:v>
                </c:pt>
                <c:pt idx="550">
                  <c:v>-11.8933512209</c:v>
                </c:pt>
                <c:pt idx="551">
                  <c:v>-12.9750364395</c:v>
                </c:pt>
                <c:pt idx="552">
                  <c:v>-14.2654480096</c:v>
                </c:pt>
                <c:pt idx="553">
                  <c:v>-15.8248093635</c:v>
                </c:pt>
                <c:pt idx="554">
                  <c:v>-17.736203949699998</c:v>
                </c:pt>
                <c:pt idx="555">
                  <c:v>-20.116930032999999</c:v>
                </c:pt>
                <c:pt idx="556">
                  <c:v>-23.1370477414</c:v>
                </c:pt>
                <c:pt idx="557">
                  <c:v>-27.050803785700001</c:v>
                </c:pt>
                <c:pt idx="558">
                  <c:v>-32.252221211299997</c:v>
                </c:pt>
                <c:pt idx="559">
                  <c:v>-39.378607447500002</c:v>
                </c:pt>
                <c:pt idx="560">
                  <c:v>-49.515554764199997</c:v>
                </c:pt>
                <c:pt idx="561">
                  <c:v>-64.634863303399996</c:v>
                </c:pt>
                <c:pt idx="562">
                  <c:v>-88.623259159400007</c:v>
                </c:pt>
                <c:pt idx="563">
                  <c:v>-130.01508524499999</c:v>
                </c:pt>
                <c:pt idx="564">
                  <c:v>-210.55832026300001</c:v>
                </c:pt>
                <c:pt idx="565">
                  <c:v>-399.15384173899997</c:v>
                </c:pt>
                <c:pt idx="566">
                  <c:v>-1001.4800136600001</c:v>
                </c:pt>
                <c:pt idx="567">
                  <c:v>-3894.48536018</c:v>
                </c:pt>
                <c:pt idx="568">
                  <c:v>-3394.3852793599999</c:v>
                </c:pt>
                <c:pt idx="569">
                  <c:v>-899.68148664600005</c:v>
                </c:pt>
                <c:pt idx="570">
                  <c:v>-371.64971263000001</c:v>
                </c:pt>
                <c:pt idx="571">
                  <c:v>-200.052811908</c:v>
                </c:pt>
                <c:pt idx="572">
                  <c:v>-125.22830537999999</c:v>
                </c:pt>
                <c:pt idx="573">
                  <c:v>-86.314220333099996</c:v>
                </c:pt>
                <c:pt idx="574">
                  <c:v>-63.611182104500003</c:v>
                </c:pt>
                <c:pt idx="575">
                  <c:v>-49.258779158700001</c:v>
                </c:pt>
                <c:pt idx="576">
                  <c:v>-39.634852326599997</c:v>
                </c:pt>
                <c:pt idx="577">
                  <c:v>-32.885793570700002</c:v>
                </c:pt>
                <c:pt idx="578">
                  <c:v>-27.984327760599999</c:v>
                </c:pt>
                <c:pt idx="579">
                  <c:v>-24.3243237517</c:v>
                </c:pt>
                <c:pt idx="580">
                  <c:v>-21.529600867199999</c:v>
                </c:pt>
                <c:pt idx="581">
                  <c:v>-19.356769375999999</c:v>
                </c:pt>
                <c:pt idx="582">
                  <c:v>-17.642770459899999</c:v>
                </c:pt>
                <c:pt idx="583">
                  <c:v>-16.275082821400002</c:v>
                </c:pt>
                <c:pt idx="584">
                  <c:v>-15.174062495999999</c:v>
                </c:pt>
                <c:pt idx="585">
                  <c:v>-14.2820832557</c:v>
                </c:pt>
                <c:pt idx="586">
                  <c:v>-13.5566427563</c:v>
                </c:pt>
                <c:pt idx="587">
                  <c:v>-12.965862444300001</c:v>
                </c:pt>
                <c:pt idx="588">
                  <c:v>-12.4854768136</c:v>
                </c:pt>
                <c:pt idx="589">
                  <c:v>-12.0967745203</c:v>
                </c:pt>
                <c:pt idx="590">
                  <c:v>-11.7851625884</c:v>
                </c:pt>
                <c:pt idx="591">
                  <c:v>-11.5391473668</c:v>
                </c:pt>
                <c:pt idx="592">
                  <c:v>-11.349599703000001</c:v>
                </c:pt>
                <c:pt idx="593">
                  <c:v>-11.2092174018</c:v>
                </c:pt>
                <c:pt idx="594">
                  <c:v>-11.1121268592</c:v>
                </c:pt>
                <c:pt idx="595">
                  <c:v>-11.053584343400001</c:v>
                </c:pt>
                <c:pt idx="596">
                  <c:v>-11.0297496102</c:v>
                </c:pt>
                <c:pt idx="597">
                  <c:v>-11.0375126978</c:v>
                </c:pt>
                <c:pt idx="598">
                  <c:v>-11.0743602929</c:v>
                </c:pt>
                <c:pt idx="599">
                  <c:v>-11.138271874300001</c:v>
                </c:pt>
                <c:pt idx="600">
                  <c:v>-11.2276385109</c:v>
                </c:pt>
                <c:pt idx="601">
                  <c:v>-11.341199076700001</c:v>
                </c:pt>
                <c:pt idx="602">
                  <c:v>-11.4779899955</c:v>
                </c:pt>
                <c:pt idx="603">
                  <c:v>-11.6373056075</c:v>
                </c:pt>
                <c:pt idx="604">
                  <c:v>-11.8186669658</c:v>
                </c:pt>
                <c:pt idx="605">
                  <c:v>-12.0217973994</c:v>
                </c:pt>
                <c:pt idx="606">
                  <c:v>-12.2466035774</c:v>
                </c:pt>
                <c:pt idx="607">
                  <c:v>-12.4931611058</c:v>
                </c:pt>
                <c:pt idx="608">
                  <c:v>-12.7617039199</c:v>
                </c:pt>
                <c:pt idx="609">
                  <c:v>-13.052616908899999</c:v>
                </c:pt>
                <c:pt idx="610">
                  <c:v>-13.366431350199999</c:v>
                </c:pt>
                <c:pt idx="611">
                  <c:v>-13.703822840699999</c:v>
                </c:pt>
                <c:pt idx="612">
                  <c:v>-14.065611500699999</c:v>
                </c:pt>
                <c:pt idx="613">
                  <c:v>-14.452764302</c:v>
                </c:pt>
                <c:pt idx="614">
                  <c:v>-14.866399433</c:v>
                </c:pt>
                <c:pt idx="615">
                  <c:v>-15.3077926717</c:v>
                </c:pt>
                <c:pt idx="616">
                  <c:v>-15.778385783999999</c:v>
                </c:pt>
                <c:pt idx="617">
                  <c:v>-16.2797970166</c:v>
                </c:pt>
                <c:pt idx="618">
                  <c:v>-16.813833797000001</c:v>
                </c:pt>
                <c:pt idx="619">
                  <c:v>-17.382507802100001</c:v>
                </c:pt>
                <c:pt idx="620">
                  <c:v>-17.988052605299998</c:v>
                </c:pt>
                <c:pt idx="621">
                  <c:v>-18.632944166400002</c:v>
                </c:pt>
                <c:pt idx="622">
                  <c:v>-19.319924486000001</c:v>
                </c:pt>
                <c:pt idx="623">
                  <c:v>-20.0520288124</c:v>
                </c:pt>
                <c:pt idx="624">
                  <c:v>-20.832616863999998</c:v>
                </c:pt>
                <c:pt idx="625">
                  <c:v>-21.6654086148</c:v>
                </c:pt>
                <c:pt idx="626">
                  <c:v>-22.554525290099999</c:v>
                </c:pt>
                <c:pt idx="627">
                  <c:v>-23.504536334800001</c:v>
                </c:pt>
                <c:pt idx="628">
                  <c:v>-24.520513249699999</c:v>
                </c:pt>
                <c:pt idx="629">
                  <c:v>-25.608091349599999</c:v>
                </c:pt>
                <c:pt idx="630">
                  <c:v>-26.773540677900002</c:v>
                </c:pt>
                <c:pt idx="631">
                  <c:v>-28.023847530299999</c:v>
                </c:pt>
                <c:pt idx="632">
                  <c:v>-29.3668082879</c:v>
                </c:pt>
                <c:pt idx="633">
                  <c:v>-30.8111375541</c:v>
                </c:pt>
                <c:pt idx="634">
                  <c:v>-32.366592929699998</c:v>
                </c:pt>
                <c:pt idx="635">
                  <c:v>-34.0441191484</c:v>
                </c:pt>
                <c:pt idx="636">
                  <c:v>-35.856014746100001</c:v>
                </c:pt>
                <c:pt idx="637">
                  <c:v>-37.816124935799998</c:v>
                </c:pt>
                <c:pt idx="638">
                  <c:v>-39.940064917599997</c:v>
                </c:pt>
                <c:pt idx="639">
                  <c:v>-42.245478445700002</c:v>
                </c:pt>
                <c:pt idx="640">
                  <c:v>-44.752337073600003</c:v>
                </c:pt>
                <c:pt idx="641">
                  <c:v>-47.483286060399998</c:v>
                </c:pt>
                <c:pt idx="642">
                  <c:v>-50.464043334300001</c:v>
                </c:pt>
                <c:pt idx="643">
                  <c:v>-53.723858030899997</c:v>
                </c:pt>
                <c:pt idx="644">
                  <c:v>-57.296034688900001</c:v>
                </c:pt>
                <c:pt idx="645">
                  <c:v>-61.218527778099997</c:v>
                </c:pt>
                <c:pt idx="646">
                  <c:v>-65.534608217400006</c:v>
                </c:pt>
                <c:pt idx="647">
                  <c:v>-70.293597894800001</c:v>
                </c:pt>
                <c:pt idx="648">
                  <c:v>-75.551658403999994</c:v>
                </c:pt>
                <c:pt idx="649">
                  <c:v>-81.372603939499996</c:v>
                </c:pt>
                <c:pt idx="650">
                  <c:v>-87.828682149499997</c:v>
                </c:pt>
                <c:pt idx="651">
                  <c:v>-95.001225820499997</c:v>
                </c:pt>
                <c:pt idx="652">
                  <c:v>-102.981015809</c:v>
                </c:pt>
                <c:pt idx="653">
                  <c:v>-111.86810283</c:v>
                </c:pt>
                <c:pt idx="654">
                  <c:v>-121.7707023</c:v>
                </c:pt>
                <c:pt idx="655">
                  <c:v>-132.802593046</c:v>
                </c:pt>
                <c:pt idx="656">
                  <c:v>-145.07821503700001</c:v>
                </c:pt>
                <c:pt idx="657">
                  <c:v>-158.70439152399999</c:v>
                </c:pt>
                <c:pt idx="658">
                  <c:v>-173.76736081499999</c:v>
                </c:pt>
                <c:pt idx="659">
                  <c:v>-190.313742292</c:v>
                </c:pt>
                <c:pt idx="660">
                  <c:v>-208.32446656100001</c:v>
                </c:pt>
                <c:pt idx="661">
                  <c:v>-227.68202266399999</c:v>
                </c:pt>
                <c:pt idx="662">
                  <c:v>-248.134150398</c:v>
                </c:pt>
                <c:pt idx="663">
                  <c:v>-269.26159704299999</c:v>
                </c:pt>
                <c:pt idx="664">
                  <c:v>-290.46298571599999</c:v>
                </c:pt>
                <c:pt idx="665">
                  <c:v>-310.97338236399997</c:v>
                </c:pt>
                <c:pt idx="666">
                  <c:v>-329.92977009399999</c:v>
                </c:pt>
                <c:pt idx="667">
                  <c:v>-346.48172308699998</c:v>
                </c:pt>
                <c:pt idx="668">
                  <c:v>-359.920962379</c:v>
                </c:pt>
                <c:pt idx="669">
                  <c:v>-369.782437625</c:v>
                </c:pt>
                <c:pt idx="670">
                  <c:v>-375.87154224</c:v>
                </c:pt>
                <c:pt idx="671">
                  <c:v>-378.20518342899999</c:v>
                </c:pt>
                <c:pt idx="672">
                  <c:v>-376.90188908099998</c:v>
                </c:pt>
                <c:pt idx="673">
                  <c:v>-372.085518589</c:v>
                </c:pt>
                <c:pt idx="674">
                  <c:v>-363.85686692500002</c:v>
                </c:pt>
                <c:pt idx="675">
                  <c:v>-352.34373952999999</c:v>
                </c:pt>
                <c:pt idx="676">
                  <c:v>-337.79121909000003</c:v>
                </c:pt>
                <c:pt idx="677">
                  <c:v>-320.630789537</c:v>
                </c:pt>
                <c:pt idx="678">
                  <c:v>-301.48315438499998</c:v>
                </c:pt>
                <c:pt idx="679">
                  <c:v>-281.09114191100002</c:v>
                </c:pt>
                <c:pt idx="680">
                  <c:v>-260.21576343599997</c:v>
                </c:pt>
                <c:pt idx="681">
                  <c:v>-239.53866555600001</c:v>
                </c:pt>
                <c:pt idx="682">
                  <c:v>-219.59967397099999</c:v>
                </c:pt>
                <c:pt idx="683">
                  <c:v>-200.775704228</c:v>
                </c:pt>
                <c:pt idx="684">
                  <c:v>-183.291535025</c:v>
                </c:pt>
                <c:pt idx="685">
                  <c:v>-167.24785259999999</c:v>
                </c:pt>
                <c:pt idx="686">
                  <c:v>-152.65421858799999</c:v>
                </c:pt>
                <c:pt idx="687">
                  <c:v>-139.459387951</c:v>
                </c:pt>
                <c:pt idx="688">
                  <c:v>-127.57567400000001</c:v>
                </c:pt>
                <c:pt idx="689">
                  <c:v>-116.89681025</c:v>
                </c:pt>
                <c:pt idx="690">
                  <c:v>-107.310120778</c:v>
                </c:pt>
                <c:pt idx="691">
                  <c:v>-98.704260508499999</c:v>
                </c:pt>
                <c:pt idx="692">
                  <c:v>-90.973760682199995</c:v>
                </c:pt>
                <c:pt idx="693">
                  <c:v>-84.021398737699997</c:v>
                </c:pt>
                <c:pt idx="694">
                  <c:v>-77.759158596800006</c:v>
                </c:pt>
                <c:pt idx="695">
                  <c:v>-72.108323096000007</c:v>
                </c:pt>
                <c:pt idx="696">
                  <c:v>-66.999065007200002</c:v>
                </c:pt>
                <c:pt idx="697">
                  <c:v>-62.369775447499997</c:v>
                </c:pt>
                <c:pt idx="698">
                  <c:v>-58.166279816399999</c:v>
                </c:pt>
                <c:pt idx="699">
                  <c:v>-54.341031903299999</c:v>
                </c:pt>
                <c:pt idx="700">
                  <c:v>-50.852337990199999</c:v>
                </c:pt>
                <c:pt idx="701">
                  <c:v>-47.663638107099999</c:v>
                </c:pt>
                <c:pt idx="702">
                  <c:v>-44.742856355100002</c:v>
                </c:pt>
                <c:pt idx="703">
                  <c:v>-42.061823114299997</c:v>
                </c:pt>
                <c:pt idx="704">
                  <c:v>-39.595766787999999</c:v>
                </c:pt>
                <c:pt idx="705">
                  <c:v>-37.3228700262</c:v>
                </c:pt>
                <c:pt idx="706">
                  <c:v>-35.223884172799998</c:v>
                </c:pt>
                <c:pt idx="707">
                  <c:v>-33.281795375599998</c:v>
                </c:pt>
                <c:pt idx="708">
                  <c:v>-31.4815359925</c:v>
                </c:pt>
                <c:pt idx="709">
                  <c:v>-29.8097353932</c:v>
                </c:pt>
                <c:pt idx="710">
                  <c:v>-28.254504831799998</c:v>
                </c:pt>
                <c:pt idx="711">
                  <c:v>-26.805251679200001</c:v>
                </c:pt>
                <c:pt idx="712">
                  <c:v>-25.452518893299999</c:v>
                </c:pt>
                <c:pt idx="713">
                  <c:v>-24.187846157500001</c:v>
                </c:pt>
                <c:pt idx="714">
                  <c:v>-23.003649608900002</c:v>
                </c:pt>
                <c:pt idx="715">
                  <c:v>-21.893117516499998</c:v>
                </c:pt>
                <c:pt idx="716">
                  <c:v>-20.850119650100002</c:v>
                </c:pt>
                <c:pt idx="717">
                  <c:v>-19.8691284091</c:v>
                </c:pt>
                <c:pt idx="718">
                  <c:v>-18.9451500638</c:v>
                </c:pt>
                <c:pt idx="719">
                  <c:v>-18.0736647013</c:v>
                </c:pt>
                <c:pt idx="720">
                  <c:v>-17.2505736773</c:v>
                </c:pt>
                <c:pt idx="721">
                  <c:v>-16.4721535469</c:v>
                </c:pt>
                <c:pt idx="722">
                  <c:v>-15.7350155985</c:v>
                </c:pt>
                <c:pt idx="723">
                  <c:v>-15.036070239800001</c:v>
                </c:pt>
                <c:pt idx="724">
                  <c:v>-14.3724955938</c:v>
                </c:pt>
                <c:pt idx="725">
                  <c:v>-13.7417097523</c:v>
                </c:pt>
                <c:pt idx="726">
                  <c:v>-13.1413462132</c:v>
                </c:pt>
                <c:pt idx="727">
                  <c:v>-12.5692320927</c:v>
                </c:pt>
                <c:pt idx="728">
                  <c:v>-12.0233687607</c:v>
                </c:pt>
                <c:pt idx="729">
                  <c:v>-11.501914595800001</c:v>
                </c:pt>
                <c:pt idx="730">
                  <c:v>-11.003169595199999</c:v>
                </c:pt>
                <c:pt idx="731">
                  <c:v>-10.525561612000001</c:v>
                </c:pt>
                <c:pt idx="732">
                  <c:v>-10.0676340223</c:v>
                </c:pt>
                <c:pt idx="733">
                  <c:v>-9.6280346471500007</c:v>
                </c:pt>
                <c:pt idx="734">
                  <c:v>-9.2055057807999994</c:v>
                </c:pt>
                <c:pt idx="735">
                  <c:v>-8.7988751922099997</c:v>
                </c:pt>
                <c:pt idx="736">
                  <c:v>-8.4070479843400001</c:v>
                </c:pt>
                <c:pt idx="737">
                  <c:v>-8.0289992098200003</c:v>
                </c:pt>
                <c:pt idx="738">
                  <c:v>-7.6637671534600003</c:v>
                </c:pt>
                <c:pt idx="739">
                  <c:v>-7.3104472021999998</c:v>
                </c:pt>
                <c:pt idx="740">
                  <c:v>-6.9681862325699999</c:v>
                </c:pt>
                <c:pt idx="741">
                  <c:v>-6.6361774531000002</c:v>
                </c:pt>
                <c:pt idx="742">
                  <c:v>-6.3136556458699999</c:v>
                </c:pt>
                <c:pt idx="743">
                  <c:v>-5.9998927571899996</c:v>
                </c:pt>
                <c:pt idx="744">
                  <c:v>-5.6941937922100001</c:v>
                </c:pt>
                <c:pt idx="745">
                  <c:v>-5.3958929726999996</c:v>
                </c:pt>
                <c:pt idx="746">
                  <c:v>-5.1043501205200004</c:v>
                </c:pt>
                <c:pt idx="747">
                  <c:v>-4.8189472326800002</c:v>
                </c:pt>
                <c:pt idx="748">
                  <c:v>-4.5390852164300002</c:v>
                </c:pt>
                <c:pt idx="749">
                  <c:v>-4.2641807546699999</c:v>
                </c:pt>
                <c:pt idx="750">
                  <c:v>-3.9936632743299998</c:v>
                </c:pt>
                <c:pt idx="751">
                  <c:v>-3.7269719913600001</c:v>
                </c:pt>
                <c:pt idx="752">
                  <c:v>-3.4635530073599998</c:v>
                </c:pt>
                <c:pt idx="753">
                  <c:v>-3.2028564339400001</c:v>
                </c:pt>
                <c:pt idx="754">
                  <c:v>-2.9443335213399999</c:v>
                </c:pt>
                <c:pt idx="755">
                  <c:v>-2.6874337687600001</c:v>
                </c:pt>
                <c:pt idx="756">
                  <c:v>-2.4316019940500002</c:v>
                </c:pt>
                <c:pt idx="757">
                  <c:v>-2.1762753409500002</c:v>
                </c:pt>
                <c:pt idx="758">
                  <c:v>-1.92088020253</c:v>
                </c:pt>
                <c:pt idx="759">
                  <c:v>-1.6648290397100001</c:v>
                </c:pt>
                <c:pt idx="760">
                  <c:v>-1.4075170748500001</c:v>
                </c:pt>
                <c:pt idx="761">
                  <c:v>-1.14831884112</c:v>
                </c:pt>
                <c:pt idx="762">
                  <c:v>-0.88658457004000002</c:v>
                </c:pt>
                <c:pt idx="763">
                  <c:v>-0.62163640186400004</c:v>
                </c:pt>
                <c:pt idx="764">
                  <c:v>-0.35276440688499999</c:v>
                </c:pt>
                <c:pt idx="765">
                  <c:v>-7.9222410405900001E-2</c:v>
                </c:pt>
                <c:pt idx="766">
                  <c:v>0.19977637900600001</c:v>
                </c:pt>
                <c:pt idx="767">
                  <c:v>0.48506392912700003</c:v>
                </c:pt>
                <c:pt idx="768">
                  <c:v>0.77752210985799997</c:v>
                </c:pt>
                <c:pt idx="769">
                  <c:v>1.0780875462399999</c:v>
                </c:pt>
                <c:pt idx="770">
                  <c:v>1.3877565365</c:v>
                </c:pt>
                <c:pt idx="771">
                  <c:v>1.70758994217</c:v>
                </c:pt>
                <c:pt idx="772">
                  <c:v>2.03871791654</c:v>
                </c:pt>
                <c:pt idx="773">
                  <c:v>2.3823442844999998</c:v>
                </c:pt>
                <c:pt idx="774">
                  <c:v>2.73975031752</c:v>
                </c:pt>
                <c:pt idx="775">
                  <c:v>3.1122975584099999</c:v>
                </c:pt>
                <c:pt idx="776">
                  <c:v>3.5014292360299999</c:v>
                </c:pt>
                <c:pt idx="777">
                  <c:v>3.9086696656000002</c:v>
                </c:pt>
                <c:pt idx="778">
                  <c:v>4.3356208486199996</c:v>
                </c:pt>
                <c:pt idx="779">
                  <c:v>4.7839552614600001</c:v>
                </c:pt>
                <c:pt idx="780">
                  <c:v>5.2554035473000003</c:v>
                </c:pt>
                <c:pt idx="781">
                  <c:v>5.7517354980600004</c:v>
                </c:pt>
                <c:pt idx="782">
                  <c:v>6.27473233027</c:v>
                </c:pt>
                <c:pt idx="783">
                  <c:v>6.8261478281199999</c:v>
                </c:pt>
                <c:pt idx="784">
                  <c:v>7.4076554675999997</c:v>
                </c:pt>
                <c:pt idx="785">
                  <c:v>8.0207781843799992</c:v>
                </c:pt>
                <c:pt idx="786">
                  <c:v>8.6667970727999997</c:v>
                </c:pt>
                <c:pt idx="787">
                  <c:v>9.3466351121500004</c:v>
                </c:pt>
                <c:pt idx="788">
                  <c:v>10.060712173400001</c:v>
                </c:pt>
                <c:pt idx="789">
                  <c:v>10.808768296</c:v>
                </c:pt>
                <c:pt idx="790">
                  <c:v>11.5896538518</c:v>
                </c:pt>
                <c:pt idx="791">
                  <c:v>12.401088103099999</c:v>
                </c:pt>
                <c:pt idx="792">
                  <c:v>13.239392221699999</c:v>
                </c:pt>
                <c:pt idx="793">
                  <c:v>14.099209399699999</c:v>
                </c:pt>
                <c:pt idx="794">
                  <c:v>14.973233367600001</c:v>
                </c:pt>
                <c:pt idx="795">
                  <c:v>15.8519770726</c:v>
                </c:pt>
                <c:pt idx="796">
                  <c:v>16.723624319199999</c:v>
                </c:pt>
                <c:pt idx="797">
                  <c:v>17.5740166217</c:v>
                </c:pt>
                <c:pt idx="798">
                  <c:v>18.386831959399998</c:v>
                </c:pt>
                <c:pt idx="799">
                  <c:v>19.1440073252</c:v>
                </c:pt>
                <c:pt idx="800">
                  <c:v>19.8264388025</c:v>
                </c:pt>
                <c:pt idx="801">
                  <c:v>20.414959177099998</c:v>
                </c:pt>
                <c:pt idx="802">
                  <c:v>20.891545540100001</c:v>
                </c:pt>
                <c:pt idx="803">
                  <c:v>21.240655256699998</c:v>
                </c:pt>
                <c:pt idx="804">
                  <c:v>21.450540527299999</c:v>
                </c:pt>
                <c:pt idx="805">
                  <c:v>21.514364109700001</c:v>
                </c:pt>
                <c:pt idx="806">
                  <c:v>21.430942932400001</c:v>
                </c:pt>
                <c:pt idx="807">
                  <c:v>21.2049854041</c:v>
                </c:pt>
                <c:pt idx="808">
                  <c:v>20.846755874300001</c:v>
                </c:pt>
                <c:pt idx="809">
                  <c:v>20.371184156199998</c:v>
                </c:pt>
                <c:pt idx="810">
                  <c:v>19.7965277849</c:v>
                </c:pt>
                <c:pt idx="811">
                  <c:v>19.1427785417</c:v>
                </c:pt>
                <c:pt idx="812">
                  <c:v>18.4300639605</c:v>
                </c:pt>
                <c:pt idx="813">
                  <c:v>17.677299156</c:v>
                </c:pt>
                <c:pt idx="814">
                  <c:v>16.9012717178</c:v>
                </c:pt>
                <c:pt idx="815">
                  <c:v>16.116209130800002</c:v>
                </c:pt>
                <c:pt idx="816">
                  <c:v>15.333744899899999</c:v>
                </c:pt>
                <c:pt idx="817">
                  <c:v>14.563128774799999</c:v>
                </c:pt>
                <c:pt idx="818">
                  <c:v>13.811534182400001</c:v>
                </c:pt>
                <c:pt idx="819">
                  <c:v>13.0843695032</c:v>
                </c:pt>
                <c:pt idx="820">
                  <c:v>12.3855553223</c:v>
                </c:pt>
                <c:pt idx="821">
                  <c:v>11.7177636533</c:v>
                </c:pt>
                <c:pt idx="822">
                  <c:v>11.082626987999999</c:v>
                </c:pt>
                <c:pt idx="823">
                  <c:v>10.480924630300001</c:v>
                </c:pt>
                <c:pt idx="824">
                  <c:v>9.9127499316800005</c:v>
                </c:pt>
                <c:pt idx="825">
                  <c:v>9.3776591021600009</c:v>
                </c:pt>
                <c:pt idx="826">
                  <c:v>8.8748011618800007</c:v>
                </c:pt>
                <c:pt idx="827">
                  <c:v>8.4030287907299996</c:v>
                </c:pt>
                <c:pt idx="828">
                  <c:v>7.9609905744700002</c:v>
                </c:pt>
                <c:pt idx="829">
                  <c:v>7.5472059082599996</c:v>
                </c:pt>
                <c:pt idx="830">
                  <c:v>7.1601243645799997</c:v>
                </c:pt>
                <c:pt idx="831">
                  <c:v>6.7981716097599998</c:v>
                </c:pt>
                <c:pt idx="832">
                  <c:v>6.4597840020800001</c:v>
                </c:pt>
                <c:pt idx="833">
                  <c:v>6.1434338947000002</c:v>
                </c:pt>
                <c:pt idx="834">
                  <c:v>5.8476474641999996</c:v>
                </c:pt>
                <c:pt idx="835">
                  <c:v>5.57101664192</c:v>
                </c:pt>
                <c:pt idx="836">
                  <c:v>5.31220647544</c:v>
                </c:pt>
                <c:pt idx="837">
                  <c:v>5.06995901166</c:v>
                </c:pt>
                <c:pt idx="838">
                  <c:v>4.8430945831500001</c:v>
                </c:pt>
                <c:pt idx="839">
                  <c:v>4.6305111978999998</c:v>
                </c:pt>
                <c:pt idx="840">
                  <c:v>4.4311825818999999</c:v>
                </c:pt>
                <c:pt idx="841">
                  <c:v>4.24415529906</c:v>
                </c:pt>
                <c:pt idx="842">
                  <c:v>4.0685452730499998</c:v>
                </c:pt>
                <c:pt idx="843">
                  <c:v>3.9035339558</c:v>
                </c:pt>
                <c:pt idx="844">
                  <c:v>3.7483643242200002</c:v>
                </c:pt>
                <c:pt idx="845">
                  <c:v>3.6023368379799998</c:v>
                </c:pt>
                <c:pt idx="846">
                  <c:v>3.4648054530299999</c:v>
                </c:pt>
                <c:pt idx="847">
                  <c:v>3.3351737568100002</c:v>
                </c:pt>
                <c:pt idx="848">
                  <c:v>3.21289126886</c:v>
                </c:pt>
                <c:pt idx="849">
                  <c:v>3.0974499343600002</c:v>
                </c:pt>
                <c:pt idx="850">
                  <c:v>2.9883808255200002</c:v>
                </c:pt>
                <c:pt idx="851">
                  <c:v>2.8852510572000001</c:v>
                </c:pt>
                <c:pt idx="852">
                  <c:v>2.7876609163700001</c:v>
                </c:pt>
                <c:pt idx="853">
                  <c:v>2.69524120084</c:v>
                </c:pt>
                <c:pt idx="854">
                  <c:v>2.6076507592599998</c:v>
                </c:pt>
                <c:pt idx="855">
                  <c:v>2.5245742228800001</c:v>
                </c:pt>
                <c:pt idx="856">
                  <c:v>2.44571991789</c:v>
                </c:pt>
                <c:pt idx="857">
                  <c:v>2.3708179470299999</c:v>
                </c:pt>
                <c:pt idx="858">
                  <c:v>2.2996184287600001</c:v>
                </c:pt>
                <c:pt idx="859">
                  <c:v>2.23188988241</c:v>
                </c:pt>
                <c:pt idx="860">
                  <c:v>2.1674177483200001</c:v>
                </c:pt>
                <c:pt idx="861">
                  <c:v>2.1060030321799998</c:v>
                </c:pt>
                <c:pt idx="862">
                  <c:v>2.0474610636000001</c:v>
                </c:pt>
                <c:pt idx="863">
                  <c:v>1.9916203593899999</c:v>
                </c:pt>
                <c:pt idx="864">
                  <c:v>1.93832158279</c:v>
                </c:pt>
                <c:pt idx="865">
                  <c:v>1.88741659052</c:v>
                </c:pt>
                <c:pt idx="866">
                  <c:v>1.83876756</c:v>
                </c:pt>
                <c:pt idx="867">
                  <c:v>1.79224618991</c:v>
                </c:pt>
                <c:pt idx="868">
                  <c:v>1.74773296771</c:v>
                </c:pt>
                <c:pt idx="869">
                  <c:v>1.7051164982</c:v>
                </c:pt>
                <c:pt idx="870">
                  <c:v>1.6642928879100001</c:v>
                </c:pt>
                <c:pt idx="871">
                  <c:v>1.62516518033</c:v>
                </c:pt>
                <c:pt idx="872">
                  <c:v>1.58764283762</c:v>
                </c:pt>
                <c:pt idx="873">
                  <c:v>1.55164126473</c:v>
                </c:pt>
                <c:pt idx="874">
                  <c:v>1.5170813722100001</c:v>
                </c:pt>
                <c:pt idx="875">
                  <c:v>1.48388917439</c:v>
                </c:pt>
                <c:pt idx="876">
                  <c:v>1.45199541989</c:v>
                </c:pt>
                <c:pt idx="877">
                  <c:v>1.42133525155</c:v>
                </c:pt>
                <c:pt idx="878">
                  <c:v>1.3918478935</c:v>
                </c:pt>
                <c:pt idx="879">
                  <c:v>1.3634763627499999</c:v>
                </c:pt>
                <c:pt idx="880">
                  <c:v>1.3361672035100001</c:v>
                </c:pt>
                <c:pt idx="881">
                  <c:v>1.3098702421199999</c:v>
                </c:pt>
                <c:pt idx="882">
                  <c:v>1.2845383609200001</c:v>
                </c:pt>
                <c:pt idx="883">
                  <c:v>1.26012728952</c:v>
                </c:pt>
                <c:pt idx="884">
                  <c:v>1.23659541199</c:v>
                </c:pt>
                <c:pt idx="885">
                  <c:v>1.21390358863</c:v>
                </c:pt>
                <c:pt idx="886">
                  <c:v>1.19201499118</c:v>
                </c:pt>
                <c:pt idx="887">
                  <c:v>1.1708949503499999</c:v>
                </c:pt>
                <c:pt idx="888">
                  <c:v>1.15051081469</c:v>
                </c:pt>
                <c:pt idx="889">
                  <c:v>1.13083181982</c:v>
                </c:pt>
                <c:pt idx="890">
                  <c:v>1.1118289673199999</c:v>
                </c:pt>
                <c:pt idx="891">
                  <c:v>1.0934749124200001</c:v>
                </c:pt>
                <c:pt idx="892">
                  <c:v>1.07574385978</c:v>
                </c:pt>
                <c:pt idx="893">
                  <c:v>1.05861146683</c:v>
                </c:pt>
                <c:pt idx="894">
                  <c:v>1.04205475403</c:v>
                </c:pt>
                <c:pt idx="895">
                  <c:v>1.02605202141</c:v>
                </c:pt>
                <c:pt idx="896">
                  <c:v>1.0105827712</c:v>
                </c:pt>
                <c:pt idx="897">
                  <c:v>0.99562763567400003</c:v>
                </c:pt>
                <c:pt idx="898">
                  <c:v>0.98116831026200002</c:v>
                </c:pt>
                <c:pt idx="899">
                  <c:v>0.96718749116799996</c:v>
                </c:pt>
                <c:pt idx="900">
                  <c:v>0.95366881738099996</c:v>
                </c:pt>
                <c:pt idx="901">
                  <c:v>0.94059681667299999</c:v>
                </c:pt>
                <c:pt idx="902">
                  <c:v>0.92795685531200001</c:v>
                </c:pt>
                <c:pt idx="903">
                  <c:v>0.91573509120800001</c:v>
                </c:pt>
                <c:pt idx="904">
                  <c:v>0.90391843027499996</c:v>
                </c:pt>
                <c:pt idx="905">
                  <c:v>0.89249448574400003</c:v>
                </c:pt>
                <c:pt idx="906">
                  <c:v>0.88145154025700001</c:v>
                </c:pt>
                <c:pt idx="907">
                  <c:v>0.87077851051800004</c:v>
                </c:pt>
                <c:pt idx="908">
                  <c:v>0.86046491434299999</c:v>
                </c:pt>
                <c:pt idx="909">
                  <c:v>0.85050083994100001</c:v>
                </c:pt>
                <c:pt idx="910">
                  <c:v>0.84087691727000002</c:v>
                </c:pt>
                <c:pt idx="911">
                  <c:v>0.83158429134400003</c:v>
                </c:pt>
                <c:pt idx="912">
                  <c:v>0.82261459734099995</c:v>
                </c:pt>
                <c:pt idx="913">
                  <c:v>0.81395993741999995</c:v>
                </c:pt>
                <c:pt idx="914">
                  <c:v>0.805612859116</c:v>
                </c:pt>
                <c:pt idx="915">
                  <c:v>0.79756633522499998</c:v>
                </c:pt>
                <c:pt idx="916">
                  <c:v>0.78981374508699997</c:v>
                </c:pt>
                <c:pt idx="917">
                  <c:v>0.78234885717299996</c:v>
                </c:pt>
                <c:pt idx="918">
                  <c:v>0.77516581290999997</c:v>
                </c:pt>
                <c:pt idx="919">
                  <c:v>0.76825911165399996</c:v>
                </c:pt>
                <c:pt idx="920">
                  <c:v>0.761623596771</c:v>
                </c:pt>
                <c:pt idx="921">
                  <c:v>0.75525444273499998</c:v>
                </c:pt>
                <c:pt idx="922">
                  <c:v>0.74914714320499998</c:v>
                </c:pt>
                <c:pt idx="923">
                  <c:v>0.74329750002999995</c:v>
                </c:pt>
                <c:pt idx="924">
                  <c:v>0.73770161312100002</c:v>
                </c:pt>
                <c:pt idx="925">
                  <c:v>0.73235587116300005</c:v>
                </c:pt>
                <c:pt idx="926">
                  <c:v>0.72725694311599998</c:v>
                </c:pt>
                <c:pt idx="927">
                  <c:v>0.722401770469</c:v>
                </c:pt>
                <c:pt idx="928">
                  <c:v>0.71778756022300005</c:v>
                </c:pt>
                <c:pt idx="929">
                  <c:v>0.71341177856799998</c:v>
                </c:pt>
                <c:pt idx="930">
                  <c:v>0.70927214522100002</c:v>
                </c:pt>
                <c:pt idx="931">
                  <c:v>0.70536662841599995</c:v>
                </c:pt>
                <c:pt idx="932">
                  <c:v>0.70169344050600002</c:v>
                </c:pt>
                <c:pt idx="933">
                  <c:v>0.69825103418000001</c:v>
                </c:pt>
                <c:pt idx="934">
                  <c:v>0.69503809925500004</c:v>
                </c:pt>
                <c:pt idx="935">
                  <c:v>0.69205356005100005</c:v>
                </c:pt>
                <c:pt idx="936">
                  <c:v>0.68929657332500005</c:v>
                </c:pt>
                <c:pt idx="937">
                  <c:v>0.68676652675100003</c:v>
                </c:pt>
                <c:pt idx="938">
                  <c:v>0.68446303795600005</c:v>
                </c:pt>
                <c:pt idx="939">
                  <c:v>0.68238595408500002</c:v>
                </c:pt>
                <c:pt idx="940">
                  <c:v>0.68053535191400005</c:v>
                </c:pt>
                <c:pt idx="941">
                  <c:v>0.67891153848499997</c:v>
                </c:pt>
                <c:pt idx="942">
                  <c:v>0.677515052294</c:v>
                </c:pt>
                <c:pt idx="943">
                  <c:v>0.67634666500399998</c:v>
                </c:pt>
                <c:pt idx="944">
                  <c:v>0.67540738371599995</c:v>
                </c:pt>
                <c:pt idx="945">
                  <c:v>0.67469845378299997</c:v>
                </c:pt>
                <c:pt idx="946">
                  <c:v>0.67422136219200002</c:v>
                </c:pt>
                <c:pt idx="947">
                  <c:v>0.67397784151399998</c:v>
                </c:pt>
                <c:pt idx="948">
                  <c:v>0.67396987445400003</c:v>
                </c:pt>
                <c:pt idx="949">
                  <c:v>0.67419969898599996</c:v>
                </c:pt>
                <c:pt idx="950">
                  <c:v>0.67466981412799998</c:v>
                </c:pt>
                <c:pt idx="951">
                  <c:v>0.67538298634899996</c:v>
                </c:pt>
                <c:pt idx="952">
                  <c:v>0.67634225665299996</c:v>
                </c:pt>
                <c:pt idx="953">
                  <c:v>0.67755094834499996</c:v>
                </c:pt>
                <c:pt idx="954">
                  <c:v>0.67901267553300004</c:v>
                </c:pt>
                <c:pt idx="955">
                  <c:v>0.68073135237299998</c:v>
                </c:pt>
                <c:pt idx="956">
                  <c:v>0.68271120311800004</c:v>
                </c:pt>
                <c:pt idx="957">
                  <c:v>0.68495677298799995</c:v>
                </c:pt>
                <c:pt idx="958">
                  <c:v>0.68747293991799996</c:v>
                </c:pt>
                <c:pt idx="959">
                  <c:v>0.69026492722099997</c:v>
                </c:pt>
                <c:pt idx="960">
                  <c:v>0.69333831722799999</c:v>
                </c:pt>
                <c:pt idx="961">
                  <c:v>0.696699065949</c:v>
                </c:pt>
                <c:pt idx="962">
                  <c:v>0.70035351882399999</c:v>
                </c:pt>
                <c:pt idx="963">
                  <c:v>0.70430842761699997</c:v>
                </c:pt>
                <c:pt idx="964">
                  <c:v>0.70857096854299995</c:v>
                </c:pt>
                <c:pt idx="965">
                  <c:v>0.71314876168200003</c:v>
                </c:pt>
                <c:pt idx="966">
                  <c:v>0.71804989178099998</c:v>
                </c:pt>
                <c:pt idx="967">
                  <c:v>0.72328293052699999</c:v>
                </c:pt>
                <c:pt idx="968">
                  <c:v>0.72885696038000003</c:v>
                </c:pt>
                <c:pt idx="969">
                  <c:v>0.73478160008899995</c:v>
                </c:pt>
                <c:pt idx="970">
                  <c:v>0.74106703198900004</c:v>
                </c:pt>
                <c:pt idx="971">
                  <c:v>0.74772403120800002</c:v>
                </c:pt>
                <c:pt idx="972">
                  <c:v>0.75476399691999996</c:v>
                </c:pt>
                <c:pt idx="973">
                  <c:v>0.76219898578400003</c:v>
                </c:pt>
                <c:pt idx="974">
                  <c:v>0.770041747725</c:v>
                </c:pt>
                <c:pt idx="975">
                  <c:v>0.77830576422999997</c:v>
                </c:pt>
                <c:pt idx="976">
                  <c:v>0.78700528933799996</c:v>
                </c:pt>
                <c:pt idx="977">
                  <c:v>0.79615539352200004</c:v>
                </c:pt>
                <c:pt idx="978">
                  <c:v>0.80577201067799997</c:v>
                </c:pt>
                <c:pt idx="979">
                  <c:v>0.81587198845800002</c:v>
                </c:pt>
                <c:pt idx="980">
                  <c:v>0.82647314218400003</c:v>
                </c:pt>
                <c:pt idx="981">
                  <c:v>0.83759431263299999</c:v>
                </c:pt>
                <c:pt idx="982">
                  <c:v>0.849255427974</c:v>
                </c:pt>
                <c:pt idx="983">
                  <c:v>0.86147757017799997</c:v>
                </c:pt>
                <c:pt idx="984">
                  <c:v>0.874283046254</c:v>
                </c:pt>
                <c:pt idx="985">
                  <c:v>0.88769546467600002</c:v>
                </c:pt>
                <c:pt idx="986">
                  <c:v>0.90173981740800002</c:v>
                </c:pt>
                <c:pt idx="987">
                  <c:v>0.91644256796900003</c:v>
                </c:pt>
                <c:pt idx="988">
                  <c:v>0.93183174600899998</c:v>
                </c:pt>
                <c:pt idx="989">
                  <c:v>0.94793704890899999</c:v>
                </c:pt>
                <c:pt idx="990">
                  <c:v>0.96478995096200004</c:v>
                </c:pt>
                <c:pt idx="991">
                  <c:v>0.98242382073699996</c:v>
                </c:pt>
                <c:pt idx="992">
                  <c:v>1.00087404727</c:v>
                </c:pt>
                <c:pt idx="993">
                  <c:v>1.0201781757799999</c:v>
                </c:pt>
                <c:pt idx="994">
                  <c:v>1.04037605369</c:v>
                </c:pt>
                <c:pt idx="995">
                  <c:v>1.06150998773</c:v>
                </c:pt>
                <c:pt idx="996">
                  <c:v>1.08362491302</c:v>
                </c:pt>
                <c:pt idx="997">
                  <c:v>1.1067685751</c:v>
                </c:pt>
                <c:pt idx="998">
                  <c:v>1.13099172582</c:v>
                </c:pt>
                <c:pt idx="999">
                  <c:v>1.1563483343800001</c:v>
                </c:pt>
                <c:pt idx="1000">
                  <c:v>1.1828958143699999</c:v>
                </c:pt>
                <c:pt idx="1001">
                  <c:v>1.2106952683700001</c:v>
                </c:pt>
                <c:pt idx="1002">
                  <c:v>1.23981175115</c:v>
                </c:pt>
                <c:pt idx="1003">
                  <c:v>1.27031455301</c:v>
                </c:pt>
                <c:pt idx="1004">
                  <c:v>1.3022775046599999</c:v>
                </c:pt>
                <c:pt idx="1005">
                  <c:v>1.3357793051</c:v>
                </c:pt>
                <c:pt idx="1006">
                  <c:v>1.3709038741699999</c:v>
                </c:pt>
                <c:pt idx="1007">
                  <c:v>1.4077407312500001</c:v>
                </c:pt>
                <c:pt idx="1008">
                  <c:v>1.44638540184</c:v>
                </c:pt>
                <c:pt idx="1009">
                  <c:v>1.48693985355</c:v>
                </c:pt>
                <c:pt idx="1010">
                  <c:v>1.5295129630099999</c:v>
                </c:pt>
                <c:pt idx="1011">
                  <c:v>1.57422101532</c:v>
                </c:pt>
                <c:pt idx="1012">
                  <c:v>1.6211882370799999</c:v>
                </c:pt>
                <c:pt idx="1013">
                  <c:v>1.6705473641699999</c:v>
                </c:pt>
                <c:pt idx="1014">
                  <c:v>1.72244024497</c:v>
                </c:pt>
                <c:pt idx="1015">
                  <c:v>1.7770184789100001</c:v>
                </c:pt>
                <c:pt idx="1016">
                  <c:v>1.8344440901200001</c:v>
                </c:pt>
                <c:pt idx="1017">
                  <c:v>1.89489023439</c:v>
                </c:pt>
                <c:pt idx="1018">
                  <c:v>1.9585419370399999</c:v>
                </c:pt>
                <c:pt idx="1019">
                  <c:v>2.02559685721</c:v>
                </c:pt>
                <c:pt idx="1020">
                  <c:v>2.0962660724400002</c:v>
                </c:pt>
                <c:pt idx="1021">
                  <c:v>2.1707748748000002</c:v>
                </c:pt>
                <c:pt idx="1022">
                  <c:v>2.24936356638</c:v>
                </c:pt>
                <c:pt idx="1023">
                  <c:v>2.3322882380799999</c:v>
                </c:pt>
                <c:pt idx="1024">
                  <c:v>2.4198215106099998</c:v>
                </c:pt>
                <c:pt idx="1025">
                  <c:v>2.5122532099699999</c:v>
                </c:pt>
                <c:pt idx="1026">
                  <c:v>2.6098909421499998</c:v>
                </c:pt>
                <c:pt idx="1027">
                  <c:v>2.7130605220400001</c:v>
                </c:pt>
                <c:pt idx="1028">
                  <c:v>2.8221061996099999</c:v>
                </c:pt>
                <c:pt idx="1029">
                  <c:v>2.9373906122500002</c:v>
                </c:pt>
                <c:pt idx="1030">
                  <c:v>3.0592943748199999</c:v>
                </c:pt>
                <c:pt idx="1031">
                  <c:v>3.18821519812</c:v>
                </c:pt>
                <c:pt idx="1032">
                  <c:v>3.3245664021099999</c:v>
                </c:pt>
                <c:pt idx="1033">
                  <c:v>3.4687746614199999</c:v>
                </c:pt>
                <c:pt idx="1034">
                  <c:v>3.6212767875399998</c:v>
                </c:pt>
                <c:pt idx="1035">
                  <c:v>3.7825153144499999</c:v>
                </c:pt>
                <c:pt idx="1036">
                  <c:v>3.9529326131400002</c:v>
                </c:pt>
                <c:pt idx="1037">
                  <c:v>4.1329632156800002</c:v>
                </c:pt>
                <c:pt idx="1038">
                  <c:v>4.3230239844699998</c:v>
                </c:pt>
                <c:pt idx="1039">
                  <c:v>4.5235017191700004</c:v>
                </c:pt>
                <c:pt idx="1040">
                  <c:v>4.7347377585499997</c:v>
                </c:pt>
                <c:pt idx="1041">
                  <c:v>4.9570091145499999</c:v>
                </c:pt>
                <c:pt idx="1042">
                  <c:v>5.1905056819500004</c:v>
                </c:pt>
                <c:pt idx="1043">
                  <c:v>5.4353031132199998</c:v>
                </c:pt>
                <c:pt idx="1044">
                  <c:v>5.69133105445</c:v>
                </c:pt>
                <c:pt idx="1045">
                  <c:v>5.9583366253800003</c:v>
                </c:pt>
                <c:pt idx="1046">
                  <c:v>6.2358433228100001</c:v>
                </c:pt>
                <c:pt idx="1047">
                  <c:v>6.5231059577500003</c:v>
                </c:pt>
                <c:pt idx="1048">
                  <c:v>6.8190628266799997</c:v>
                </c:pt>
                <c:pt idx="1049">
                  <c:v>7.1222870799300004</c:v>
                </c:pt>
                <c:pt idx="1050">
                  <c:v>7.4309401772000001</c:v>
                </c:pt>
                <c:pt idx="1051">
                  <c:v>7.7427313696000004</c:v>
                </c:pt>
                <c:pt idx="1052">
                  <c:v>8.0548882279799994</c:v>
                </c:pt>
                <c:pt idx="1053">
                  <c:v>8.3641441942399997</c:v>
                </c:pt>
                <c:pt idx="1054">
                  <c:v>8.6667497443000006</c:v>
                </c:pt>
                <c:pt idx="1055">
                  <c:v>8.9585137387299998</c:v>
                </c:pt>
                <c:pt idx="1056">
                  <c:v>9.2348806000600003</c:v>
                </c:pt>
                <c:pt idx="1057">
                  <c:v>9.49104683843</c:v>
                </c:pt>
                <c:pt idx="1058">
                  <c:v>9.72211703396</c:v>
                </c:pt>
                <c:pt idx="1059">
                  <c:v>9.9232948023900001</c:v>
                </c:pt>
                <c:pt idx="1060">
                  <c:v>10.0900989761</c:v>
                </c:pt>
                <c:pt idx="1061">
                  <c:v>10.218590019400001</c:v>
                </c:pt>
                <c:pt idx="1062">
                  <c:v>10.3055876059</c:v>
                </c:pt>
                <c:pt idx="1063">
                  <c:v>10.3488583867</c:v>
                </c:pt>
                <c:pt idx="1064">
                  <c:v>10.3472540702</c:v>
                </c:pt>
                <c:pt idx="1065">
                  <c:v>10.3007842547</c:v>
                </c:pt>
                <c:pt idx="1066">
                  <c:v>10.210615517800001</c:v>
                </c:pt>
                <c:pt idx="1067">
                  <c:v>10.0789968853</c:v>
                </c:pt>
                <c:pt idx="1068">
                  <c:v>9.90912040117</c:v>
                </c:pt>
                <c:pt idx="1069">
                  <c:v>9.7049325123100001</c:v>
                </c:pt>
                <c:pt idx="1070">
                  <c:v>9.4709162101400004</c:v>
                </c:pt>
                <c:pt idx="1071">
                  <c:v>9.2118648688199993</c:v>
                </c:pt>
                <c:pt idx="1072">
                  <c:v>8.9326667470600007</c:v>
                </c:pt>
                <c:pt idx="1073">
                  <c:v>8.6381149856900006</c:v>
                </c:pt>
                <c:pt idx="1074">
                  <c:v>8.3327527109399995</c:v>
                </c:pt>
                <c:pt idx="1075">
                  <c:v>8.0207575769900004</c:v>
                </c:pt>
                <c:pt idx="1076">
                  <c:v>7.70586553501</c:v>
                </c:pt>
                <c:pt idx="1077">
                  <c:v>7.3913302436299997</c:v>
                </c:pt>
                <c:pt idx="1078">
                  <c:v>7.0799124569799998</c:v>
                </c:pt>
                <c:pt idx="1079">
                  <c:v>6.7738928191900003</c:v>
                </c:pt>
                <c:pt idx="1080">
                  <c:v>6.4751015019900002</c:v>
                </c:pt>
                <c:pt idx="1081">
                  <c:v>6.1849587441400002</c:v>
                </c:pt>
                <c:pt idx="1082">
                  <c:v>5.9045213111899999</c:v>
                </c:pt>
                <c:pt idx="1083">
                  <c:v>5.6345309719600003</c:v>
                </c:pt>
                <c:pt idx="1084">
                  <c:v>5.37546213228</c:v>
                </c:pt>
                <c:pt idx="1085">
                  <c:v>5.1275666868399998</c:v>
                </c:pt>
                <c:pt idx="1086">
                  <c:v>4.8909149061499999</c:v>
                </c:pt>
                <c:pt idx="1087">
                  <c:v>4.6654317598499997</c:v>
                </c:pt>
                <c:pt idx="1088">
                  <c:v>4.4509285041000002</c:v>
                </c:pt>
                <c:pt idx="1089">
                  <c:v>4.24712965317</c:v>
                </c:pt>
                <c:pt idx="1090">
                  <c:v>4.05369564047</c:v>
                </c:pt>
                <c:pt idx="1091">
                  <c:v>3.8702415781099999</c:v>
                </c:pt>
                <c:pt idx="1092">
                  <c:v>3.6963525699400002</c:v>
                </c:pt>
                <c:pt idx="1093">
                  <c:v>3.53159603832</c:v>
                </c:pt>
                <c:pt idx="1094">
                  <c:v>3.3755315045100001</c:v>
                </c:pt>
                <c:pt idx="1095">
                  <c:v>3.2277182278600001</c:v>
                </c:pt>
                <c:pt idx="1096">
                  <c:v>3.0877210655799998</c:v>
                </c:pt>
                <c:pt idx="1097">
                  <c:v>2.9551148702800001</c:v>
                </c:pt>
                <c:pt idx="1098">
                  <c:v>2.8294876980199999</c:v>
                </c:pt>
                <c:pt idx="1099">
                  <c:v>2.7104430585100001</c:v>
                </c:pt>
                <c:pt idx="1100">
                  <c:v>2.59760140166</c:v>
                </c:pt>
                <c:pt idx="1101">
                  <c:v>2.4906010019</c:v>
                </c:pt>
                <c:pt idx="1102">
                  <c:v>2.38909837311</c:v>
                </c:pt>
                <c:pt idx="1103">
                  <c:v>2.2927683227100002</c:v>
                </c:pt>
                <c:pt idx="1104">
                  <c:v>2.20130373273</c:v>
                </c:pt>
                <c:pt idx="1105">
                  <c:v>2.1144151387400001</c:v>
                </c:pt>
                <c:pt idx="1106">
                  <c:v>2.03183016311</c:v>
                </c:pt>
                <c:pt idx="1107">
                  <c:v>1.95329284732</c:v>
                </c:pt>
                <c:pt idx="1108">
                  <c:v>1.8785629187199999</c:v>
                </c:pt>
                <c:pt idx="1109">
                  <c:v>1.80741501888</c:v>
                </c:pt>
                <c:pt idx="1110">
                  <c:v>1.7396379149800001</c:v>
                </c:pt>
                <c:pt idx="1111">
                  <c:v>1.6750337099999999</c:v>
                </c:pt>
                <c:pt idx="1112">
                  <c:v>1.6134170639400001</c:v>
                </c:pt>
                <c:pt idx="1113">
                  <c:v>1.5546144347799999</c:v>
                </c:pt>
                <c:pt idx="1114">
                  <c:v>1.49846334542</c:v>
                </c:pt>
                <c:pt idx="1115">
                  <c:v>1.44481168091</c:v>
                </c:pt>
                <c:pt idx="1116">
                  <c:v>1.3935170186400001</c:v>
                </c:pt>
                <c:pt idx="1117">
                  <c:v>1.3444459930199999</c:v>
                </c:pt>
                <c:pt idx="1118">
                  <c:v>1.2974736951400001</c:v>
                </c:pt>
                <c:pt idx="1119">
                  <c:v>1.25248310753</c:v>
                </c:pt>
                <c:pt idx="1120">
                  <c:v>1.20936457306</c:v>
                </c:pt>
                <c:pt idx="1121">
                  <c:v>1.16801529733</c:v>
                </c:pt>
                <c:pt idx="1122">
                  <c:v>1.1283388830800001</c:v>
                </c:pt>
                <c:pt idx="1123">
                  <c:v>1.0902448952399999</c:v>
                </c:pt>
                <c:pt idx="1124">
                  <c:v>1.0536484552100001</c:v>
                </c:pt>
                <c:pt idx="1125">
                  <c:v>1.0184698625799999</c:v>
                </c:pt>
                <c:pt idx="1126">
                  <c:v>0.98463424290199997</c:v>
                </c:pt>
                <c:pt idx="1127">
                  <c:v>0.95207121972599995</c:v>
                </c:pt>
                <c:pt idx="1128">
                  <c:v>0.92071460955700002</c:v>
                </c:pt>
                <c:pt idx="1129">
                  <c:v>0.89050213805199996</c:v>
                </c:pt>
                <c:pt idx="1130">
                  <c:v>0.86137517613100001</c:v>
                </c:pt>
                <c:pt idx="1131">
                  <c:v>0.83327849457400005</c:v>
                </c:pt>
                <c:pt idx="1132">
                  <c:v>0.80616003583100004</c:v>
                </c:pt>
                <c:pt idx="1133">
                  <c:v>0.77997070180200001</c:v>
                </c:pt>
                <c:pt idx="1134">
                  <c:v>0.75466415644399998</c:v>
                </c:pt>
                <c:pt idx="1135">
                  <c:v>0.73019664210699997</c:v>
                </c:pt>
                <c:pt idx="1136">
                  <c:v>0.70652680861399997</c:v>
                </c:pt>
                <c:pt idx="1137">
                  <c:v>0.68361555410499997</c:v>
                </c:pt>
                <c:pt idx="1138">
                  <c:v>0.66142587679700005</c:v>
                </c:pt>
                <c:pt idx="1139">
                  <c:v>0.63992273682699996</c:v>
                </c:pt>
                <c:pt idx="1140">
                  <c:v>0.61907292741800002</c:v>
                </c:pt>
                <c:pt idx="1141">
                  <c:v>0.59884495466400001</c:v>
                </c:pt>
                <c:pt idx="1142">
                  <c:v>0.57920892527900003</c:v>
                </c:pt>
                <c:pt idx="1143">
                  <c:v>0.56013644171099997</c:v>
                </c:pt>
                <c:pt idx="1144">
                  <c:v>0.541600504047</c:v>
                </c:pt>
                <c:pt idx="1145">
                  <c:v>0.523575418194</c:v>
                </c:pt>
                <c:pt idx="1146">
                  <c:v>0.50603670986899996</c:v>
                </c:pt>
                <c:pt idx="1147">
                  <c:v>0.48896104393099998</c:v>
                </c:pt>
                <c:pt idx="1148">
                  <c:v>0.47232614866799999</c:v>
                </c:pt>
                <c:pt idx="1149">
                  <c:v>0.45611074465099999</c:v>
                </c:pt>
                <c:pt idx="1150">
                  <c:v>0.440294477814</c:v>
                </c:pt>
                <c:pt idx="1151">
                  <c:v>0.42485785643899998</c:v>
                </c:pt>
                <c:pt idx="1152">
                  <c:v>0.409782191771</c:v>
                </c:pt>
                <c:pt idx="1153">
                  <c:v>0.395049541984</c:v>
                </c:pt>
                <c:pt idx="1154">
                  <c:v>0.38064265928000002</c:v>
                </c:pt>
                <c:pt idx="1155">
                  <c:v>0.36654493991199999</c:v>
                </c:pt>
                <c:pt idx="1156">
                  <c:v>0.352740376937</c:v>
                </c:pt>
                <c:pt idx="1157">
                  <c:v>0.33921351557399998</c:v>
                </c:pt>
                <c:pt idx="1158">
                  <c:v>0.32594941102199998</c:v>
                </c:pt>
                <c:pt idx="1159">
                  <c:v>0.31293358865600002</c:v>
                </c:pt>
                <c:pt idx="1160">
                  <c:v>0.30015200655099999</c:v>
                </c:pt>
                <c:pt idx="1161">
                  <c:v>0.28759102030900002</c:v>
                </c:pt>
                <c:pt idx="1162">
                  <c:v>0.27523735021599999</c:v>
                </c:pt>
                <c:pt idx="1163">
                  <c:v>0.263078050796</c:v>
                </c:pt>
                <c:pt idx="1164">
                  <c:v>0.25110048290199999</c:v>
                </c:pt>
                <c:pt idx="1165">
                  <c:v>0.239292288514</c:v>
                </c:pt>
                <c:pt idx="1166">
                  <c:v>0.227641368516</c:v>
                </c:pt>
                <c:pt idx="1167">
                  <c:v>0.216135863791</c:v>
                </c:pt>
                <c:pt idx="1168">
                  <c:v>0.20476414006599999</c:v>
                </c:pt>
                <c:pt idx="1169">
                  <c:v>0.19351477705199999</c:v>
                </c:pt>
                <c:pt idx="1170">
                  <c:v>0.182376562539</c:v>
                </c:pt>
                <c:pt idx="1171">
                  <c:v>0.17133849226199999</c:v>
                </c:pt>
                <c:pt idx="1172">
                  <c:v>0.160389776476</c:v>
                </c:pt>
                <c:pt idx="1173">
                  <c:v>0.149519854392</c:v>
                </c:pt>
                <c:pt idx="1174">
                  <c:v>0.138718417782</c:v>
                </c:pt>
                <c:pt idx="1175">
                  <c:v>0.127975445267</c:v>
                </c:pt>
                <c:pt idx="1176">
                  <c:v>0.11728124902500001</c:v>
                </c:pt>
                <c:pt idx="1177">
                  <c:v>0.106626535844</c:v>
                </c:pt>
                <c:pt idx="1178">
                  <c:v>9.60024846426E-2</c:v>
                </c:pt>
                <c:pt idx="1179">
                  <c:v>8.5400842746299999E-2</c:v>
                </c:pt>
                <c:pt idx="1180">
                  <c:v>7.4814043285999998E-2</c:v>
                </c:pt>
                <c:pt idx="1181">
                  <c:v>6.4235346115300004E-2</c:v>
                </c:pt>
                <c:pt idx="1182">
                  <c:v>5.3659004482900001E-2</c:v>
                </c:pt>
                <c:pt idx="1183">
                  <c:v>4.3080459373E-2</c:v>
                </c:pt>
                <c:pt idx="1184">
                  <c:v>3.2496562820700001E-2</c:v>
                </c:pt>
                <c:pt idx="1185">
                  <c:v>2.1905830555600001E-2</c:v>
                </c:pt>
                <c:pt idx="1186">
                  <c:v>1.1308722935300001E-2</c:v>
                </c:pt>
                <c:pt idx="1187">
                  <c:v>7.0795120757400005E-4</c:v>
                </c:pt>
                <c:pt idx="1188">
                  <c:v>-9.8911963940500006E-3</c:v>
                </c:pt>
                <c:pt idx="1189">
                  <c:v>-2.04805174205E-2</c:v>
                </c:pt>
                <c:pt idx="1190">
                  <c:v>-3.10485594119E-2</c:v>
                </c:pt>
                <c:pt idx="1191">
                  <c:v>-4.15803025684E-2</c:v>
                </c:pt>
                <c:pt idx="1192">
                  <c:v>-5.2056882770100003E-2</c:v>
                </c:pt>
                <c:pt idx="1193">
                  <c:v>-6.2455381711399999E-2</c:v>
                </c:pt>
                <c:pt idx="1194">
                  <c:v>-7.2748715286999999E-2</c:v>
                </c:pt>
                <c:pt idx="1195">
                  <c:v>-8.2905654475700002E-2</c:v>
                </c:pt>
                <c:pt idx="1196">
                  <c:v>-9.2891013898599994E-2</c:v>
                </c:pt>
                <c:pt idx="1197">
                  <c:v>-0.10266604096</c:v>
                </c:pt>
                <c:pt idx="1198">
                  <c:v>-0.112189032035</c:v>
                </c:pt>
                <c:pt idx="1199">
                  <c:v>-0.12141619082000001</c:v>
                </c:pt>
                <c:pt idx="1200">
                  <c:v>-0.13030272754</c:v>
                </c:pt>
                <c:pt idx="1201">
                  <c:v>-0.13880417671</c:v>
                </c:pt>
                <c:pt idx="1202">
                  <c:v>-0.14687788721700001</c:v>
                </c:pt>
                <c:pt idx="1203">
                  <c:v>-0.15448461415299999</c:v>
                </c:pt>
                <c:pt idx="1204">
                  <c:v>-0.161590120423</c:v>
                </c:pt>
                <c:pt idx="1205">
                  <c:v>-0.168166681544</c:v>
                </c:pt>
                <c:pt idx="1206">
                  <c:v>-0.17419438249899999</c:v>
                </c:pt>
                <c:pt idx="1207">
                  <c:v>-0.179662103336</c:v>
                </c:pt>
                <c:pt idx="1208">
                  <c:v>-0.18456811070000001</c:v>
                </c:pt>
                <c:pt idx="1209">
                  <c:v>-0.188920204009</c:v>
                </c:pt>
                <c:pt idx="1210">
                  <c:v>-0.192735403438</c:v>
                </c:pt>
                <c:pt idx="1211">
                  <c:v>-0.19603920724000001</c:v>
                </c:pt>
                <c:pt idx="1212">
                  <c:v>-0.19886448238900001</c:v>
                </c:pt>
                <c:pt idx="1213">
                  <c:v>-0.20125008038100001</c:v>
                </c:pt>
                <c:pt idx="1214">
                  <c:v>-0.20323928597400001</c:v>
                </c:pt>
                <c:pt idx="1215">
                  <c:v>-0.204878209772</c:v>
                </c:pt>
                <c:pt idx="1216">
                  <c:v>-0.206214227014</c:v>
                </c:pt>
                <c:pt idx="1217">
                  <c:v>-0.20729454728800001</c:v>
                </c:pt>
                <c:pt idx="1218">
                  <c:v>-0.20816497706000001</c:v>
                </c:pt>
                <c:pt idx="1219">
                  <c:v>-0.208868912224</c:v>
                </c:pt>
                <c:pt idx="1220">
                  <c:v>-0.20944657481699999</c:v>
                </c:pt>
                <c:pt idx="1221">
                  <c:v>-0.209934488532</c:v>
                </c:pt>
                <c:pt idx="1222">
                  <c:v>-0.21036517308300001</c:v>
                </c:pt>
                <c:pt idx="1223">
                  <c:v>-0.210767027962</c:v>
                </c:pt>
                <c:pt idx="1224">
                  <c:v>-0.21116437133900001</c:v>
                </c:pt>
                <c:pt idx="1225">
                  <c:v>-0.21157759886999999</c:v>
                </c:pt>
                <c:pt idx="1226">
                  <c:v>-0.212023429062</c:v>
                </c:pt>
                <c:pt idx="1227">
                  <c:v>-0.21251520549899999</c:v>
                </c:pt>
                <c:pt idx="1228">
                  <c:v>-0.21306323093900001</c:v>
                </c:pt>
                <c:pt idx="1229">
                  <c:v>-0.213675113172</c:v>
                </c:pt>
                <c:pt idx="1230">
                  <c:v>-0.214356107332</c:v>
                </c:pt>
                <c:pt idx="1231">
                  <c:v>-0.21510944361199999</c:v>
                </c:pt>
                <c:pt idx="1232">
                  <c:v>-0.215936632962</c:v>
                </c:pt>
                <c:pt idx="1233">
                  <c:v>-0.21683774632899999</c:v>
                </c:pt>
                <c:pt idx="1234">
                  <c:v>-0.21781166528699999</c:v>
                </c:pt>
                <c:pt idx="1235">
                  <c:v>-0.21885630363899999</c:v>
                </c:pt>
                <c:pt idx="1236">
                  <c:v>-0.21996880078799999</c:v>
                </c:pt>
                <c:pt idx="1237">
                  <c:v>-0.221145688486</c:v>
                </c:pt>
                <c:pt idx="1238">
                  <c:v>-0.222383033083</c:v>
                </c:pt>
                <c:pt idx="1239">
                  <c:v>-0.223676555625</c:v>
                </c:pt>
                <c:pt idx="1240">
                  <c:v>-0.22502173226399999</c:v>
                </c:pt>
                <c:pt idx="1241">
                  <c:v>-0.22641387736599999</c:v>
                </c:pt>
                <c:pt idx="1242">
                  <c:v>-0.22784821161300001</c:v>
                </c:pt>
                <c:pt idx="1243">
                  <c:v>-0.22931991719299999</c:v>
                </c:pt>
                <c:pt idx="1244">
                  <c:v>-0.23082418199999999</c:v>
                </c:pt>
                <c:pt idx="1245">
                  <c:v>-0.232356234542</c:v>
                </c:pt>
                <c:pt idx="1246">
                  <c:v>-0.233911371062</c:v>
                </c:pt>
                <c:pt idx="1247">
                  <c:v>-0.23548497618399999</c:v>
                </c:pt>
                <c:pt idx="1248">
                  <c:v>-0.23707253820800001</c:v>
                </c:pt>
                <c:pt idx="1249">
                  <c:v>-0.238669660028</c:v>
                </c:pt>
                <c:pt idx="1250">
                  <c:v>-0.240272066487</c:v>
                </c:pt>
                <c:pt idx="1251">
                  <c:v>-0.24187560888500001</c:v>
                </c:pt>
                <c:pt idx="1252">
                  <c:v>-0.243476267192</c:v>
                </c:pt>
                <c:pt idx="1253">
                  <c:v>-0.24507015048700001</c:v>
                </c:pt>
                <c:pt idx="1254">
                  <c:v>-0.24665349600799999</c:v>
                </c:pt>
                <c:pt idx="1255">
                  <c:v>-0.248222667151</c:v>
                </c:pt>
                <c:pt idx="1256">
                  <c:v>-0.24977415069700001</c:v>
                </c:pt>
                <c:pt idx="1257">
                  <c:v>-0.25130455348500003</c:v>
                </c:pt>
                <c:pt idx="1258">
                  <c:v>-0.25281059872599998</c:v>
                </c:pt>
                <c:pt idx="1259">
                  <c:v>-0.25428912208100002</c:v>
                </c:pt>
                <c:pt idx="1260">
                  <c:v>-0.25573706764300003</c:v>
                </c:pt>
                <c:pt idx="1261">
                  <c:v>-0.25715148390100001</c:v>
                </c:pt>
                <c:pt idx="1262">
                  <c:v>-0.25852951976299998</c:v>
                </c:pt>
                <c:pt idx="1263">
                  <c:v>-0.25986842068900001</c:v>
                </c:pt>
                <c:pt idx="1264">
                  <c:v>-0.26116552498000001</c:v>
                </c:pt>
                <c:pt idx="1265">
                  <c:v>-0.26241826024999998</c:v>
                </c:pt>
                <c:pt idx="1266">
                  <c:v>-0.26362414010099999</c:v>
                </c:pt>
                <c:pt idx="1267">
                  <c:v>-0.26478076101199999</c:v>
                </c:pt>
                <c:pt idx="1268">
                  <c:v>-0.26588579946000002</c:v>
                </c:pt>
                <c:pt idx="1269">
                  <c:v>-0.26693700926000002</c:v>
                </c:pt>
                <c:pt idx="1270">
                  <c:v>-0.26793221913499998</c:v>
                </c:pt>
                <c:pt idx="1271">
                  <c:v>-0.26886933050599998</c:v>
                </c:pt>
                <c:pt idx="1272">
                  <c:v>-0.269746315495</c:v>
                </c:pt>
                <c:pt idx="1273">
                  <c:v>-0.27056121513800002</c:v>
                </c:pt>
                <c:pt idx="1274">
                  <c:v>-0.271312137791</c:v>
                </c:pt>
                <c:pt idx="1275">
                  <c:v>-0.271997257725</c:v>
                </c:pt>
                <c:pt idx="1276">
                  <c:v>-0.27261481388999997</c:v>
                </c:pt>
                <c:pt idx="1277">
                  <c:v>-0.27316310885200001</c:v>
                </c:pt>
                <c:pt idx="1278">
                  <c:v>-0.27364050786999999</c:v>
                </c:pt>
                <c:pt idx="1279">
                  <c:v>-0.27404543812100002</c:v>
                </c:pt>
                <c:pt idx="1280">
                  <c:v>-0.27437638804499997</c:v>
                </c:pt>
                <c:pt idx="1281">
                  <c:v>-0.27463190680999999</c:v>
                </c:pt>
                <c:pt idx="1282">
                  <c:v>-0.27481060387900003</c:v>
                </c:pt>
                <c:pt idx="1283">
                  <c:v>-0.27491114867100003</c:v>
                </c:pt>
                <c:pt idx="1284">
                  <c:v>-0.2749322703</c:v>
                </c:pt>
                <c:pt idx="1285">
                  <c:v>-0.27487275738599998</c:v>
                </c:pt>
                <c:pt idx="1286">
                  <c:v>-0.27473145792999998</c:v>
                </c:pt>
                <c:pt idx="1287">
                  <c:v>-0.274507279238</c:v>
                </c:pt>
                <c:pt idx="1288">
                  <c:v>-0.27419918787999997</c:v>
                </c:pt>
                <c:pt idx="1289">
                  <c:v>-0.273806209696</c:v>
                </c:pt>
                <c:pt idx="1290">
                  <c:v>-0.273327429811</c:v>
                </c:pt>
                <c:pt idx="1291">
                  <c:v>-0.27276199267500001</c:v>
                </c:pt>
                <c:pt idx="1292">
                  <c:v>-0.27210910211400002</c:v>
                </c:pt>
                <c:pt idx="1293">
                  <c:v>-0.27136802137299998</c:v>
                </c:pt>
                <c:pt idx="1294">
                  <c:v>-0.27053807316599998</c:v>
                </c:pt>
                <c:pt idx="1295">
                  <c:v>-0.26961863970400002</c:v>
                </c:pt>
                <c:pt idx="1296">
                  <c:v>-0.26860916271899998</c:v>
                </c:pt>
                <c:pt idx="1297">
                  <c:v>-0.26750914345900001</c:v>
                </c:pt>
                <c:pt idx="1298">
                  <c:v>-0.26631814265300002</c:v>
                </c:pt>
                <c:pt idx="1299">
                  <c:v>-0.26503578046199999</c:v>
                </c:pt>
                <c:pt idx="1300">
                  <c:v>-0.26366173637599999</c:v>
                </c:pt>
                <c:pt idx="1301">
                  <c:v>-0.262195749092</c:v>
                </c:pt>
                <c:pt idx="1302">
                  <c:v>-0.26063761633900001</c:v>
                </c:pt>
                <c:pt idx="1303">
                  <c:v>-0.25898719467199999</c:v>
                </c:pt>
                <c:pt idx="1304">
                  <c:v>-0.25724439920999997</c:v>
                </c:pt>
                <c:pt idx="1305">
                  <c:v>-0.25540920334</c:v>
                </c:pt>
                <c:pt idx="1306">
                  <c:v>-0.25348163836900001</c:v>
                </c:pt>
                <c:pt idx="1307">
                  <c:v>-0.25146179312599998</c:v>
                </c:pt>
                <c:pt idx="1308">
                  <c:v>-0.24934981351999999</c:v>
                </c:pt>
                <c:pt idx="1309">
                  <c:v>-0.24714590205299999</c:v>
                </c:pt>
                <c:pt idx="1310">
                  <c:v>-0.24485031727600001</c:v>
                </c:pt>
                <c:pt idx="1311">
                  <c:v>-0.24246337320899999</c:v>
                </c:pt>
                <c:pt idx="1312">
                  <c:v>-0.239985438706</c:v>
                </c:pt>
                <c:pt idx="1313">
                  <c:v>-0.237416936784</c:v>
                </c:pt>
                <c:pt idx="1314">
                  <c:v>-0.2347583439</c:v>
                </c:pt>
                <c:pt idx="1315">
                  <c:v>-0.232010189196</c:v>
                </c:pt>
                <c:pt idx="1316">
                  <c:v>-0.22917305369400001</c:v>
                </c:pt>
                <c:pt idx="1317">
                  <c:v>-0.226247569466</c:v>
                </c:pt>
                <c:pt idx="1318">
                  <c:v>-0.22323441875899999</c:v>
                </c:pt>
                <c:pt idx="1319">
                  <c:v>-0.220134333091</c:v>
                </c:pt>
                <c:pt idx="1320">
                  <c:v>-0.216948092323</c:v>
                </c:pt>
                <c:pt idx="1321">
                  <c:v>-0.21367652369599999</c:v>
                </c:pt>
                <c:pt idx="1322">
                  <c:v>-0.21032050084699999</c:v>
                </c:pt>
                <c:pt idx="1323">
                  <c:v>-0.20688094280800001</c:v>
                </c:pt>
                <c:pt idx="1324">
                  <c:v>-0.20335881298299999</c:v>
                </c:pt>
                <c:pt idx="1325">
                  <c:v>-0.19975511810999999</c:v>
                </c:pt>
                <c:pt idx="1326">
                  <c:v>-0.196070907214</c:v>
                </c:pt>
                <c:pt idx="1327">
                  <c:v>-0.19230727054899999</c:v>
                </c:pt>
                <c:pt idx="1328">
                  <c:v>-0.18846533853799999</c:v>
                </c:pt>
                <c:pt idx="1329">
                  <c:v>-0.18454628070000001</c:v>
                </c:pt>
                <c:pt idx="1330">
                  <c:v>-0.18055130459300001</c:v>
                </c:pt>
                <c:pt idx="1331">
                  <c:v>-0.17648165474399999</c:v>
                </c:pt>
                <c:pt idx="1332">
                  <c:v>-0.17233861159300001</c:v>
                </c:pt>
                <c:pt idx="1333">
                  <c:v>-0.168123490446</c:v>
                </c:pt>
                <c:pt idx="1334">
                  <c:v>-0.163837640427</c:v>
                </c:pt>
                <c:pt idx="1335">
                  <c:v>-0.159482443458</c:v>
                </c:pt>
                <c:pt idx="1336">
                  <c:v>-0.15505931323899999</c:v>
                </c:pt>
                <c:pt idx="1337">
                  <c:v>-0.150569694251</c:v>
                </c:pt>
                <c:pt idx="1338">
                  <c:v>-0.14601506077500001</c:v>
                </c:pt>
                <c:pt idx="1339">
                  <c:v>-0.14139691592799999</c:v>
                </c:pt>
                <c:pt idx="1340">
                  <c:v>-0.13671679072199999</c:v>
                </c:pt>
                <c:pt idx="1341">
                  <c:v>-0.13197624313600001</c:v>
                </c:pt>
                <c:pt idx="1342">
                  <c:v>-0.12717685721700001</c:v>
                </c:pt>
                <c:pt idx="1343">
                  <c:v>-0.1223202422</c:v>
                </c:pt>
                <c:pt idx="1344">
                  <c:v>-0.11740803163999999</c:v>
                </c:pt>
                <c:pt idx="1345">
                  <c:v>-0.11244188258399999</c:v>
                </c:pt>
                <c:pt idx="1346">
                  <c:v>-0.107423474738</c:v>
                </c:pt>
                <c:pt idx="1347">
                  <c:v>-0.102354509678</c:v>
                </c:pt>
                <c:pt idx="1348">
                  <c:v>-9.7236710061100004E-2</c:v>
                </c:pt>
                <c:pt idx="1349">
                  <c:v>-9.2071818862600005E-2</c:v>
                </c:pt>
                <c:pt idx="1350">
                  <c:v>-8.6861598625399994E-2</c:v>
                </c:pt>
                <c:pt idx="1351">
                  <c:v>-8.1607830722499997E-2</c:v>
                </c:pt>
                <c:pt idx="1352">
                  <c:v>-7.6312314631799993E-2</c:v>
                </c:pt>
                <c:pt idx="1353">
                  <c:v>-7.0976867218000006E-2</c:v>
                </c:pt>
                <c:pt idx="1354">
                  <c:v>-6.5603322020999999E-2</c:v>
                </c:pt>
                <c:pt idx="1355">
                  <c:v>-6.0193528547899999E-2</c:v>
                </c:pt>
                <c:pt idx="1356">
                  <c:v>-5.4749351563400002E-2</c:v>
                </c:pt>
                <c:pt idx="1357">
                  <c:v>-4.9272670377599997E-2</c:v>
                </c:pt>
                <c:pt idx="1358">
                  <c:v>-4.3765378126699998E-2</c:v>
                </c:pt>
                <c:pt idx="1359">
                  <c:v>-3.8229381042299997E-2</c:v>
                </c:pt>
                <c:pt idx="1360">
                  <c:v>-3.2666597706500003E-2</c:v>
                </c:pt>
                <c:pt idx="1361">
                  <c:v>-2.70789582876E-2</c:v>
                </c:pt>
                <c:pt idx="1362">
                  <c:v>-2.1468403753299999E-2</c:v>
                </c:pt>
                <c:pt idx="1363">
                  <c:v>-1.5836885056200001E-2</c:v>
                </c:pt>
                <c:pt idx="1364">
                  <c:v>-1.01863622881E-2</c:v>
                </c:pt>
                <c:pt idx="1365">
                  <c:v>-4.5188037978999996E-3</c:v>
                </c:pt>
                <c:pt idx="1366">
                  <c:v>1.1638147312199999E-3</c:v>
                </c:pt>
                <c:pt idx="1367">
                  <c:v>6.85951124918E-3</c:v>
                </c:pt>
                <c:pt idx="1368">
                  <c:v>1.25662983563E-2</c:v>
                </c:pt>
                <c:pt idx="1369">
                  <c:v>1.82821843746E-2</c:v>
                </c:pt>
                <c:pt idx="1370">
                  <c:v>2.4005174476799999E-2</c:v>
                </c:pt>
                <c:pt idx="1371">
                  <c:v>2.9733271879E-2</c:v>
                </c:pt>
                <c:pt idx="1372">
                  <c:v>3.5464479098800003E-2</c:v>
                </c:pt>
                <c:pt idx="1373">
                  <c:v>4.1196799285499998E-2</c:v>
                </c:pt>
                <c:pt idx="1374">
                  <c:v>4.6928237623800002E-2</c:v>
                </c:pt>
                <c:pt idx="1375">
                  <c:v>5.2656802816199999E-2</c:v>
                </c:pt>
                <c:pt idx="1376">
                  <c:v>5.83805086468E-2</c:v>
                </c:pt>
                <c:pt idx="1377">
                  <c:v>6.4097375629900005E-2</c:v>
                </c:pt>
                <c:pt idx="1378">
                  <c:v>6.9805432745599999E-2</c:v>
                </c:pt>
                <c:pt idx="1379">
                  <c:v>7.5502719265800003E-2</c:v>
                </c:pt>
                <c:pt idx="1380">
                  <c:v>8.1187286672099998E-2</c:v>
                </c:pt>
                <c:pt idx="1381">
                  <c:v>8.6857200667599999E-2</c:v>
                </c:pt>
                <c:pt idx="1382">
                  <c:v>9.2510543283299995E-2</c:v>
                </c:pt>
                <c:pt idx="1383">
                  <c:v>9.8145415081600004E-2</c:v>
                </c:pt>
                <c:pt idx="1384">
                  <c:v>0.10375993745500001</c:v>
                </c:pt>
                <c:pt idx="1385">
                  <c:v>0.109352255025</c:v>
                </c:pt>
                <c:pt idx="1386">
                  <c:v>0.11492053813</c:v>
                </c:pt>
                <c:pt idx="1387">
                  <c:v>0.120462985418</c:v>
                </c:pt>
                <c:pt idx="1388">
                  <c:v>0.125977826524</c:v>
                </c:pt>
                <c:pt idx="1389">
                  <c:v>0.131463324849</c:v>
                </c:pt>
                <c:pt idx="1390">
                  <c:v>0.13691778041899999</c:v>
                </c:pt>
                <c:pt idx="1391">
                  <c:v>0.14233953283799999</c:v>
                </c:pt>
                <c:pt idx="1392">
                  <c:v>0.147726964322</c:v>
                </c:pt>
                <c:pt idx="1393">
                  <c:v>0.15307850281099999</c:v>
                </c:pt>
                <c:pt idx="1394">
                  <c:v>0.15839262516200001</c:v>
                </c:pt>
                <c:pt idx="1395">
                  <c:v>0.16366786040299999</c:v>
                </c:pt>
                <c:pt idx="1396">
                  <c:v>0.16890279306600001</c:v>
                </c:pt>
                <c:pt idx="1397">
                  <c:v>0.174096066567</c:v>
                </c:pt>
                <c:pt idx="1398">
                  <c:v>0.179246386649</c:v>
                </c:pt>
                <c:pt idx="1399">
                  <c:v>0.18435252487100001</c:v>
                </c:pt>
                <c:pt idx="1400">
                  <c:v>0.18941332213600001</c:v>
                </c:pt>
                <c:pt idx="1401">
                  <c:v>0.19442769226199999</c:v>
                </c:pt>
                <c:pt idx="1402">
                  <c:v>0.19939462557199999</c:v>
                </c:pt>
                <c:pt idx="1403">
                  <c:v>0.204313192512</c:v>
                </c:pt>
                <c:pt idx="1404">
                  <c:v>0.20918254728800001</c:v>
                </c:pt>
                <c:pt idx="1405">
                  <c:v>0.21400193149899999</c:v>
                </c:pt>
                <c:pt idx="1406">
                  <c:v>0.21877067778699999</c:v>
                </c:pt>
                <c:pt idx="1407">
                  <c:v>0.223488213474</c:v>
                </c:pt>
                <c:pt idx="1408">
                  <c:v>0.22815406418600001</c:v>
                </c:pt>
                <c:pt idx="1409">
                  <c:v>0.232767857474</c:v>
                </c:pt>
                <c:pt idx="1410">
                  <c:v>0.23732932639900001</c:v>
                </c:pt>
                <c:pt idx="1411">
                  <c:v>0.241838313098</c:v>
                </c:pt>
                <c:pt idx="1412">
                  <c:v>0.24629477232499999</c:v>
                </c:pt>
                <c:pt idx="1413">
                  <c:v>0.25069877494800002</c:v>
                </c:pt>
                <c:pt idx="1414">
                  <c:v>0.25505051142000001</c:v>
                </c:pt>
                <c:pt idx="1415">
                  <c:v>0.259350295211</c:v>
                </c:pt>
                <c:pt idx="1416">
                  <c:v>0.26359856619700001</c:v>
                </c:pt>
                <c:pt idx="1417">
                  <c:v>0.267795894019</c:v>
                </c:pt>
                <c:pt idx="1418">
                  <c:v>0.27194298140500001</c:v>
                </c:pt>
                <c:pt idx="1419">
                  <c:v>0.27604066745900002</c:v>
                </c:pt>
                <c:pt idx="1420">
                  <c:v>0.28008993092099999</c:v>
                </c:pt>
                <c:pt idx="1421">
                  <c:v>0.28409189341399999</c:v>
                </c:pt>
                <c:pt idx="1422">
                  <c:v>0.288047822663</c:v>
                </c:pt>
                <c:pt idx="1423">
                  <c:v>0.29195913572299997</c:v>
                </c:pt>
                <c:pt idx="1424">
                  <c:v>0.29582740220600001</c:v>
                </c:pt>
                <c:pt idx="1425">
                  <c:v>0.29965434752800002</c:v>
                </c:pt>
                <c:pt idx="1426">
                  <c:v>0.30344185618899999</c:v>
                </c:pt>
                <c:pt idx="1427">
                  <c:v>0.30719197511000002</c:v>
                </c:pt>
                <c:pt idx="1428">
                  <c:v>0.31090691702500001</c:v>
                </c:pt>
                <c:pt idx="1429">
                  <c:v>0.31458906397899999</c:v>
                </c:pt>
                <c:pt idx="1430">
                  <c:v>0.318240970929</c:v>
                </c:pt>
                <c:pt idx="1431">
                  <c:v>0.32186536948799999</c:v>
                </c:pt>
                <c:pt idx="1432">
                  <c:v>0.32546517183399998</c:v>
                </c:pt>
                <c:pt idx="1433">
                  <c:v>0.32904347482099999</c:v>
                </c:pt>
                <c:pt idx="1434">
                  <c:v>0.332603564317</c:v>
                </c:pt>
                <c:pt idx="1435">
                  <c:v>0.33614891981700001</c:v>
                </c:pt>
                <c:pt idx="1436">
                  <c:v>0.33968321935599999</c:v>
                </c:pt>
                <c:pt idx="1437">
                  <c:v>0.34321034477899998</c:v>
                </c:pt>
                <c:pt idx="1438">
                  <c:v>0.34673438740700002</c:v>
                </c:pt>
                <c:pt idx="1439">
                  <c:v>0.35025965415299998</c:v>
                </c:pt>
                <c:pt idx="1440">
                  <c:v>0.35379067413199999</c:v>
                </c:pt>
                <c:pt idx="1441">
                  <c:v>0.35733220584499997</c:v>
                </c:pt>
                <c:pt idx="1442">
                  <c:v>0.36088924497399999</c:v>
                </c:pt>
                <c:pt idx="1443">
                  <c:v>0.364467032877</c:v>
                </c:pt>
                <c:pt idx="1444">
                  <c:v>0.36807106584600002</c:v>
                </c:pt>
                <c:pt idx="1445">
                  <c:v>0.37170710520900002</c:v>
                </c:pt>
                <c:pt idx="1446">
                  <c:v>0.37538118836599998</c:v>
                </c:pt>
                <c:pt idx="1447">
                  <c:v>0.37909964084499997</c:v>
                </c:pt>
                <c:pt idx="1448">
                  <c:v>0.38286908949199999</c:v>
                </c:pt>
                <c:pt idx="1449">
                  <c:v>0.38669647688800002</c:v>
                </c:pt>
                <c:pt idx="1450">
                  <c:v>0.39058907712199997</c:v>
                </c:pt>
                <c:pt idx="1451">
                  <c:v>0.39455451305400002</c:v>
                </c:pt>
                <c:pt idx="1452">
                  <c:v>0.39860077519800002</c:v>
                </c:pt>
                <c:pt idx="1453">
                  <c:v>0.40273624239</c:v>
                </c:pt>
                <c:pt idx="1454">
                  <c:v>0.40696970440199998</c:v>
                </c:pt>
                <c:pt idx="1455">
                  <c:v>0.41131038669999997</c:v>
                </c:pt>
                <c:pt idx="1456">
                  <c:v>0.41576797753099998</c:v>
                </c:pt>
                <c:pt idx="1457">
                  <c:v>0.42035265757899998</c:v>
                </c:pt>
                <c:pt idx="1458">
                  <c:v>0.42507513243799999</c:v>
                </c:pt>
                <c:pt idx="1459">
                  <c:v>0.42994666815400001</c:v>
                </c:pt>
                <c:pt idx="1460">
                  <c:v>0.43497913016700002</c:v>
                </c:pt>
                <c:pt idx="1461">
                  <c:v>0.44018502595800002</c:v>
                </c:pt>
                <c:pt idx="1462">
                  <c:v>0.44557755178899999</c:v>
                </c:pt>
                <c:pt idx="1463">
                  <c:v>0.45117064394799999</c:v>
                </c:pt>
                <c:pt idx="1464">
                  <c:v>0.45697903493600001</c:v>
                </c:pt>
                <c:pt idx="1465">
                  <c:v>0.46301831513199998</c:v>
                </c:pt>
                <c:pt idx="1466">
                  <c:v>0.46930500048200002</c:v>
                </c:pt>
                <c:pt idx="1467">
                  <c:v>0.47585660686600001</c:v>
                </c:pt>
                <c:pt idx="1468">
                  <c:v>0.48269173183800002</c:v>
                </c:pt>
                <c:pt idx="1469">
                  <c:v>0.489830144548</c:v>
                </c:pt>
                <c:pt idx="1470">
                  <c:v>0.49729288473599997</c:v>
                </c:pt>
                <c:pt idx="1471">
                  <c:v>0.50510237180999995</c:v>
                </c:pt>
                <c:pt idx="1472">
                  <c:v>0.51328252513299999</c:v>
                </c:pt>
                <c:pt idx="1473">
                  <c:v>0.521858896814</c:v>
                </c:pt>
                <c:pt idx="1474">
                  <c:v>0.53085881843100002</c:v>
                </c:pt>
                <c:pt idx="1475">
                  <c:v>0.54031156333599994</c:v>
                </c:pt>
                <c:pt idx="1476">
                  <c:v>0.55024852638999999</c:v>
                </c:pt>
                <c:pt idx="1477">
                  <c:v>0.56070342323099998</c:v>
                </c:pt>
                <c:pt idx="1478">
                  <c:v>0.57171251146699997</c:v>
                </c:pt>
                <c:pt idx="1479">
                  <c:v>0.58331483652799998</c:v>
                </c:pt>
                <c:pt idx="1480">
                  <c:v>0.59555250526000003</c:v>
                </c:pt>
                <c:pt idx="1481">
                  <c:v>0.60847099084300005</c:v>
                </c:pt>
                <c:pt idx="1482">
                  <c:v>0.62211947306299997</c:v>
                </c:pt>
                <c:pt idx="1483">
                  <c:v>0.63655121861300001</c:v>
                </c:pt>
                <c:pt idx="1484">
                  <c:v>0.65182400675999996</c:v>
                </c:pt>
                <c:pt idx="1485">
                  <c:v>0.66800060652500004</c:v>
                </c:pt>
                <c:pt idx="1486">
                  <c:v>0.68514931246900002</c:v>
                </c:pt>
                <c:pt idx="1487">
                  <c:v>0.70334454724200002</c:v>
                </c:pt>
                <c:pt idx="1488">
                  <c:v>0.72266754036799996</c:v>
                </c:pt>
                <c:pt idx="1489">
                  <c:v>0.74320709419599995</c:v>
                </c:pt>
                <c:pt idx="1490">
                  <c:v>0.76506044973700005</c:v>
                </c:pt>
                <c:pt idx="1491">
                  <c:v>0.78833426712900001</c:v>
                </c:pt>
                <c:pt idx="1492">
                  <c:v>0.81314573794900002</c:v>
                </c:pt>
                <c:pt idx="1493">
                  <c:v>0.83962384939199997</c:v>
                </c:pt>
                <c:pt idx="1494">
                  <c:v>0.86791082375299999</c:v>
                </c:pt>
                <c:pt idx="1495">
                  <c:v>0.89816376061000003</c:v>
                </c:pt>
                <c:pt idx="1496">
                  <c:v>0.93055651381299997</c:v>
                </c:pt>
                <c:pt idx="1497">
                  <c:v>0.96528184096000003</c:v>
                </c:pt>
                <c:pt idx="1498">
                  <c:v>1.00255386961</c:v>
                </c:pt>
                <c:pt idx="1499">
                  <c:v>1.0426109322999999</c:v>
                </c:pt>
                <c:pt idx="1500">
                  <c:v>1.0857188315999999</c:v>
                </c:pt>
                <c:pt idx="1501">
                  <c:v>1.1321746074000001</c:v>
                </c:pt>
                <c:pt idx="1502">
                  <c:v>1.1823108913</c:v>
                </c:pt>
                <c:pt idx="1503">
                  <c:v>1.23650094812</c:v>
                </c:pt>
                <c:pt idx="1504">
                  <c:v>1.2951645221300001</c:v>
                </c:pt>
                <c:pt idx="1505">
                  <c:v>1.35877462583</c:v>
                </c:pt>
                <c:pt idx="1506">
                  <c:v>1.42786543259</c:v>
                </c:pt>
                <c:pt idx="1507">
                  <c:v>1.50304146086</c:v>
                </c:pt>
                <c:pt idx="1508">
                  <c:v>1.5849882668599999</c:v>
                </c:pt>
                <c:pt idx="1509">
                  <c:v>1.6744848936700001</c:v>
                </c:pt>
                <c:pt idx="1510">
                  <c:v>1.77241835615</c:v>
                </c:pt>
                <c:pt idx="1511">
                  <c:v>1.8798004694499999</c:v>
                </c:pt>
                <c:pt idx="1512">
                  <c:v>1.9977873480399999</c:v>
                </c:pt>
                <c:pt idx="1513">
                  <c:v>2.1277019036699998</c:v>
                </c:pt>
                <c:pt idx="1514">
                  <c:v>2.27105963629</c:v>
                </c:pt>
                <c:pt idx="1515">
                  <c:v>2.4295979182599998</c:v>
                </c:pt>
                <c:pt idx="1516">
                  <c:v>2.6053087759000002</c:v>
                </c:pt>
                <c:pt idx="1517">
                  <c:v>2.8004748095699998</c:v>
                </c:pt>
                <c:pt idx="1518">
                  <c:v>3.0177072646399998</c:v>
                </c:pt>
                <c:pt idx="1519">
                  <c:v>3.2599842162399999</c:v>
                </c:pt>
                <c:pt idx="1520">
                  <c:v>3.5306851350000001</c:v>
                </c:pt>
                <c:pt idx="1521">
                  <c:v>3.8336154196500001</c:v>
                </c:pt>
                <c:pt idx="1522">
                  <c:v>4.1730103728600003</c:v>
                </c:pt>
                <c:pt idx="1523">
                  <c:v>4.5535018840600001</c:v>
                </c:pt>
                <c:pt idx="1524">
                  <c:v>4.9800221462399996</c:v>
                </c:pt>
                <c:pt idx="1525">
                  <c:v>5.4576062804500003</c:v>
                </c:pt>
                <c:pt idx="1526">
                  <c:v>5.9910397341300001</c:v>
                </c:pt>
                <c:pt idx="1527">
                  <c:v>6.5842781075700003</c:v>
                </c:pt>
                <c:pt idx="1528">
                  <c:v>7.2395516177300001</c:v>
                </c:pt>
                <c:pt idx="1529">
                  <c:v>7.9560654571900002</c:v>
                </c:pt>
                <c:pt idx="1530">
                  <c:v>8.7282434607399999</c:v>
                </c:pt>
                <c:pt idx="1531">
                  <c:v>9.5435714096699993</c:v>
                </c:pt>
                <c:pt idx="1532">
                  <c:v>10.380319220000001</c:v>
                </c:pt>
                <c:pt idx="1533">
                  <c:v>11.2057739827</c:v>
                </c:pt>
                <c:pt idx="1534">
                  <c:v>11.976022586699999</c:v>
                </c:pt>
                <c:pt idx="1535">
                  <c:v>12.6385365992</c:v>
                </c:pt>
                <c:pt idx="1536">
                  <c:v>13.138424177399999</c:v>
                </c:pt>
                <c:pt idx="1537">
                  <c:v>13.427911848600001</c:v>
                </c:pt>
                <c:pt idx="1538">
                  <c:v>13.476694555</c:v>
                </c:pt>
                <c:pt idx="1539">
                  <c:v>13.2794118602</c:v>
                </c:pt>
                <c:pt idx="1540">
                  <c:v>12.857035160100001</c:v>
                </c:pt>
                <c:pt idx="1541">
                  <c:v>12.251531421499999</c:v>
                </c:pt>
                <c:pt idx="1542">
                  <c:v>11.5161852176</c:v>
                </c:pt>
                <c:pt idx="1543">
                  <c:v>10.7053890667</c:v>
                </c:pt>
                <c:pt idx="1544">
                  <c:v>9.8669597535500007</c:v>
                </c:pt>
                <c:pt idx="1545">
                  <c:v>9.0381520488200007</c:v>
                </c:pt>
                <c:pt idx="1546">
                  <c:v>8.2449090911099994</c:v>
                </c:pt>
                <c:pt idx="1547">
                  <c:v>7.5031554865899999</c:v>
                </c:pt>
                <c:pt idx="1548">
                  <c:v>6.8209673900199999</c:v>
                </c:pt>
                <c:pt idx="1549">
                  <c:v>6.2008243595700003</c:v>
                </c:pt>
                <c:pt idx="1550">
                  <c:v>5.6415384456400002</c:v>
                </c:pt>
                <c:pt idx="1551">
                  <c:v>5.1397313491999999</c:v>
                </c:pt>
                <c:pt idx="1552">
                  <c:v>4.6908798882099996</c:v>
                </c:pt>
                <c:pt idx="1553">
                  <c:v>4.2900100780899999</c:v>
                </c:pt>
                <c:pt idx="1554">
                  <c:v>3.9321305010500001</c:v>
                </c:pt>
                <c:pt idx="1555">
                  <c:v>3.61248408229</c:v>
                </c:pt>
                <c:pt idx="1556">
                  <c:v>3.3266794472800001</c:v>
                </c:pt>
                <c:pt idx="1557">
                  <c:v>3.0707458757700001</c:v>
                </c:pt>
                <c:pt idx="1558">
                  <c:v>2.84114200427</c:v>
                </c:pt>
                <c:pt idx="1559">
                  <c:v>2.6347381688299998</c:v>
                </c:pt>
                <c:pt idx="1560">
                  <c:v>2.4487850882600002</c:v>
                </c:pt>
                <c:pt idx="1561">
                  <c:v>2.2808767331299999</c:v>
                </c:pt>
                <c:pt idx="1562">
                  <c:v>2.12891204084</c:v>
                </c:pt>
                <c:pt idx="1563">
                  <c:v>1.99105809885</c:v>
                </c:pt>
                <c:pt idx="1564">
                  <c:v>1.8657161444399999</c:v>
                </c:pt>
                <c:pt idx="1565">
                  <c:v>1.7514909547699999</c:v>
                </c:pt>
                <c:pt idx="1566">
                  <c:v>1.64716374665</c:v>
                </c:pt>
                <c:pt idx="1567">
                  <c:v>1.5516684517099999</c:v>
                </c:pt>
                <c:pt idx="1568">
                  <c:v>1.46407110362</c:v>
                </c:pt>
                <c:pt idx="1569">
                  <c:v>1.3835520193399999</c:v>
                </c:pt>
                <c:pt idx="1570">
                  <c:v>1.3093904459200001</c:v>
                </c:pt>
                <c:pt idx="1571">
                  <c:v>1.2409513569899999</c:v>
                </c:pt>
                <c:pt idx="1572">
                  <c:v>1.17767410904</c:v>
                </c:pt>
                <c:pt idx="1573">
                  <c:v>1.11906269764</c:v>
                </c:pt>
                <c:pt idx="1574">
                  <c:v>1.06467738521</c:v>
                </c:pt>
                <c:pt idx="1575">
                  <c:v>1.01412750191</c:v>
                </c:pt>
                <c:pt idx="1576">
                  <c:v>0.96706524866200005</c:v>
                </c:pt>
                <c:pt idx="1577">
                  <c:v>0.92318035573000001</c:v>
                </c:pt>
                <c:pt idx="1578">
                  <c:v>0.88219547194799997</c:v>
                </c:pt>
                <c:pt idx="1579">
                  <c:v>0.84386217805200003</c:v>
                </c:pt>
                <c:pt idx="1580">
                  <c:v>0.80795753369500001</c:v>
                </c:pt>
                <c:pt idx="1581">
                  <c:v>0.77428108127600004</c:v>
                </c:pt>
                <c:pt idx="1582">
                  <c:v>0.74265224131999996</c:v>
                </c:pt>
                <c:pt idx="1583">
                  <c:v>0.71290804395100005</c:v>
                </c:pt>
                <c:pt idx="1584">
                  <c:v>0.68490114933099999</c:v>
                </c:pt>
                <c:pt idx="1585">
                  <c:v>0.658498116932</c:v>
                </c:pt>
                <c:pt idx="1586">
                  <c:v>0.63357788949600002</c:v>
                </c:pt>
                <c:pt idx="1587">
                  <c:v>0.61003046251299997</c:v>
                </c:pt>
                <c:pt idx="1588">
                  <c:v>0.58775571432100004</c:v>
                </c:pt>
                <c:pt idx="1589">
                  <c:v>0.56666237553099996</c:v>
                </c:pt>
                <c:pt idx="1590">
                  <c:v>0.54666711951400004</c:v>
                </c:pt>
                <c:pt idx="1591">
                  <c:v>0.52769375826999998</c:v>
                </c:pt>
                <c:pt idx="1592">
                  <c:v>0.50967253022100001</c:v>
                </c:pt>
                <c:pt idx="1593">
                  <c:v>0.49253946830400003</c:v>
                </c:pt>
                <c:pt idx="1594">
                  <c:v>0.47623583835900002</c:v>
                </c:pt>
                <c:pt idx="1595">
                  <c:v>0.46070763913899998</c:v>
                </c:pt>
                <c:pt idx="1596">
                  <c:v>0.44590515647399998</c:v>
                </c:pt>
                <c:pt idx="1597">
                  <c:v>0.431782565048</c:v>
                </c:pt>
                <c:pt idx="1598">
                  <c:v>0.41829757217199998</c:v>
                </c:pt>
                <c:pt idx="1599">
                  <c:v>0.40541109861500002</c:v>
                </c:pt>
                <c:pt idx="1600">
                  <c:v>0.39308699220999999</c:v>
                </c:pt>
                <c:pt idx="1601">
                  <c:v>0.38129177049099999</c:v>
                </c:pt>
                <c:pt idx="1602">
                  <c:v>0.36999438907799997</c:v>
                </c:pt>
                <c:pt idx="1603">
                  <c:v>0.35916603294600002</c:v>
                </c:pt>
                <c:pt idx="1604">
                  <c:v>0.34877992805399999</c:v>
                </c:pt>
                <c:pt idx="1605">
                  <c:v>0.338811171114</c:v>
                </c:pt>
                <c:pt idx="1606">
                  <c:v>0.32923657555800001</c:v>
                </c:pt>
                <c:pt idx="1607">
                  <c:v>0.320034531969</c:v>
                </c:pt>
                <c:pt idx="1608">
                  <c:v>0.31118488147599999</c:v>
                </c:pt>
                <c:pt idx="1609">
                  <c:v>0.302668800746</c:v>
                </c:pt>
                <c:pt idx="1610">
                  <c:v>0.29446869740100001</c:v>
                </c:pt>
                <c:pt idx="1611">
                  <c:v>0.286568114795</c:v>
                </c:pt>
                <c:pt idx="1612">
                  <c:v>0.27895164520900001</c:v>
                </c:pt>
                <c:pt idx="1613">
                  <c:v>0.27160485064200002</c:v>
                </c:pt>
                <c:pt idx="1614">
                  <c:v>0.26451419044399999</c:v>
                </c:pt>
                <c:pt idx="1615">
                  <c:v>0.25766695512799997</c:v>
                </c:pt>
                <c:pt idx="1616">
                  <c:v>0.25105120577500001</c:v>
                </c:pt>
                <c:pt idx="1617">
                  <c:v>0.24465571849699999</c:v>
                </c:pt>
                <c:pt idx="1618">
                  <c:v>0.238469933488</c:v>
                </c:pt>
                <c:pt idx="1619">
                  <c:v>0.23248390823100001</c:v>
                </c:pt>
                <c:pt idx="1620">
                  <c:v>0.22668827449100001</c:v>
                </c:pt>
                <c:pt idx="1621">
                  <c:v>0.22107419873199999</c:v>
                </c:pt>
                <c:pt idx="1622">
                  <c:v>0.21563334567600001</c:v>
                </c:pt>
                <c:pt idx="1623">
                  <c:v>0.21035784469900001</c:v>
                </c:pt>
                <c:pt idx="1624">
                  <c:v>0.20524025883200001</c:v>
                </c:pt>
                <c:pt idx="1625">
                  <c:v>0.200273556134</c:v>
                </c:pt>
                <c:pt idx="1626">
                  <c:v>0.19545108323300001</c:v>
                </c:pt>
                <c:pt idx="1627">
                  <c:v>0.19076654084399999</c:v>
                </c:pt>
                <c:pt idx="1628">
                  <c:v>0.18621396111800001</c:v>
                </c:pt>
                <c:pt idx="1629">
                  <c:v>0.181787686634</c:v>
                </c:pt>
                <c:pt idx="1630">
                  <c:v>0.177482350939</c:v>
                </c:pt>
                <c:pt idx="1631">
                  <c:v>0.17329286047</c:v>
                </c:pt>
                <c:pt idx="1632">
                  <c:v>0.16921437777600001</c:v>
                </c:pt>
                <c:pt idx="1633">
                  <c:v>0.16524230592</c:v>
                </c:pt>
                <c:pt idx="1634">
                  <c:v>0.16137227397000001</c:v>
                </c:pt>
                <c:pt idx="1635">
                  <c:v>0.15760012349399999</c:v>
                </c:pt>
                <c:pt idx="1636">
                  <c:v>0.15392189598100001</c:v>
                </c:pt>
                <c:pt idx="1637">
                  <c:v>0.150333821117</c:v>
                </c:pt>
                <c:pt idx="1638">
                  <c:v>0.14683230584900001</c:v>
                </c:pt>
                <c:pt idx="1639">
                  <c:v>0.14341392417599999</c:v>
                </c:pt>
                <c:pt idx="1640">
                  <c:v>0.14007540761699999</c:v>
                </c:pt>
                <c:pt idx="1641">
                  <c:v>0.136813636302</c:v>
                </c:pt>
                <c:pt idx="1642">
                  <c:v>0.13362563064399999</c:v>
                </c:pt>
                <c:pt idx="1643">
                  <c:v>0.13050854353800001</c:v>
                </c:pt>
                <c:pt idx="1644">
                  <c:v>0.127459653072</c:v>
                </c:pt>
                <c:pt idx="1645">
                  <c:v>0.124476355687</c:v>
                </c:pt>
                <c:pt idx="1646">
                  <c:v>0.12155615977500001</c:v>
                </c:pt>
                <c:pt idx="1647">
                  <c:v>0.11869667967</c:v>
                </c:pt>
                <c:pt idx="1648">
                  <c:v>0.115895630018</c:v>
                </c:pt>
                <c:pt idx="1649">
                  <c:v>0.11315082048400001</c:v>
                </c:pt>
                <c:pt idx="1650">
                  <c:v>0.110460150792</c:v>
                </c:pt>
                <c:pt idx="1651">
                  <c:v>0.107821606055</c:v>
                </c:pt>
                <c:pt idx="1652">
                  <c:v>0.105233252392</c:v>
                </c:pt>
                <c:pt idx="1653">
                  <c:v>0.102693232806</c:v>
                </c:pt>
                <c:pt idx="1654">
                  <c:v>0.10019976330499999</c:v>
                </c:pt>
                <c:pt idx="1655">
                  <c:v>9.7751129246800003E-2</c:v>
                </c:pt>
                <c:pt idx="1656">
                  <c:v>9.5345681903099999E-2</c:v>
                </c:pt>
                <c:pt idx="1657">
                  <c:v>9.2981835215800002E-2</c:v>
                </c:pt>
                <c:pt idx="1658">
                  <c:v>9.0658062740100007E-2</c:v>
                </c:pt>
                <c:pt idx="1659">
                  <c:v>8.8372894759600001E-2</c:v>
                </c:pt>
                <c:pt idx="1660">
                  <c:v>8.6124915560000001E-2</c:v>
                </c:pt>
                <c:pt idx="1661">
                  <c:v>8.3912760853400006E-2</c:v>
                </c:pt>
                <c:pt idx="1662">
                  <c:v>8.1735115339099995E-2</c:v>
                </c:pt>
                <c:pt idx="1663">
                  <c:v>7.9590710394600001E-2</c:v>
                </c:pt>
                <c:pt idx="1664">
                  <c:v>7.7478321885199999E-2</c:v>
                </c:pt>
                <c:pt idx="1665">
                  <c:v>7.5396768084900007E-2</c:v>
                </c:pt>
                <c:pt idx="1666">
                  <c:v>7.3344907699699993E-2</c:v>
                </c:pt>
                <c:pt idx="1667">
                  <c:v>7.1321637987599995E-2</c:v>
                </c:pt>
                <c:pt idx="1668">
                  <c:v>6.9325892966599995E-2</c:v>
                </c:pt>
                <c:pt idx="1669">
                  <c:v>6.7356641706299999E-2</c:v>
                </c:pt>
                <c:pt idx="1670">
                  <c:v>6.54128866965E-2</c:v>
                </c:pt>
                <c:pt idx="1671">
                  <c:v>6.3493662287600006E-2</c:v>
                </c:pt>
                <c:pt idx="1672">
                  <c:v>6.1598033199700003E-2</c:v>
                </c:pt>
                <c:pt idx="1673">
                  <c:v>5.9725093094299998E-2</c:v>
                </c:pt>
                <c:pt idx="1674">
                  <c:v>5.7873963206800001E-2</c:v>
                </c:pt>
                <c:pt idx="1675">
                  <c:v>5.6043791035300002E-2</c:v>
                </c:pt>
                <c:pt idx="1676">
                  <c:v>5.42337490834E-2</c:v>
                </c:pt>
                <c:pt idx="1677">
                  <c:v>5.2443033654399999E-2</c:v>
                </c:pt>
                <c:pt idx="1678">
                  <c:v>5.0670863694100003E-2</c:v>
                </c:pt>
                <c:pt idx="1679">
                  <c:v>4.891647968E-2</c:v>
                </c:pt>
                <c:pt idx="1680">
                  <c:v>4.7179142556200003E-2</c:v>
                </c:pt>
                <c:pt idx="1681">
                  <c:v>4.5458132709600002E-2</c:v>
                </c:pt>
                <c:pt idx="1682">
                  <c:v>4.3752748987800003E-2</c:v>
                </c:pt>
                <c:pt idx="1683">
                  <c:v>4.2062307756100002E-2</c:v>
                </c:pt>
                <c:pt idx="1684">
                  <c:v>4.0386141991500001E-2</c:v>
                </c:pt>
                <c:pt idx="1685">
                  <c:v>3.8723600411899997E-2</c:v>
                </c:pt>
                <c:pt idx="1686">
                  <c:v>3.7074046640400003E-2</c:v>
                </c:pt>
                <c:pt idx="1687">
                  <c:v>3.5436858399899997E-2</c:v>
                </c:pt>
                <c:pt idx="1688">
                  <c:v>3.3811426740199997E-2</c:v>
                </c:pt>
                <c:pt idx="1689">
                  <c:v>3.2197155291799999E-2</c:v>
                </c:pt>
                <c:pt idx="1690">
                  <c:v>3.0593459547999999E-2</c:v>
                </c:pt>
                <c:pt idx="1691">
                  <c:v>2.8999766172000001E-2</c:v>
                </c:pt>
                <c:pt idx="1692">
                  <c:v>2.7415512327199999E-2</c:v>
                </c:pt>
                <c:pt idx="1693">
                  <c:v>2.58401450306E-2</c:v>
                </c:pt>
                <c:pt idx="1694">
                  <c:v>2.42731205256E-2</c:v>
                </c:pt>
                <c:pt idx="1695">
                  <c:v>2.2713903674199998E-2</c:v>
                </c:pt>
                <c:pt idx="1696">
                  <c:v>2.11619673673E-2</c:v>
                </c:pt>
                <c:pt idx="1697">
                  <c:v>1.9616791949800001E-2</c:v>
                </c:pt>
                <c:pt idx="1698">
                  <c:v>1.8077864661899999E-2</c:v>
                </c:pt>
                <c:pt idx="1699">
                  <c:v>1.6544679092200001E-2</c:v>
                </c:pt>
                <c:pt idx="1700">
                  <c:v>1.50167346448E-2</c:v>
                </c:pt>
                <c:pt idx="1701">
                  <c:v>1.3493536015599999E-2</c:v>
                </c:pt>
                <c:pt idx="1702">
                  <c:v>1.19745926799E-2</c:v>
                </c:pt>
                <c:pt idx="1703">
                  <c:v>1.0459418387600001E-2</c:v>
                </c:pt>
                <c:pt idx="1704">
                  <c:v>8.9475306670299994E-3</c:v>
                </c:pt>
                <c:pt idx="1705">
                  <c:v>7.4384503353200002E-3</c:v>
                </c:pt>
                <c:pt idx="1706">
                  <c:v>5.9317010141800002E-3</c:v>
                </c:pt>
                <c:pt idx="1707">
                  <c:v>4.4268086510799998E-3</c:v>
                </c:pt>
                <c:pt idx="1708">
                  <c:v>2.9233010442700001E-3</c:v>
                </c:pt>
                <c:pt idx="1709">
                  <c:v>1.42070737099E-3</c:v>
                </c:pt>
                <c:pt idx="1710" formatCode="0.00E+00">
                  <c:v>-8.1442281883100002E-5</c:v>
                </c:pt>
                <c:pt idx="1711">
                  <c:v>-1.58361738572E-3</c:v>
                </c:pt>
                <c:pt idx="1712">
                  <c:v>-3.0862874371999998E-3</c:v>
                </c:pt>
                <c:pt idx="1713">
                  <c:v>-4.5899224254700001E-3</c:v>
                </c:pt>
                <c:pt idx="1714">
                  <c:v>-6.09499330007E-3</c:v>
                </c:pt>
                <c:pt idx="1715">
                  <c:v>-7.6019724406100001E-3</c:v>
                </c:pt>
                <c:pt idx="1716">
                  <c:v>-9.1113341288000006E-3</c:v>
                </c:pt>
                <c:pt idx="1717">
                  <c:v>-1.06235550238E-2</c:v>
                </c:pt>
                <c:pt idx="1718">
                  <c:v>-1.21391146417E-2</c:v>
                </c:pt>
                <c:pt idx="1719">
                  <c:v>-1.365849584E-2</c:v>
                </c:pt>
                <c:pt idx="1720">
                  <c:v>-1.5182185308299999E-2</c:v>
                </c:pt>
                <c:pt idx="1721">
                  <c:v>-1.6710674065E-2</c:v>
                </c:pt>
                <c:pt idx="1722">
                  <c:v>-1.8244457963000001E-2</c:v>
                </c:pt>
                <c:pt idx="1723">
                  <c:v>-1.9784038203599998E-2</c:v>
                </c:pt>
                <c:pt idx="1724">
                  <c:v>-2.13299218603E-2</c:v>
                </c:pt>
                <c:pt idx="1725">
                  <c:v>-2.2882622414299999E-2</c:v>
                </c:pt>
                <c:pt idx="1726">
                  <c:v>-2.44426603014E-2</c:v>
                </c:pt>
                <c:pt idx="1727">
                  <c:v>-2.60105634736E-2</c:v>
                </c:pt>
                <c:pt idx="1728">
                  <c:v>-2.7586867974399999E-2</c:v>
                </c:pt>
                <c:pt idx="1729">
                  <c:v>-2.9172118531300001E-2</c:v>
                </c:pt>
                <c:pt idx="1730">
                  <c:v>-3.0766869165400001E-2</c:v>
                </c:pt>
                <c:pt idx="1731">
                  <c:v>-3.23716838199E-2</c:v>
                </c:pt>
                <c:pt idx="1732">
                  <c:v>-3.3987137010299998E-2</c:v>
                </c:pt>
                <c:pt idx="1733">
                  <c:v>-3.5613814495599999E-2</c:v>
                </c:pt>
                <c:pt idx="1734">
                  <c:v>-3.7252313974499997E-2</c:v>
                </c:pt>
                <c:pt idx="1735">
                  <c:v>-3.8903245805900002E-2</c:v>
                </c:pt>
                <c:pt idx="1736">
                  <c:v>-4.0567233757700001E-2</c:v>
                </c:pt>
                <c:pt idx="1737">
                  <c:v>-4.2244915783799998E-2</c:v>
                </c:pt>
                <c:pt idx="1738">
                  <c:v>-4.3936944832099999E-2</c:v>
                </c:pt>
                <c:pt idx="1739">
                  <c:v>-4.5643989684399998E-2</c:v>
                </c:pt>
                <c:pt idx="1740">
                  <c:v>-4.7366735830500002E-2</c:v>
                </c:pt>
                <c:pt idx="1741">
                  <c:v>-4.91058863784E-2</c:v>
                </c:pt>
                <c:pt idx="1742">
                  <c:v>-5.08621630012E-2</c:v>
                </c:pt>
                <c:pt idx="1743">
                  <c:v>-5.2636306924299998E-2</c:v>
                </c:pt>
                <c:pt idx="1744">
                  <c:v>-5.4429079952399997E-2</c:v>
                </c:pt>
                <c:pt idx="1745">
                  <c:v>-5.6241265540800001E-2</c:v>
                </c:pt>
                <c:pt idx="1746">
                  <c:v>-5.80736699102E-2</c:v>
                </c:pt>
                <c:pt idx="1747">
                  <c:v>-5.99271232093E-2</c:v>
                </c:pt>
                <c:pt idx="1748">
                  <c:v>-6.1802480726299999E-2</c:v>
                </c:pt>
                <c:pt idx="1749">
                  <c:v>-6.3700624151400001E-2</c:v>
                </c:pt>
                <c:pt idx="1750">
                  <c:v>-6.5622462894300002E-2</c:v>
                </c:pt>
                <c:pt idx="1751">
                  <c:v>-6.7568935458200002E-2</c:v>
                </c:pt>
                <c:pt idx="1752">
                  <c:v>-6.9541010874100001E-2</c:v>
                </c:pt>
                <c:pt idx="1753">
                  <c:v>-7.1539690199900002E-2</c:v>
                </c:pt>
                <c:pt idx="1754">
                  <c:v>-7.3566008086699997E-2</c:v>
                </c:pt>
                <c:pt idx="1755">
                  <c:v>-7.5621034418699995E-2</c:v>
                </c:pt>
                <c:pt idx="1756">
                  <c:v>-7.7705876030200002E-2</c:v>
                </c:pt>
                <c:pt idx="1757">
                  <c:v>-7.9821678507099994E-2</c:v>
                </c:pt>
                <c:pt idx="1758">
                  <c:v>-8.19696280768E-2</c:v>
                </c:pt>
                <c:pt idx="1759">
                  <c:v>-8.4150953596E-2</c:v>
                </c:pt>
                <c:pt idx="1760">
                  <c:v>-8.6366928640800006E-2</c:v>
                </c:pt>
                <c:pt idx="1761">
                  <c:v>-8.8618873710099993E-2</c:v>
                </c:pt>
                <c:pt idx="1762">
                  <c:v>-9.0908158548499998E-2</c:v>
                </c:pt>
                <c:pt idx="1763">
                  <c:v>-9.3236204598799999E-2</c:v>
                </c:pt>
                <c:pt idx="1764">
                  <c:v>-9.5604487594699999E-2</c:v>
                </c:pt>
                <c:pt idx="1765">
                  <c:v>-9.8014540302700001E-2</c:v>
                </c:pt>
                <c:pt idx="1766">
                  <c:v>-0.100467955426</c:v>
                </c:pt>
                <c:pt idx="1767">
                  <c:v>-0.10296638868000001</c:v>
                </c:pt>
                <c:pt idx="1768">
                  <c:v>-0.105511562058</c:v>
                </c:pt>
                <c:pt idx="1769">
                  <c:v>-0.108105267288</c:v>
                </c:pt>
                <c:pt idx="1770">
                  <c:v>-0.110749369512</c:v>
                </c:pt>
                <c:pt idx="1771">
                  <c:v>-0.11344581119200001</c:v>
                </c:pt>
                <c:pt idx="1772">
                  <c:v>-0.116196616256</c:v>
                </c:pt>
                <c:pt idx="1773">
                  <c:v>-0.119003894518</c:v>
                </c:pt>
                <c:pt idx="1774">
                  <c:v>-0.121869846369</c:v>
                </c:pt>
                <c:pt idx="1775">
                  <c:v>-0.12479676778</c:v>
                </c:pt>
                <c:pt idx="1776">
                  <c:v>-0.12778705562600001</c:v>
                </c:pt>
                <c:pt idx="1777">
                  <c:v>-0.130843213358</c:v>
                </c:pt>
                <c:pt idx="1778">
                  <c:v>-0.13396785705200001</c:v>
                </c:pt>
                <c:pt idx="1779">
                  <c:v>-0.13716372185799999</c:v>
                </c:pt>
                <c:pt idx="1780">
                  <c:v>-0.140433668884</c:v>
                </c:pt>
                <c:pt idx="1781">
                  <c:v>-0.14378069254600001</c:v>
                </c:pt>
                <c:pt idx="1782">
                  <c:v>-0.14720792841399999</c:v>
                </c:pt>
                <c:pt idx="1783">
                  <c:v>-0.150718661611</c:v>
                </c:pt>
                <c:pt idx="1784">
                  <c:v>-0.154316335779</c:v>
                </c:pt>
                <c:pt idx="1785">
                  <c:v>-0.15800456268800001</c:v>
                </c:pt>
                <c:pt idx="1786">
                  <c:v>-0.161787132517</c:v>
                </c:pt>
                <c:pt idx="1787">
                  <c:v>-0.16566802487499999</c:v>
                </c:pt>
                <c:pt idx="1788">
                  <c:v>-0.16965142061399999</c:v>
                </c:pt>
                <c:pt idx="1789">
                  <c:v>-0.17374171450299999</c:v>
                </c:pt>
                <c:pt idx="1790">
                  <c:v>-0.17794352884</c:v>
                </c:pt>
                <c:pt idx="1791">
                  <c:v>-0.18226172807499999</c:v>
                </c:pt>
                <c:pt idx="1792">
                  <c:v>-0.186701434528</c:v>
                </c:pt>
                <c:pt idx="1793">
                  <c:v>-0.19126804530899999</c:v>
                </c:pt>
                <c:pt idx="1794">
                  <c:v>-0.195967250531</c:v>
                </c:pt>
                <c:pt idx="1795">
                  <c:v>-0.200805052944</c:v>
                </c:pt>
                <c:pt idx="1796">
                  <c:v>-0.20578778910100001</c:v>
                </c:pt>
                <c:pt idx="1797">
                  <c:v>-0.21092215220900001</c:v>
                </c:pt>
                <c:pt idx="1798">
                  <c:v>-0.21621521681399999</c:v>
                </c:pt>
                <c:pt idx="1799">
                  <c:v>-0.221674465485</c:v>
                </c:pt>
                <c:pt idx="1800">
                  <c:v>-0.22730781769</c:v>
                </c:pt>
                <c:pt idx="1801">
                  <c:v>-0.23312366106499999</c:v>
                </c:pt>
                <c:pt idx="1802">
                  <c:v>-0.239130885312</c:v>
                </c:pt>
                <c:pt idx="1803">
                  <c:v>-0.24533891896999999</c:v>
                </c:pt>
                <c:pt idx="1804">
                  <c:v>-0.25175776935100003</c:v>
                </c:pt>
                <c:pt idx="1805">
                  <c:v>-0.25839806593999998</c:v>
                </c:pt>
                <c:pt idx="1806">
                  <c:v>-0.26527110762</c:v>
                </c:pt>
                <c:pt idx="1807">
                  <c:v>-0.27238891410100002</c:v>
                </c:pt>
                <c:pt idx="1808">
                  <c:v>-0.279764281974</c:v>
                </c:pt>
                <c:pt idx="1809">
                  <c:v>-0.28741084589400001</c:v>
                </c:pt>
                <c:pt idx="1810">
                  <c:v>-0.295343145403</c:v>
                </c:pt>
                <c:pt idx="1811">
                  <c:v>-0.303576698004</c:v>
                </c:pt>
                <c:pt idx="1812">
                  <c:v>-0.31212807916500002</c:v>
                </c:pt>
                <c:pt idx="1813">
                  <c:v>-0.32101500998400001</c:v>
                </c:pt>
                <c:pt idx="1814">
                  <c:v>-0.33025645338499998</c:v>
                </c:pt>
                <c:pt idx="1815">
                  <c:v>-0.33987271978200001</c:v>
                </c:pt>
                <c:pt idx="1816">
                  <c:v>-0.34988558327300001</c:v>
                </c:pt>
                <c:pt idx="1817">
                  <c:v>-0.36031840959700001</c:v>
                </c:pt>
                <c:pt idx="1818">
                  <c:v>-0.37119629718399999</c:v>
                </c:pt>
                <c:pt idx="1819">
                  <c:v>-0.38254623286200001</c:v>
                </c:pt>
                <c:pt idx="1820">
                  <c:v>-0.39439726395500002</c:v>
                </c:pt>
                <c:pt idx="1821">
                  <c:v>-0.40678068874899997</c:v>
                </c:pt>
                <c:pt idx="1822">
                  <c:v>-0.41973026758199999</c:v>
                </c:pt>
                <c:pt idx="1823">
                  <c:v>-0.43328245709800001</c:v>
                </c:pt>
                <c:pt idx="1824">
                  <c:v>-0.44747667059599999</c:v>
                </c:pt>
                <c:pt idx="1825">
                  <c:v>-0.46235556778800002</c:v>
                </c:pt>
                <c:pt idx="1826">
                  <c:v>-0.47796537776499998</c:v>
                </c:pt>
                <c:pt idx="1827">
                  <c:v>-0.494356259538</c:v>
                </c:pt>
                <c:pt idx="1828">
                  <c:v>-0.51158270512299997</c:v>
                </c:pt>
                <c:pt idx="1829">
                  <c:v>-0.52970399092800002</c:v>
                </c:pt>
                <c:pt idx="1830">
                  <c:v>-0.54878468404400005</c:v>
                </c:pt>
                <c:pt idx="1831">
                  <c:v>-0.56889521103200003</c:v>
                </c:pt>
                <c:pt idx="1832">
                  <c:v>-0.59011249803099997</c:v>
                </c:pt>
                <c:pt idx="1833">
                  <c:v>-0.61252069234600004</c:v>
                </c:pt>
                <c:pt idx="1834">
                  <c:v>-0.63621197730800005</c:v>
                </c:pt>
                <c:pt idx="1835">
                  <c:v>-0.66128749412499999</c:v>
                </c:pt>
                <c:pt idx="1836">
                  <c:v>-0.68785838662700005</c:v>
                </c:pt>
                <c:pt idx="1837">
                  <c:v>-0.71604698749600004</c:v>
                </c:pt>
                <c:pt idx="1838">
                  <c:v>-0.74598816762800002</c:v>
                </c:pt>
                <c:pt idx="1839">
                  <c:v>-0.77783087397200001</c:v>
                </c:pt>
                <c:pt idx="1840">
                  <c:v>-0.81173988547999998</c:v>
                </c:pt>
                <c:pt idx="1841">
                  <c:v>-0.84789782195399999</c:v>
                </c:pt>
                <c:pt idx="1842">
                  <c:v>-0.88650744660299996</c:v>
                </c:pt>
                <c:pt idx="1843">
                  <c:v>-0.92779431028000003</c:v>
                </c:pt>
                <c:pt idx="1844">
                  <c:v>-0.97200979384200004</c:v>
                </c:pt>
                <c:pt idx="1845">
                  <c:v>-1.01943461507</c:v>
                </c:pt>
                <c:pt idx="1846">
                  <c:v>-1.07038287836</c:v>
                </c:pt>
                <c:pt idx="1847">
                  <c:v>-1.1252067593199999</c:v>
                </c:pt>
                <c:pt idx="1848">
                  <c:v>-1.1843019324999999</c:v>
                </c:pt>
                <c:pt idx="1849">
                  <c:v>-1.24811386958</c:v>
                </c:pt>
                <c:pt idx="1850">
                  <c:v>-1.3171451569599999</c:v>
                </c:pt>
                <c:pt idx="1851">
                  <c:v>-1.3919640066200001</c:v>
                </c:pt>
                <c:pt idx="1852">
                  <c:v>-1.4732141617500001</c:v>
                </c:pt>
                <c:pt idx="1853">
                  <c:v>-1.5616264291199999</c:v>
                </c:pt>
                <c:pt idx="1854">
                  <c:v>-1.6580321010400001</c:v>
                </c:pt>
                <c:pt idx="1855">
                  <c:v>-1.7633785604200001</c:v>
                </c:pt>
                <c:pt idx="1856">
                  <c:v>-1.8787473864499999</c:v>
                </c:pt>
                <c:pt idx="1857">
                  <c:v>-2.0053752900499999</c:v>
                </c:pt>
                <c:pt idx="1858">
                  <c:v>-2.1446781935099999</c:v>
                </c:pt>
                <c:pt idx="1859">
                  <c:v>-2.2982787080999998</c:v>
                </c:pt>
                <c:pt idx="1860">
                  <c:v>-2.4680371234799998</c:v>
                </c:pt>
                <c:pt idx="1861">
                  <c:v>-2.6560857517200001</c:v>
                </c:pt>
                <c:pt idx="1862">
                  <c:v>-2.8648659862199999</c:v>
                </c:pt>
                <c:pt idx="1863">
                  <c:v>-3.0971666170500001</c:v>
                </c:pt>
                <c:pt idx="1864">
                  <c:v>-3.3561606023900001</c:v>
                </c:pt>
                <c:pt idx="1865">
                  <c:v>-3.6454353536999999</c:v>
                </c:pt>
                <c:pt idx="1866">
                  <c:v>-3.9690082546099998</c:v>
                </c:pt>
                <c:pt idx="1867">
                  <c:v>-4.3313140593300004</c:v>
                </c:pt>
                <c:pt idx="1868">
                  <c:v>-4.7371433271500001</c:v>
                </c:pt>
                <c:pt idx="1869">
                  <c:v>-5.1915004172100003</c:v>
                </c:pt>
                <c:pt idx="1870">
                  <c:v>-5.6993353066700001</c:v>
                </c:pt>
                <c:pt idx="1871">
                  <c:v>-6.26508607269</c:v>
                </c:pt>
                <c:pt idx="1872">
                  <c:v>-6.8919511667900002</c:v>
                </c:pt>
                <c:pt idx="1873">
                  <c:v>-7.5808004894099996</c:v>
                </c:pt>
                <c:pt idx="1874">
                  <c:v>-8.3286484449600007</c:v>
                </c:pt>
                <c:pt idx="1875">
                  <c:v>-9.1266798460899992</c:v>
                </c:pt>
                <c:pt idx="1876">
                  <c:v>-9.9579811671799998</c:v>
                </c:pt>
                <c:pt idx="1877">
                  <c:v>-10.7954195257</c:v>
                </c:pt>
                <c:pt idx="1878">
                  <c:v>-11.6005098507</c:v>
                </c:pt>
                <c:pt idx="1879">
                  <c:v>-12.3244630477</c:v>
                </c:pt>
                <c:pt idx="1880">
                  <c:v>-12.9125731448</c:v>
                </c:pt>
                <c:pt idx="1881">
                  <c:v>-13.312267155800001</c:v>
                </c:pt>
                <c:pt idx="1882">
                  <c:v>-13.4834334261</c:v>
                </c:pt>
                <c:pt idx="1883">
                  <c:v>-13.4078072322</c:v>
                </c:pt>
                <c:pt idx="1884">
                  <c:v>-13.0936468463</c:v>
                </c:pt>
                <c:pt idx="1885">
                  <c:v>-12.5735974816</c:v>
                </c:pt>
                <c:pt idx="1886">
                  <c:v>-11.896718462899999</c:v>
                </c:pt>
                <c:pt idx="1887">
                  <c:v>-11.118058856799999</c:v>
                </c:pt>
                <c:pt idx="1888">
                  <c:v>-10.2894470111</c:v>
                </c:pt>
                <c:pt idx="1889">
                  <c:v>-9.4536462563600008</c:v>
                </c:pt>
                <c:pt idx="1890">
                  <c:v>-8.6421298452199995</c:v>
                </c:pt>
                <c:pt idx="1891">
                  <c:v>-7.8755265716</c:v>
                </c:pt>
                <c:pt idx="1892">
                  <c:v>-7.1654864723699996</c:v>
                </c:pt>
                <c:pt idx="1893">
                  <c:v>-6.5169687886299998</c:v>
                </c:pt>
                <c:pt idx="1894">
                  <c:v>-5.9303636304399996</c:v>
                </c:pt>
                <c:pt idx="1895">
                  <c:v>-5.4031987408199997</c:v>
                </c:pt>
                <c:pt idx="1896">
                  <c:v>-4.9313916616900002</c:v>
                </c:pt>
                <c:pt idx="1897">
                  <c:v>-4.5101065893200003</c:v>
                </c:pt>
                <c:pt idx="1898">
                  <c:v>-4.1343058370400003</c:v>
                </c:pt>
                <c:pt idx="1899">
                  <c:v>-3.7990824353799999</c:v>
                </c:pt>
                <c:pt idx="1900">
                  <c:v>-3.4998442416</c:v>
                </c:pt>
                <c:pt idx="1901">
                  <c:v>-3.2324018078900001</c:v>
                </c:pt>
                <c:pt idx="1902">
                  <c:v>-2.9929965955300002</c:v>
                </c:pt>
                <c:pt idx="1903">
                  <c:v>-2.7782940977999999</c:v>
                </c:pt>
                <c:pt idx="1904">
                  <c:v>-2.5853577963099998</c:v>
                </c:pt>
                <c:pt idx="1905">
                  <c:v>-2.4116139515800001</c:v>
                </c:pt>
                <c:pt idx="1906">
                  <c:v>-2.2548132873300002</c:v>
                </c:pt>
                <c:pt idx="1907">
                  <c:v>-2.1129930775200001</c:v>
                </c:pt>
                <c:pt idx="1908">
                  <c:v>-1.984441533</c:v>
                </c:pt>
                <c:pt idx="1909">
                  <c:v>-1.86766539014</c:v>
                </c:pt>
                <c:pt idx="1910">
                  <c:v>-1.7613610103199999</c:v>
                </c:pt>
                <c:pt idx="1911">
                  <c:v>-1.66438895802</c:v>
                </c:pt>
                <c:pt idx="1912">
                  <c:v>-1.57575184342</c:v>
                </c:pt>
                <c:pt idx="1913">
                  <c:v>-1.49457512892</c:v>
                </c:pt>
                <c:pt idx="1914">
                  <c:v>-1.42009057041</c:v>
                </c:pt>
                <c:pt idx="1915">
                  <c:v>-1.3516219675100001</c:v>
                </c:pt>
                <c:pt idx="1916">
                  <c:v>-1.2885729178700001</c:v>
                </c:pt>
                <c:pt idx="1917">
                  <c:v>-1.2304162995100001</c:v>
                </c:pt>
                <c:pt idx="1918">
                  <c:v>-1.17668523664</c:v>
                </c:pt>
                <c:pt idx="1919">
                  <c:v>-1.12696533524</c:v>
                </c:pt>
                <c:pt idx="1920">
                  <c:v>-1.0808880038399999</c:v>
                </c:pt>
                <c:pt idx="1921">
                  <c:v>-1.0381247009000001</c:v>
                </c:pt>
                <c:pt idx="1922">
                  <c:v>-0.99838197310099996</c:v>
                </c:pt>
                <c:pt idx="1923">
                  <c:v>-0.96139716915499995</c:v>
                </c:pt>
                <c:pt idx="1924">
                  <c:v>-0.92693473088199996</c:v>
                </c:pt>
                <c:pt idx="1925">
                  <c:v>-0.89478297803499995</c:v>
                </c:pt>
                <c:pt idx="1926">
                  <c:v>-0.86475131607300004</c:v>
                </c:pt>
                <c:pt idx="1927">
                  <c:v>-0.83666780665399998</c:v>
                </c:pt>
                <c:pt idx="1928">
                  <c:v>-0.810377049721</c:v>
                </c:pt>
                <c:pt idx="1929">
                  <c:v>-0.78573833369000001</c:v>
                </c:pt>
                <c:pt idx="1930">
                  <c:v>-0.762624016711</c:v>
                </c:pt>
                <c:pt idx="1931">
                  <c:v>-0.74091810743999997</c:v>
                </c:pt>
                <c:pt idx="1932">
                  <c:v>-0.72051501839400001</c:v>
                </c:pt>
                <c:pt idx="1933">
                  <c:v>-0.70131846885799998</c:v>
                </c:pt>
                <c:pt idx="1934">
                  <c:v>-0.68324051762500004</c:v>
                </c:pt>
                <c:pt idx="1935">
                  <c:v>-0.66620070867100001</c:v>
                </c:pt>
                <c:pt idx="1936">
                  <c:v>-0.65012531523499995</c:v>
                </c:pt>
                <c:pt idx="1937">
                  <c:v>-0.63494666980100001</c:v>
                </c:pt>
                <c:pt idx="1938">
                  <c:v>-0.62060256921900003</c:v>
                </c:pt>
                <c:pt idx="1939">
                  <c:v>-0.607035745653</c:v>
                </c:pt>
                <c:pt idx="1940">
                  <c:v>-0.59419339530699999</c:v>
                </c:pt>
                <c:pt idx="1941">
                  <c:v>-0.58202675796299996</c:v>
                </c:pt>
                <c:pt idx="1942">
                  <c:v>-0.57049074126400001</c:v>
                </c:pt>
                <c:pt idx="1943">
                  <c:v>-0.55954358448700003</c:v>
                </c:pt>
                <c:pt idx="1944">
                  <c:v>-0.54914655721500005</c:v>
                </c:pt>
                <c:pt idx="1945">
                  <c:v>-0.53926368890700005</c:v>
                </c:pt>
                <c:pt idx="1946">
                  <c:v>-0.52986152586699997</c:v>
                </c:pt>
                <c:pt idx="1947">
                  <c:v>-0.52090891255399996</c:v>
                </c:pt>
                <c:pt idx="1948">
                  <c:v>-0.51237679453899998</c:v>
                </c:pt>
                <c:pt idx="1949">
                  <c:v>-0.50423804076099998</c:v>
                </c:pt>
                <c:pt idx="1950">
                  <c:v>-0.49646728299600001</c:v>
                </c:pt>
                <c:pt idx="1951">
                  <c:v>-0.48904077071800001</c:v>
                </c:pt>
                <c:pt idx="1952">
                  <c:v>-0.48193623973299998</c:v>
                </c:pt>
                <c:pt idx="1953">
                  <c:v>-0.475132793168</c:v>
                </c:pt>
                <c:pt idx="1954">
                  <c:v>-0.468610793533</c:v>
                </c:pt>
                <c:pt idx="1955">
                  <c:v>-0.46235176476500001</c:v>
                </c:pt>
                <c:pt idx="1956">
                  <c:v>-0.45633830322800001</c:v>
                </c:pt>
                <c:pt idx="1957">
                  <c:v>-0.45055399681300001</c:v>
                </c:pt>
                <c:pt idx="1958">
                  <c:v>-0.44498335132900002</c:v>
                </c:pt>
                <c:pt idx="1959">
                  <c:v>-0.43961172349299998</c:v>
                </c:pt>
                <c:pt idx="1960">
                  <c:v>-0.434425259891</c:v>
                </c:pt>
                <c:pt idx="1961">
                  <c:v>-0.42941084134099999</c:v>
                </c:pt>
                <c:pt idx="1962">
                  <c:v>-0.42455603216999999</c:v>
                </c:pt>
                <c:pt idx="1963">
                  <c:v>-0.41984903392700001</c:v>
                </c:pt>
                <c:pt idx="1964">
                  <c:v>-0.41527864316099999</c:v>
                </c:pt>
                <c:pt idx="1965">
                  <c:v>-0.41083421285900001</c:v>
                </c:pt>
                <c:pt idx="1966">
                  <c:v>-0.406505617253</c:v>
                </c:pt>
                <c:pt idx="1967">
                  <c:v>-0.40228321966500002</c:v>
                </c:pt>
                <c:pt idx="1968">
                  <c:v>-0.39815784314300001</c:v>
                </c:pt>
                <c:pt idx="1969">
                  <c:v>-0.394120743632</c:v>
                </c:pt>
                <c:pt idx="1970">
                  <c:v>-0.39016358546300001</c:v>
                </c:pt>
                <c:pt idx="1971">
                  <c:v>-0.38627841895499998</c:v>
                </c:pt>
                <c:pt idx="1972">
                  <c:v>-0.38245765995199998</c:v>
                </c:pt>
                <c:pt idx="1973">
                  <c:v>-0.378694071119</c:v>
                </c:pt>
                <c:pt idx="1974">
                  <c:v>-0.37498074485100003</c:v>
                </c:pt>
                <c:pt idx="1975">
                  <c:v>-0.37131108765100002</c:v>
                </c:pt>
                <c:pt idx="1976">
                  <c:v>-0.36767880585099999</c:v>
                </c:pt>
                <c:pt idx="1977">
                  <c:v>-0.36407789255200002</c:v>
                </c:pt>
                <c:pt idx="1978">
                  <c:v>-0.36050261568199998</c:v>
                </c:pt>
                <c:pt idx="1979">
                  <c:v>-0.35694750706700001</c:v>
                </c:pt>
                <c:pt idx="1980">
                  <c:v>-0.35340735242299998</c:v>
                </c:pt>
                <c:pt idx="1981">
                  <c:v>-0.34987718218399999</c:v>
                </c:pt>
                <c:pt idx="1982">
                  <c:v>-0.34635226309099998</c:v>
                </c:pt>
                <c:pt idx="1983">
                  <c:v>-0.34282809045899998</c:v>
                </c:pt>
                <c:pt idx="1984">
                  <c:v>-0.33930038106499999</c:v>
                </c:pt>
                <c:pt idx="1985">
                  <c:v>-0.33576506658999999</c:v>
                </c:pt>
                <c:pt idx="1986">
                  <c:v>-0.33221828755600002</c:v>
                </c:pt>
                <c:pt idx="1987">
                  <c:v>-0.32865638770599997</c:v>
                </c:pt>
                <c:pt idx="1988">
                  <c:v>-0.32507590877300002</c:v>
                </c:pt>
                <c:pt idx="1989">
                  <c:v>-0.321473585605</c:v>
                </c:pt>
                <c:pt idx="1990">
                  <c:v>-0.31784634157800001</c:v>
                </c:pt>
                <c:pt idx="1991">
                  <c:v>-0.31419128428799997</c:v>
                </c:pt>
                <c:pt idx="1992">
                  <c:v>-0.31050570146599998</c:v>
                </c:pt>
                <c:pt idx="1993">
                  <c:v>-0.30678705708300003</c:v>
                </c:pt>
                <c:pt idx="1994">
                  <c:v>-0.30303298762699998</c:v>
                </c:pt>
                <c:pt idx="1995">
                  <c:v>-0.299241298509</c:v>
                </c:pt>
                <c:pt idx="1996">
                  <c:v>-0.295409960586</c:v>
                </c:pt>
                <c:pt idx="1997">
                  <c:v>-0.29153710676799999</c:v>
                </c:pt>
                <c:pt idx="1998">
                  <c:v>-0.28762102869299999</c:v>
                </c:pt>
                <c:pt idx="1999">
                  <c:v>-0.28366017344799999</c:v>
                </c:pt>
                <c:pt idx="2000">
                  <c:v>-0.279653140327</c:v>
                </c:pt>
                <c:pt idx="2001">
                  <c:v>-0.275598677603</c:v>
                </c:pt>
                <c:pt idx="2002">
                  <c:v>-0.27149567930599999</c:v>
                </c:pt>
                <c:pt idx="2003">
                  <c:v>-0.26734318199200002</c:v>
                </c:pt>
                <c:pt idx="2004">
                  <c:v>-0.26314036150600001</c:v>
                </c:pt>
                <c:pt idx="2005">
                  <c:v>-0.25888652970999998</c:v>
                </c:pt>
                <c:pt idx="2006">
                  <c:v>-0.25458113119600001</c:v>
                </c:pt>
                <c:pt idx="2007">
                  <c:v>-0.25022373995699998</c:v>
                </c:pt>
                <c:pt idx="2008">
                  <c:v>-0.24581405603100001</c:v>
                </c:pt>
                <c:pt idx="2009">
                  <c:v>-0.24135190209599999</c:v>
                </c:pt>
                <c:pt idx="2010">
                  <c:v>-0.23683722004400001</c:v>
                </c:pt>
                <c:pt idx="2011">
                  <c:v>-0.23227006750500001</c:v>
                </c:pt>
                <c:pt idx="2012">
                  <c:v>-0.22765061434</c:v>
                </c:pt>
                <c:pt idx="2013">
                  <c:v>-0.22297913910100001</c:v>
                </c:pt>
                <c:pt idx="2014">
                  <c:v>-0.21825602546699999</c:v>
                </c:pt>
                <c:pt idx="2015">
                  <c:v>-0.21348175864400001</c:v>
                </c:pt>
                <c:pt idx="2016">
                  <c:v>-0.208656921754</c:v>
                </c:pt>
                <c:pt idx="2017">
                  <c:v>-0.20378219220499999</c:v>
                </c:pt>
                <c:pt idx="2018">
                  <c:v>-0.19885833804700001</c:v>
                </c:pt>
                <c:pt idx="2019">
                  <c:v>-0.19388621433700001</c:v>
                </c:pt>
                <c:pt idx="2020">
                  <c:v>-0.18886675949000001</c:v>
                </c:pt>
                <c:pt idx="2021">
                  <c:v>-0.183800991655</c:v>
                </c:pt>
                <c:pt idx="2022">
                  <c:v>-0.17869000509399999</c:v>
                </c:pt>
                <c:pt idx="2023">
                  <c:v>-0.17353496659500001</c:v>
                </c:pt>
                <c:pt idx="2024">
                  <c:v>-0.16833711190600001</c:v>
                </c:pt>
                <c:pt idx="2025">
                  <c:v>-0.16309774221100001</c:v>
                </c:pt>
                <c:pt idx="2026">
                  <c:v>-0.157818220644</c:v>
                </c:pt>
                <c:pt idx="2027">
                  <c:v>-0.15249996885600001</c:v>
                </c:pt>
                <c:pt idx="2028">
                  <c:v>-0.14714446363299999</c:v>
                </c:pt>
                <c:pt idx="2029">
                  <c:v>-0.14175323358200001</c:v>
                </c:pt>
                <c:pt idx="2030">
                  <c:v>-0.136327855873</c:v>
                </c:pt>
                <c:pt idx="2031">
                  <c:v>-0.13086995305999999</c:v>
                </c:pt>
                <c:pt idx="2032">
                  <c:v>-0.125381189975</c:v>
                </c:pt>
                <c:pt idx="2033">
                  <c:v>-0.119863270706</c:v>
                </c:pt>
                <c:pt idx="2034">
                  <c:v>-0.11431793564999999</c:v>
                </c:pt>
                <c:pt idx="2035">
                  <c:v>-0.108746958665</c:v>
                </c:pt>
                <c:pt idx="2036">
                  <c:v>-0.1031521443</c:v>
                </c:pt>
                <c:pt idx="2037">
                  <c:v>-9.7535325128599998E-2</c:v>
                </c:pt>
                <c:pt idx="2038">
                  <c:v>-9.1898359168199995E-2</c:v>
                </c:pt>
                <c:pt idx="2039">
                  <c:v>-8.62431273985E-2</c:v>
                </c:pt>
                <c:pt idx="2040">
                  <c:v>-8.0571531376200003E-2</c:v>
                </c:pt>
                <c:pt idx="2041">
                  <c:v>-7.4885490945499997E-2</c:v>
                </c:pt>
                <c:pt idx="2042">
                  <c:v>-6.9186942045700001E-2</c:v>
                </c:pt>
                <c:pt idx="2043">
                  <c:v>-6.3477834614900003E-2</c:v>
                </c:pt>
                <c:pt idx="2044">
                  <c:v>-5.7760130588099999E-2</c:v>
                </c:pt>
                <c:pt idx="2045">
                  <c:v>-5.2035801989799998E-2</c:v>
                </c:pt>
                <c:pt idx="2046">
                  <c:v>-4.6306829118100003E-2</c:v>
                </c:pt>
                <c:pt idx="2047">
                  <c:v>-4.0575198817800001E-2</c:v>
                </c:pt>
                <c:pt idx="2048">
                  <c:v>-3.4842902842199999E-2</c:v>
                </c:pt>
                <c:pt idx="2049">
                  <c:v>-2.9111936297499998E-2</c:v>
                </c:pt>
                <c:pt idx="2050">
                  <c:v>-2.33842961694E-2</c:v>
                </c:pt>
                <c:pt idx="2051">
                  <c:v>-1.7661979927399998E-2</c:v>
                </c:pt>
                <c:pt idx="2052">
                  <c:v>-1.1946984203099999E-2</c:v>
                </c:pt>
                <c:pt idx="2053">
                  <c:v>-6.2413035384400002E-3</c:v>
                </c:pt>
                <c:pt idx="2054">
                  <c:v>-5.4692920123800004E-4</c:v>
                </c:pt>
                <c:pt idx="2055">
                  <c:v>5.1341519382399996E-3</c:v>
                </c:pt>
                <c:pt idx="2056">
                  <c:v>1.07999584721E-2</c:v>
                </c:pt>
                <c:pt idx="2057">
                  <c:v>1.6448515466499999E-2</c:v>
                </c:pt>
                <c:pt idx="2058">
                  <c:v>2.2077855424199998E-2</c:v>
                </c:pt>
                <c:pt idx="2059">
                  <c:v>2.7686019202399999E-2</c:v>
                </c:pt>
                <c:pt idx="2060">
                  <c:v>3.3271056891000003E-2</c:v>
                </c:pt>
                <c:pt idx="2061">
                  <c:v>3.8831028654400003E-2</c:v>
                </c:pt>
                <c:pt idx="2062">
                  <c:v>4.43640055433E-2</c:v>
                </c:pt>
                <c:pt idx="2063">
                  <c:v>4.9868070278300002E-2</c:v>
                </c:pt>
                <c:pt idx="2064">
                  <c:v>5.5341318012100002E-2</c:v>
                </c:pt>
                <c:pt idx="2065">
                  <c:v>6.0781857072599997E-2</c:v>
                </c:pt>
                <c:pt idx="2066">
                  <c:v>6.6187809692500002E-2</c:v>
                </c:pt>
                <c:pt idx="2067">
                  <c:v>7.1557312727100003E-2</c:v>
                </c:pt>
                <c:pt idx="2068">
                  <c:v>7.6888518366799996E-2</c:v>
                </c:pt>
                <c:pt idx="2069">
                  <c:v>8.2179594845399995E-2</c:v>
                </c:pt>
                <c:pt idx="2070">
                  <c:v>8.7428727149300001E-2</c:v>
                </c:pt>
                <c:pt idx="2071">
                  <c:v>9.2634117729000001E-2</c:v>
                </c:pt>
                <c:pt idx="2072">
                  <c:v>9.7793987218099995E-2</c:v>
                </c:pt>
                <c:pt idx="2073">
                  <c:v>0.10290657516</c:v>
                </c:pt>
                <c:pt idx="2074">
                  <c:v>0.107970140746</c:v>
                </c:pt>
                <c:pt idx="2075">
                  <c:v>0.11298296356699999</c:v>
                </c:pt>
                <c:pt idx="2076">
                  <c:v>0.11794334438200001</c:v>
                </c:pt>
                <c:pt idx="2077">
                  <c:v>0.122849605901</c:v>
                </c:pt>
                <c:pt idx="2078">
                  <c:v>0.127700093588</c:v>
                </c:pt>
                <c:pt idx="2079">
                  <c:v>0.13249317648</c:v>
                </c:pt>
                <c:pt idx="2080">
                  <c:v>0.13722724803399999</c:v>
                </c:pt>
                <c:pt idx="2081">
                  <c:v>0.14190072698600001</c:v>
                </c:pt>
                <c:pt idx="2082">
                  <c:v>0.146512058237</c:v>
                </c:pt>
                <c:pt idx="2083">
                  <c:v>0.151059713756</c:v>
                </c:pt>
                <c:pt idx="2084">
                  <c:v>0.15554219350599999</c:v>
                </c:pt>
                <c:pt idx="2085">
                  <c:v>0.15995802639199999</c:v>
                </c:pt>
                <c:pt idx="2086">
                  <c:v>0.16430577122100001</c:v>
                </c:pt>
                <c:pt idx="2087">
                  <c:v>0.16858401769100001</c:v>
                </c:pt>
                <c:pt idx="2088">
                  <c:v>0.17279138738899999</c:v>
                </c:pt>
                <c:pt idx="2089">
                  <c:v>0.17692653480500001</c:v>
                </c:pt>
                <c:pt idx="2090">
                  <c:v>0.180988148367</c:v>
                </c:pt>
                <c:pt idx="2091">
                  <c:v>0.18497495147699999</c:v>
                </c:pt>
                <c:pt idx="2092">
                  <c:v>0.188885703564</c:v>
                </c:pt>
                <c:pt idx="2093">
                  <c:v>0.192719201146</c:v>
                </c:pt>
                <c:pt idx="2094">
                  <c:v>0.19647427888999999</c:v>
                </c:pt>
                <c:pt idx="2095">
                  <c:v>0.20014981067900001</c:v>
                </c:pt>
                <c:pt idx="2096">
                  <c:v>0.20374471067700001</c:v>
                </c:pt>
                <c:pt idx="2097">
                  <c:v>0.20725793439500001</c:v>
                </c:pt>
                <c:pt idx="2098">
                  <c:v>0.210688479742</c:v>
                </c:pt>
                <c:pt idx="2099">
                  <c:v>0.21403538807700001</c:v>
                </c:pt>
                <c:pt idx="2100">
                  <c:v>0.21729774524199999</c:v>
                </c:pt>
                <c:pt idx="2101">
                  <c:v>0.220474682581</c:v>
                </c:pt>
                <c:pt idx="2102">
                  <c:v>0.223565377945</c:v>
                </c:pt>
                <c:pt idx="2103">
                  <c:v>0.226569056671</c:v>
                </c:pt>
                <c:pt idx="2104">
                  <c:v>0.22948499253599999</c:v>
                </c:pt>
                <c:pt idx="2105">
                  <c:v>0.23231250869200001</c:v>
                </c:pt>
                <c:pt idx="2106">
                  <c:v>0.235050978563</c:v>
                </c:pt>
                <c:pt idx="2107">
                  <c:v>0.23769982671000001</c:v>
                </c:pt>
                <c:pt idx="2108">
                  <c:v>0.24025852966899999</c:v>
                </c:pt>
                <c:pt idx="2109">
                  <c:v>0.24272661674000001</c:v>
                </c:pt>
                <c:pt idx="2110">
                  <c:v>0.24510367074799999</c:v>
                </c:pt>
                <c:pt idx="2111">
                  <c:v>0.24738932875</c:v>
                </c:pt>
                <c:pt idx="2112">
                  <c:v>0.24958328271300001</c:v>
                </c:pt>
                <c:pt idx="2113">
                  <c:v>0.251685280136</c:v>
                </c:pt>
                <c:pt idx="2114">
                  <c:v>0.25369512462999999</c:v>
                </c:pt>
                <c:pt idx="2115">
                  <c:v>0.255612676451</c:v>
                </c:pt>
                <c:pt idx="2116">
                  <c:v>0.25743785298799998</c:v>
                </c:pt>
                <c:pt idx="2117">
                  <c:v>0.25917062919700001</c:v>
                </c:pt>
                <c:pt idx="2118">
                  <c:v>0.26081103799400002</c:v>
                </c:pt>
                <c:pt idx="2119">
                  <c:v>0.26235917059399999</c:v>
                </c:pt>
                <c:pt idx="2120">
                  <c:v>0.26381517681299999</c:v>
                </c:pt>
                <c:pt idx="2121">
                  <c:v>0.265179265311</c:v>
                </c:pt>
                <c:pt idx="2122">
                  <c:v>0.26645170380599997</c:v>
                </c:pt>
                <c:pt idx="2123">
                  <c:v>0.26763281923499999</c:v>
                </c:pt>
                <c:pt idx="2124">
                  <c:v>0.268722997879</c:v>
                </c:pt>
                <c:pt idx="2125">
                  <c:v>0.26972268545400002</c:v>
                </c:pt>
                <c:pt idx="2126">
                  <c:v>0.27063238716799998</c:v>
                </c:pt>
                <c:pt idx="2127">
                  <c:v>0.27145266774299998</c:v>
                </c:pt>
                <c:pt idx="2128">
                  <c:v>0.27218415142000002</c:v>
                </c:pt>
                <c:pt idx="2129">
                  <c:v>0.27282752193699999</c:v>
                </c:pt>
                <c:pt idx="2130">
                  <c:v>0.27338352249199999</c:v>
                </c:pt>
                <c:pt idx="2131">
                  <c:v>0.273852955703</c:v>
                </c:pt>
                <c:pt idx="2132">
                  <c:v>0.27423668355399999</c:v>
                </c:pt>
                <c:pt idx="2133">
                  <c:v>0.27453562734999998</c:v>
                </c:pt>
                <c:pt idx="2134">
                  <c:v>0.27475076768099999</c:v>
                </c:pt>
                <c:pt idx="2135">
                  <c:v>0.2748831444</c:v>
                </c:pt>
                <c:pt idx="2136">
                  <c:v>0.27493385663100001</c:v>
                </c:pt>
                <c:pt idx="2137">
                  <c:v>0.27490406280899998</c:v>
                </c:pt>
                <c:pt idx="2138">
                  <c:v>0.27479498075699998</c:v>
                </c:pt>
                <c:pt idx="2139">
                  <c:v>0.27460788782599999</c:v>
                </c:pt>
                <c:pt idx="2140">
                  <c:v>0.27434412108299999</c:v>
                </c:pt>
                <c:pt idx="2141">
                  <c:v>0.27400507758800002</c:v>
                </c:pt>
                <c:pt idx="2142">
                  <c:v>0.27359221473299999</c:v>
                </c:pt>
                <c:pt idx="2143">
                  <c:v>0.27310705069300001</c:v>
                </c:pt>
                <c:pt idx="2144">
                  <c:v>0.27255116497499998</c:v>
                </c:pt>
                <c:pt idx="2145">
                  <c:v>0.27192619907499999</c:v>
                </c:pt>
                <c:pt idx="2146">
                  <c:v>0.27123385728100002</c:v>
                </c:pt>
                <c:pt idx="2147">
                  <c:v>0.27047590760000001</c:v>
                </c:pt>
                <c:pt idx="2148">
                  <c:v>0.26965418284699999</c:v>
                </c:pt>
                <c:pt idx="2149">
                  <c:v>0.268770581896</c:v>
                </c:pt>
                <c:pt idx="2150">
                  <c:v>0.26782707110300003</c:v>
                </c:pt>
                <c:pt idx="2151">
                  <c:v>0.26682568592200001</c:v>
                </c:pt>
                <c:pt idx="2152">
                  <c:v>0.26576853271500001</c:v>
                </c:pt>
                <c:pt idx="2153">
                  <c:v>0.26465779077099999</c:v>
                </c:pt>
                <c:pt idx="2154">
                  <c:v>0.26349571454199999</c:v>
                </c:pt>
                <c:pt idx="2155">
                  <c:v>0.262284636091</c:v>
                </c:pt>
                <c:pt idx="2156">
                  <c:v>0.26102696778399997</c:v>
                </c:pt>
                <c:pt idx="2157">
                  <c:v>0.259725205189</c:v>
                </c:pt>
                <c:pt idx="2158">
                  <c:v>0.25838193021299999</c:v>
                </c:pt>
                <c:pt idx="2159">
                  <c:v>0.25699981444800002</c:v>
                </c:pt>
                <c:pt idx="2160">
                  <c:v>0.25558162272099999</c:v>
                </c:pt>
                <c:pt idx="2161">
                  <c:v>0.25413021682499998</c:v>
                </c:pt>
                <c:pt idx="2162">
                  <c:v>0.25264855939699998</c:v>
                </c:pt>
                <c:pt idx="2163">
                  <c:v>0.25113971790700002</c:v>
                </c:pt>
                <c:pt idx="2164">
                  <c:v>0.24960686869500001</c:v>
                </c:pt>
                <c:pt idx="2165">
                  <c:v>0.24805330098299999</c:v>
                </c:pt>
                <c:pt idx="2166">
                  <c:v>0.246482420777</c:v>
                </c:pt>
                <c:pt idx="2167">
                  <c:v>0.24489775452400001</c:v>
                </c:pt>
                <c:pt idx="2168">
                  <c:v>0.24330295238499999</c:v>
                </c:pt>
                <c:pt idx="2169">
                  <c:v>0.241701790941</c:v>
                </c:pt>
                <c:pt idx="2170">
                  <c:v>0.24009817508799999</c:v>
                </c:pt>
                <c:pt idx="2171">
                  <c:v>0.23849613885599999</c:v>
                </c:pt>
                <c:pt idx="2172">
                  <c:v>0.23689984480599999</c:v>
                </c:pt>
                <c:pt idx="2173">
                  <c:v>0.23531358157900001</c:v>
                </c:pt>
                <c:pt idx="2174">
                  <c:v>0.23374175912100001</c:v>
                </c:pt>
                <c:pt idx="2175">
                  <c:v>0.232188900974</c:v>
                </c:pt>
                <c:pt idx="2176">
                  <c:v>0.23065963292399999</c:v>
                </c:pt>
                <c:pt idx="2177">
                  <c:v>0.229158667175</c:v>
                </c:pt>
                <c:pt idx="2178">
                  <c:v>0.227690781063</c:v>
                </c:pt>
                <c:pt idx="2179">
                  <c:v>0.22626078915299999</c:v>
                </c:pt>
                <c:pt idx="2180">
                  <c:v>0.22487350740000001</c:v>
                </c:pt>
                <c:pt idx="2181">
                  <c:v>0.22353370784400001</c:v>
                </c:pt>
                <c:pt idx="2182">
                  <c:v>0.22224606211799999</c:v>
                </c:pt>
                <c:pt idx="2183">
                  <c:v>0.22101507181999999</c:v>
                </c:pt>
                <c:pt idx="2184">
                  <c:v>0.21984498364400001</c:v>
                </c:pt>
                <c:pt idx="2185">
                  <c:v>0.21873968695400001</c:v>
                </c:pt>
                <c:pt idx="2186">
                  <c:v>0.21770259139799999</c:v>
                </c:pt>
                <c:pt idx="2187">
                  <c:v>0.216736482117</c:v>
                </c:pt>
                <c:pt idx="2188">
                  <c:v>0.21584335020600001</c:v>
                </c:pt>
                <c:pt idx="2189">
                  <c:v>0.21502419634200001</c:v>
                </c:pt>
                <c:pt idx="2190">
                  <c:v>0.21427880606300001</c:v>
                </c:pt>
                <c:pt idx="2191">
                  <c:v>0.21360549598</c:v>
                </c:pt>
                <c:pt idx="2192">
                  <c:v>0.213000831537</c:v>
                </c:pt>
                <c:pt idx="2193">
                  <c:v>0.21245931865600001</c:v>
                </c:pt>
                <c:pt idx="2194">
                  <c:v>0.21197307402500001</c:v>
                </c:pt>
                <c:pt idx="2195">
                  <c:v>0.21153148179600001</c:v>
                </c:pt>
                <c:pt idx="2196">
                  <c:v>0.21112084817999999</c:v>
                </c:pt>
                <c:pt idx="2197">
                  <c:v>0.210724069747</c:v>
                </c:pt>
                <c:pt idx="2198">
                  <c:v>0.21032033606700001</c:v>
                </c:pt>
                <c:pt idx="2199">
                  <c:v>0.209884892224</c:v>
                </c:pt>
                <c:pt idx="2200">
                  <c:v>0.209388891341</c:v>
                </c:pt>
                <c:pt idx="2201">
                  <c:v>0.20879937079399999</c:v>
                </c:pt>
                <c:pt idx="2202">
                  <c:v>0.20807938738500001</c:v>
                </c:pt>
                <c:pt idx="2203">
                  <c:v>0.207188345415</c:v>
                </c:pt>
                <c:pt idx="2204">
                  <c:v>0.20608254631299999</c:v>
                </c:pt>
                <c:pt idx="2205">
                  <c:v>0.20471597845799999</c:v>
                </c:pt>
                <c:pt idx="2206">
                  <c:v>0.20304135063000001</c:v>
                </c:pt>
                <c:pt idx="2207">
                  <c:v>0.20101135264100001</c:v>
                </c:pt>
                <c:pt idx="2208">
                  <c:v>0.19858010323299999</c:v>
                </c:pt>
                <c:pt idx="2209">
                  <c:v>0.195704720774</c:v>
                </c:pt>
                <c:pt idx="2210">
                  <c:v>0.192346929774</c:v>
                </c:pt>
                <c:pt idx="2211">
                  <c:v>0.18847459943600001</c:v>
                </c:pt>
                <c:pt idx="2212">
                  <c:v>0.18406310309099999</c:v>
                </c:pt>
                <c:pt idx="2213">
                  <c:v>0.17909639182100001</c:v>
                </c:pt>
                <c:pt idx="2214">
                  <c:v>0.17356769294400001</c:v>
                </c:pt>
                <c:pt idx="2215">
                  <c:v>0.167479772961</c:v>
                </c:pt>
                <c:pt idx="2216">
                  <c:v>0.16084474174800001</c:v>
                </c:pt>
                <c:pt idx="2217">
                  <c:v>0.15368341517</c:v>
                </c:pt>
                <c:pt idx="2218">
                  <c:v>0.146024291256</c:v>
                </c:pt>
                <c:pt idx="2219">
                  <c:v>0.13790222556000001</c:v>
                </c:pt>
                <c:pt idx="2220">
                  <c:v>0.12935691046600001</c:v>
                </c:pt>
                <c:pt idx="2221">
                  <c:v>0.12043126967499999</c:v>
                </c:pt>
                <c:pt idx="2222">
                  <c:v>0.11116987330399999</c:v>
                </c:pt>
                <c:pt idx="2223">
                  <c:v>0.101617463496</c:v>
                </c:pt>
                <c:pt idx="2224">
                  <c:v>9.18176585662E-2</c:v>
                </c:pt>
                <c:pt idx="2225">
                  <c:v>8.18118792447E-2</c:v>
                </c:pt>
                <c:pt idx="2226">
                  <c:v>7.1638516856000006E-2</c:v>
                </c:pt>
                <c:pt idx="2227">
                  <c:v>6.1332342729100001E-2</c:v>
                </c:pt>
                <c:pt idx="2228">
                  <c:v>5.0924142242200002E-2</c:v>
                </c:pt>
                <c:pt idx="2229">
                  <c:v>4.04405461095E-2</c:v>
                </c:pt>
                <c:pt idx="2230">
                  <c:v>2.9904025573099999E-2</c:v>
                </c:pt>
                <c:pt idx="2231">
                  <c:v>1.93330162859E-2</c:v>
                </c:pt>
                <c:pt idx="2232">
                  <c:v>8.7421368896800009E-3</c:v>
                </c:pt>
                <c:pt idx="2233">
                  <c:v>-1.8575284205100001E-3</c:v>
                </c:pt>
                <c:pt idx="2234">
                  <c:v>-1.24581095955E-2</c:v>
                </c:pt>
                <c:pt idx="2235">
                  <c:v>-2.3054614041699999E-2</c:v>
                </c:pt>
                <c:pt idx="2236">
                  <c:v>-3.3644590065999999E-2</c:v>
                </c:pt>
                <c:pt idx="2237">
                  <c:v>-4.4227802573100002E-2</c:v>
                </c:pt>
                <c:pt idx="2238">
                  <c:v>-5.4805929335000003E-2</c:v>
                </c:pt>
                <c:pt idx="2239">
                  <c:v>-6.5382283021700002E-2</c:v>
                </c:pt>
                <c:pt idx="2240">
                  <c:v>-7.5961561716300002E-2</c:v>
                </c:pt>
                <c:pt idx="2241">
                  <c:v>-8.6549628779700002E-2</c:v>
                </c:pt>
                <c:pt idx="2242">
                  <c:v>-9.7153321586200006E-2</c:v>
                </c:pt>
                <c:pt idx="2243">
                  <c:v>-0.10778028774499999</c:v>
                </c:pt>
                <c:pt idx="2244">
                  <c:v>-0.118438846847</c:v>
                </c:pt>
                <c:pt idx="2245">
                  <c:v>-0.12913787546899999</c:v>
                </c:pt>
                <c:pt idx="2246">
                  <c:v>-0.13988671304799999</c:v>
                </c:pt>
                <c:pt idx="2247">
                  <c:v>-0.150695086255</c:v>
                </c:pt>
                <c:pt idx="2248">
                  <c:v>-0.16157304959499999</c:v>
                </c:pt>
                <c:pt idx="2249">
                  <c:v>-0.17253094013799999</c:v>
                </c:pt>
                <c:pt idx="2250">
                  <c:v>-0.183579344463</c:v>
                </c:pt>
                <c:pt idx="2251">
                  <c:v>-0.19472907612599999</c:v>
                </c:pt>
                <c:pt idx="2252">
                  <c:v>-0.20599116212999999</c:v>
                </c:pt>
                <c:pt idx="2253">
                  <c:v>-0.21737683713299999</c:v>
                </c:pt>
                <c:pt idx="2254">
                  <c:v>-0.22889754424700001</c:v>
                </c:pt>
                <c:pt idx="2255">
                  <c:v>-0.24056494151999999</c:v>
                </c:pt>
                <c:pt idx="2256">
                  <c:v>-0.252390913291</c:v>
                </c:pt>
                <c:pt idx="2257">
                  <c:v>-0.26438758577400001</c:v>
                </c:pt>
                <c:pt idx="2258">
                  <c:v>-0.27656734634399999</c:v>
                </c:pt>
                <c:pt idx="2259">
                  <c:v>-0.288942866099</c:v>
                </c:pt>
                <c:pt idx="2260">
                  <c:v>-0.30152712536300003</c:v>
                </c:pt>
                <c:pt idx="2261">
                  <c:v>-0.31433344188000001</c:v>
                </c:pt>
                <c:pt idx="2262">
                  <c:v>-0.32737550152700001</c:v>
                </c:pt>
                <c:pt idx="2263">
                  <c:v>-0.34066739140699998</c:v>
                </c:pt>
                <c:pt idx="2264">
                  <c:v>-0.35422363527900003</c:v>
                </c:pt>
                <c:pt idx="2265">
                  <c:v>-0.36805923128000001</c:v>
                </c:pt>
                <c:pt idx="2266">
                  <c:v>-0.382189691986</c:v>
                </c:pt>
                <c:pt idx="2267">
                  <c:v>-0.39663108684999998</c:v>
                </c:pt>
                <c:pt idx="2268">
                  <c:v>-0.41140008713100001</c:v>
                </c:pt>
                <c:pt idx="2269">
                  <c:v>-0.42651401341900003</c:v>
                </c:pt>
                <c:pt idx="2270">
                  <c:v>-0.44199088592399999</c:v>
                </c:pt>
                <c:pt idx="2271">
                  <c:v>-0.45784947771000001</c:v>
                </c:pt>
                <c:pt idx="2272">
                  <c:v>-0.47410937107000001</c:v>
                </c:pt>
                <c:pt idx="2273">
                  <c:v>-0.490791017306</c:v>
                </c:pt>
                <c:pt idx="2274">
                  <c:v>-0.50791580013899995</c:v>
                </c:pt>
                <c:pt idx="2275">
                  <c:v>-0.52550610308199996</c:v>
                </c:pt>
                <c:pt idx="2276">
                  <c:v>-0.54358538105800003</c:v>
                </c:pt>
                <c:pt idx="2277">
                  <c:v>-0.56217823663400002</c:v>
                </c:pt>
                <c:pt idx="2278">
                  <c:v>-0.58131050124600003</c:v>
                </c:pt>
                <c:pt idx="2279">
                  <c:v>-0.60100932182099998</c:v>
                </c:pt>
                <c:pt idx="2280">
                  <c:v>-0.62130325324699998</c:v>
                </c:pt>
                <c:pt idx="2281">
                  <c:v>-0.64222235718300003</c:v>
                </c:pt>
                <c:pt idx="2282">
                  <c:v>-0.66379830771399995</c:v>
                </c:pt>
                <c:pt idx="2283">
                  <c:v>-0.68606450443699996</c:v>
                </c:pt>
                <c:pt idx="2284">
                  <c:v>-0.70905619357399996</c:v>
                </c:pt>
                <c:pt idx="2285">
                  <c:v>-0.73281059778799995</c:v>
                </c:pt>
                <c:pt idx="2286">
                  <c:v>-0.75736705538799998</c:v>
                </c:pt>
                <c:pt idx="2287">
                  <c:v>-0.78276716972299998</c:v>
                </c:pt>
                <c:pt idx="2288">
                  <c:v>-0.80905496955599998</c:v>
                </c:pt>
                <c:pt idx="2289">
                  <c:v>-0.83627708133199996</c:v>
                </c:pt>
                <c:pt idx="2290">
                  <c:v>-0.86448291427400004</c:v>
                </c:pt>
                <c:pt idx="2291">
                  <c:v>-0.89372485933000001</c:v>
                </c:pt>
                <c:pt idx="2292">
                  <c:v>-0.92405850307000004</c:v>
                </c:pt>
                <c:pt idx="2293">
                  <c:v>-0.95554285768199998</c:v>
                </c:pt>
                <c:pt idx="2294">
                  <c:v>-0.98824060831399996</c:v>
                </c:pt>
                <c:pt idx="2295">
                  <c:v>-1.0222183790599999</c:v>
                </c:pt>
                <c:pt idx="2296">
                  <c:v>-1.05754701897</c:v>
                </c:pt>
                <c:pt idx="2297">
                  <c:v>-1.09430190955</c:v>
                </c:pt>
                <c:pt idx="2298">
                  <c:v>-1.13256329526</c:v>
                </c:pt>
                <c:pt idx="2299">
                  <c:v>-1.1724166384800001</c:v>
                </c:pt>
                <c:pt idx="2300">
                  <c:v>-1.2139530006599999</c:v>
                </c:pt>
                <c:pt idx="2301">
                  <c:v>-1.25726945123</c:v>
                </c:pt>
                <c:pt idx="2302">
                  <c:v>-1.3024695057</c:v>
                </c:pt>
                <c:pt idx="2303">
                  <c:v>-1.34966359469</c:v>
                </c:pt>
                <c:pt idx="2304">
                  <c:v>-1.39896956518</c:v>
                </c:pt>
                <c:pt idx="2305">
                  <c:v>-1.45051321512</c:v>
                </c:pt>
                <c:pt idx="2306">
                  <c:v>-1.50442886261</c:v>
                </c:pt>
                <c:pt idx="2307">
                  <c:v>-1.56085994995</c:v>
                </c:pt>
                <c:pt idx="2308">
                  <c:v>-1.61995968278</c:v>
                </c:pt>
                <c:pt idx="2309">
                  <c:v>-1.6818917035100001</c:v>
                </c:pt>
                <c:pt idx="2310">
                  <c:v>-1.7468307975899999</c:v>
                </c:pt>
                <c:pt idx="2311">
                  <c:v>-1.81496362958</c:v>
                </c:pt>
                <c:pt idx="2312">
                  <c:v>-1.8864895047000001</c:v>
                </c:pt>
                <c:pt idx="2313">
                  <c:v>-1.96162114927</c:v>
                </c:pt>
                <c:pt idx="2314">
                  <c:v>-2.0405855010099998</c:v>
                </c:pt>
                <c:pt idx="2315">
                  <c:v>-2.1236244967500002</c:v>
                </c:pt>
                <c:pt idx="2316">
                  <c:v>-2.2109958409299999</c:v>
                </c:pt>
                <c:pt idx="2317">
                  <c:v>-2.30297373326</c:v>
                </c:pt>
                <c:pt idx="2318">
                  <c:v>-2.3998495272999998</c:v>
                </c:pt>
                <c:pt idx="2319">
                  <c:v>-2.50193228374</c:v>
                </c:pt>
                <c:pt idx="2320">
                  <c:v>-2.60954917254</c:v>
                </c:pt>
                <c:pt idx="2321">
                  <c:v>-2.72304566594</c:v>
                </c:pt>
                <c:pt idx="2322">
                  <c:v>-2.84278544981</c:v>
                </c:pt>
                <c:pt idx="2323">
                  <c:v>-2.96914996353</c:v>
                </c:pt>
                <c:pt idx="2324">
                  <c:v>-3.10253745719</c:v>
                </c:pt>
                <c:pt idx="2325">
                  <c:v>-3.2433614306099998</c:v>
                </c:pt>
                <c:pt idx="2326">
                  <c:v>-3.3920482892999999</c:v>
                </c:pt>
                <c:pt idx="2327">
                  <c:v>-3.5490340193100001</c:v>
                </c:pt>
                <c:pt idx="2328">
                  <c:v>-3.71475964511</c:v>
                </c:pt>
                <c:pt idx="2329">
                  <c:v>-3.8896651929299999</c:v>
                </c:pt>
                <c:pt idx="2330">
                  <c:v>-4.0741818377800003</c:v>
                </c:pt>
                <c:pt idx="2331">
                  <c:v>-4.2687218671</c:v>
                </c:pt>
                <c:pt idx="2332">
                  <c:v>-4.4736660520599996</c:v>
                </c:pt>
                <c:pt idx="2333">
                  <c:v>-4.6893479831600002</c:v>
                </c:pt>
                <c:pt idx="2334">
                  <c:v>-4.9160349091200004</c:v>
                </c:pt>
                <c:pt idx="2335">
                  <c:v>-5.1539046269600002</c:v>
                </c:pt>
                <c:pt idx="2336">
                  <c:v>-5.4030180221200004</c:v>
                </c:pt>
                <c:pt idx="2337">
                  <c:v>-5.6632869690199996</c:v>
                </c:pt>
                <c:pt idx="2338">
                  <c:v>-5.9344374982100003</c:v>
                </c:pt>
                <c:pt idx="2339">
                  <c:v>-6.2159684414700003</c:v>
                </c:pt>
                <c:pt idx="2340">
                  <c:v>-6.5071062090999998</c:v>
                </c:pt>
                <c:pt idx="2341">
                  <c:v>-6.8067569558800001</c:v>
                </c:pt>
                <c:pt idx="2342">
                  <c:v>-7.1134581672800001</c:v>
                </c:pt>
                <c:pt idx="2343">
                  <c:v>-7.4253326335500001</c:v>
                </c:pt>
                <c:pt idx="2344">
                  <c:v>-7.7400488328900003</c:v>
                </c:pt>
                <c:pt idx="2345">
                  <c:v>-8.0547928182599993</c:v>
                </c:pt>
                <c:pt idx="2346">
                  <c:v>-8.3662576373200004</c:v>
                </c:pt>
                <c:pt idx="2347">
                  <c:v>-8.6706568849700005</c:v>
                </c:pt>
                <c:pt idx="2348">
                  <c:v>-8.9637689104600007</c:v>
                </c:pt>
                <c:pt idx="2349">
                  <c:v>-9.2410171780100008</c:v>
                </c:pt>
                <c:pt idx="2350">
                  <c:v>-9.4975900629499996</c:v>
                </c:pt>
                <c:pt idx="2351">
                  <c:v>-9.7285998550800006</c:v>
                </c:pt>
                <c:pt idx="2352">
                  <c:v>-9.9292760874999999</c:v>
                </c:pt>
                <c:pt idx="2353">
                  <c:v>-10.0951829951</c:v>
                </c:pt>
                <c:pt idx="2354">
                  <c:v>-10.22244575</c:v>
                </c:pt>
                <c:pt idx="2355">
                  <c:v>-10.30796617</c:v>
                </c:pt>
                <c:pt idx="2356">
                  <c:v>-10.349606916400001</c:v>
                </c:pt>
                <c:pt idx="2357">
                  <c:v>-10.3463245407</c:v>
                </c:pt>
                <c:pt idx="2358">
                  <c:v>-10.2982363089</c:v>
                </c:pt>
                <c:pt idx="2359">
                  <c:v>-10.206612962299999</c:v>
                </c:pt>
                <c:pt idx="2360">
                  <c:v>-10.0737982533</c:v>
                </c:pt>
                <c:pt idx="2361">
                  <c:v>-9.9030646229499997</c:v>
                </c:pt>
                <c:pt idx="2362">
                  <c:v>-9.6984211915599996</c:v>
                </c:pt>
                <c:pt idx="2363">
                  <c:v>-9.4643942201800009</c:v>
                </c:pt>
                <c:pt idx="2364">
                  <c:v>-9.2058009412799997</c:v>
                </c:pt>
                <c:pt idx="2365">
                  <c:v>-8.92753547545</c:v>
                </c:pt>
                <c:pt idx="2366">
                  <c:v>-8.6343812843799999</c:v>
                </c:pt>
                <c:pt idx="2367">
                  <c:v>-8.330859341</c:v>
                </c:pt>
                <c:pt idx="2368">
                  <c:v>-8.0211159477699994</c:v>
                </c:pt>
                <c:pt idx="2369">
                  <c:v>-7.7088496632499997</c:v>
                </c:pt>
                <c:pt idx="2370">
                  <c:v>-7.39727352362</c:v>
                </c:pt>
                <c:pt idx="2371">
                  <c:v>-7.0891067649400004</c:v>
                </c:pt>
                <c:pt idx="2372">
                  <c:v>-6.7865894295900002</c:v>
                </c:pt>
                <c:pt idx="2373">
                  <c:v>-6.4915133096400002</c:v>
                </c:pt>
                <c:pt idx="2374">
                  <c:v>-6.2052633419900003</c:v>
                </c:pt>
                <c:pt idx="2375">
                  <c:v>-5.9288645502900001</c:v>
                </c:pt>
                <c:pt idx="2376">
                  <c:v>-5.6630307112700002</c:v>
                </c:pt>
                <c:pt idx="2377">
                  <c:v>-5.4082119634100003</c:v>
                </c:pt>
                <c:pt idx="2378">
                  <c:v>-5.1646394857600004</c:v>
                </c:pt>
                <c:pt idx="2379">
                  <c:v>-4.9323661187600001</c:v>
                </c:pt>
                <c:pt idx="2380">
                  <c:v>-4.7113023707900004</c:v>
                </c:pt>
                <c:pt idx="2381">
                  <c:v>-4.5012476694499997</c:v>
                </c:pt>
                <c:pt idx="2382">
                  <c:v>-4.3019169993600004</c:v>
                </c:pt>
                <c:pt idx="2383">
                  <c:v>-4.1129632459099996</c:v>
                </c:pt>
                <c:pt idx="2384">
                  <c:v>-3.9339956626800001</c:v>
                </c:pt>
                <c:pt idx="2385">
                  <c:v>-3.7645949214800001</c:v>
                </c:pt>
                <c:pt idx="2386">
                  <c:v>-3.60432520678</c:v>
                </c:pt>
                <c:pt idx="2387">
                  <c:v>-3.4527437937499998</c:v>
                </c:pt>
                <c:pt idx="2388">
                  <c:v>-3.3094085132500002</c:v>
                </c:pt>
                <c:pt idx="2389">
                  <c:v>-3.1738834631700001</c:v>
                </c:pt>
                <c:pt idx="2390">
                  <c:v>-3.04574328054</c:v>
                </c:pt>
                <c:pt idx="2391">
                  <c:v>-2.9245762442999998</c:v>
                </c:pt>
                <c:pt idx="2392">
                  <c:v>-2.8099864377100001</c:v>
                </c:pt>
                <c:pt idx="2393">
                  <c:v>-2.7015951622199998</c:v>
                </c:pt>
                <c:pt idx="2394">
                  <c:v>-2.5990417618500001</c:v>
                </c:pt>
                <c:pt idx="2395">
                  <c:v>-2.5019839889800002</c:v>
                </c:pt>
                <c:pt idx="2396">
                  <c:v>-2.4100980183799998</c:v>
                </c:pt>
                <c:pt idx="2397">
                  <c:v>-2.32307819586</c:v>
                </c:pt>
                <c:pt idx="2398">
                  <c:v>-2.2406365910899999</c:v>
                </c:pt>
                <c:pt idx="2399">
                  <c:v>-2.1625024099300001</c:v>
                </c:pt>
                <c:pt idx="2400">
                  <c:v>-2.0884213102900002</c:v>
                </c:pt>
                <c:pt idx="2401">
                  <c:v>-2.0181546558700001</c:v>
                </c:pt>
                <c:pt idx="2402">
                  <c:v>-1.95147873459</c:v>
                </c:pt>
                <c:pt idx="2403">
                  <c:v>-1.8881839623500001</c:v>
                </c:pt>
                <c:pt idx="2404">
                  <c:v>-1.8280740876399999</c:v>
                </c:pt>
                <c:pt idx="2405">
                  <c:v>-1.7709654088</c:v>
                </c:pt>
                <c:pt idx="2406">
                  <c:v>-1.7166860122700001</c:v>
                </c:pt>
                <c:pt idx="2407">
                  <c:v>-1.6650750379699999</c:v>
                </c:pt>
                <c:pt idx="2408">
                  <c:v>-1.6159819758</c:v>
                </c:pt>
                <c:pt idx="2409">
                  <c:v>-1.5692659957999999</c:v>
                </c:pt>
                <c:pt idx="2410">
                  <c:v>-1.5247953133200001</c:v>
                </c:pt>
                <c:pt idx="2411">
                  <c:v>-1.4824465897500001</c:v>
                </c:pt>
                <c:pt idx="2412">
                  <c:v>-1.4421043685399999</c:v>
                </c:pt>
                <c:pt idx="2413">
                  <c:v>-1.40366054579</c:v>
                </c:pt>
                <c:pt idx="2414">
                  <c:v>-1.3670138745</c:v>
                </c:pt>
                <c:pt idx="2415">
                  <c:v>-1.3320695009800001</c:v>
                </c:pt>
                <c:pt idx="2416">
                  <c:v>-1.29873853222</c:v>
                </c:pt>
                <c:pt idx="2417">
                  <c:v>-1.2669376323299999</c:v>
                </c:pt>
                <c:pt idx="2418">
                  <c:v>-1.23658864682</c:v>
                </c:pt>
                <c:pt idx="2419">
                  <c:v>-1.2076182527799999</c:v>
                </c:pt>
                <c:pt idx="2420">
                  <c:v>-1.1799576335199999</c:v>
                </c:pt>
                <c:pt idx="2421">
                  <c:v>-1.15354217618</c:v>
                </c:pt>
                <c:pt idx="2422">
                  <c:v>-1.1283111906000001</c:v>
                </c:pt>
                <c:pt idx="2423">
                  <c:v>-1.1042076481700001</c:v>
                </c:pt>
                <c:pt idx="2424">
                  <c:v>-1.0811779392900001</c:v>
                </c:pt>
                <c:pt idx="2425">
                  <c:v>-1.059171648</c:v>
                </c:pt>
                <c:pt idx="2426">
                  <c:v>-1.0381413427499999</c:v>
                </c:pt>
                <c:pt idx="2427">
                  <c:v>-1.01804238199</c:v>
                </c:pt>
                <c:pt idx="2428">
                  <c:v>-0.998832733641</c:v>
                </c:pt>
                <c:pt idx="2429">
                  <c:v>-0.98047280731099995</c:v>
                </c:pt>
                <c:pt idx="2430">
                  <c:v>-0.96292529846099995</c:v>
                </c:pt>
                <c:pt idx="2431">
                  <c:v>-0.94615504353799995</c:v>
                </c:pt>
                <c:pt idx="2432">
                  <c:v>-0.93012888532500004</c:v>
                </c:pt>
                <c:pt idx="2433">
                  <c:v>-0.91481554773600005</c:v>
                </c:pt>
                <c:pt idx="2434">
                  <c:v>-0.900185519376</c:v>
                </c:pt>
                <c:pt idx="2435">
                  <c:v>-0.88621094520400001</c:v>
                </c:pt>
                <c:pt idx="2436">
                  <c:v>-0.872865525729</c:v>
                </c:pt>
                <c:pt idx="2437">
                  <c:v>-0.86012442315399995</c:v>
                </c:pt>
                <c:pt idx="2438">
                  <c:v>-0.84796417399900004</c:v>
                </c:pt>
                <c:pt idx="2439">
                  <c:v>-0.83636260769399995</c:v>
                </c:pt>
                <c:pt idx="2440">
                  <c:v>-0.82529877073799995</c:v>
                </c:pt>
                <c:pt idx="2441">
                  <c:v>-0.81475285600799996</c:v>
                </c:pt>
                <c:pt idx="2442">
                  <c:v>-0.80470613684299996</c:v>
                </c:pt>
                <c:pt idx="2443">
                  <c:v>-0.79514090557399997</c:v>
                </c:pt>
                <c:pt idx="2444">
                  <c:v>-0.786040416179</c:v>
                </c:pt>
                <c:pt idx="2445">
                  <c:v>-0.77738883075999998</c:v>
                </c:pt>
                <c:pt idx="2446">
                  <c:v>-0.76917116959200005</c:v>
                </c:pt>
                <c:pt idx="2447">
                  <c:v>-0.76137326447800002</c:v>
                </c:pt>
                <c:pt idx="2448">
                  <c:v>-0.75398171519400004</c:v>
                </c:pt>
                <c:pt idx="2449">
                  <c:v>-0.74698384879699997</c:v>
                </c:pt>
                <c:pt idx="2450">
                  <c:v>-0.74036768160999999</c:v>
                </c:pt>
                <c:pt idx="2451">
                  <c:v>-0.73412188370700004</c:v>
                </c:pt>
                <c:pt idx="2452">
                  <c:v>-0.72823574571399996</c:v>
                </c:pt>
                <c:pt idx="2453">
                  <c:v>-0.72269914778900002</c:v>
                </c:pt>
                <c:pt idx="2454">
                  <c:v>-0.71750253062400005</c:v>
                </c:pt>
                <c:pt idx="2455">
                  <c:v>-0.712636868348</c:v>
                </c:pt>
                <c:pt idx="2456">
                  <c:v>-0.70809364320199997</c:v>
                </c:pt>
                <c:pt idx="2457">
                  <c:v>-0.70386482187699995</c:v>
                </c:pt>
                <c:pt idx="2458">
                  <c:v>-0.69994283340300001</c:v>
                </c:pt>
                <c:pt idx="2459">
                  <c:v>-0.69632054850900005</c:v>
                </c:pt>
                <c:pt idx="2460">
                  <c:v>-0.69299126034500003</c:v>
                </c:pt>
                <c:pt idx="2461">
                  <c:v>-0.68994866649700004</c:v>
                </c:pt>
                <c:pt idx="2462">
                  <c:v>-0.68718685221800002</c:v>
                </c:pt>
                <c:pt idx="2463">
                  <c:v>-0.684700274798</c:v>
                </c:pt>
                <c:pt idx="2464">
                  <c:v>-0.68248374901599995</c:v>
                </c:pt>
                <c:pt idx="2465">
                  <c:v>-0.68053243361500004</c:v>
                </c:pt>
                <c:pt idx="2466">
                  <c:v>-0.67884181873000005</c:v>
                </c:pt>
                <c:pt idx="2467">
                  <c:v>-0.67740771424699997</c:v>
                </c:pt>
                <c:pt idx="2468">
                  <c:v>-0.67622623901599999</c:v>
                </c:pt>
                <c:pt idx="2469">
                  <c:v>-0.675293810898</c:v>
                </c:pt>
                <c:pt idx="2470">
                  <c:v>-0.67460713759599999</c:v>
                </c:pt>
                <c:pt idx="2471">
                  <c:v>-0.67416320824300002</c:v>
                </c:pt>
                <c:pt idx="2472">
                  <c:v>-0.67395928569899999</c:v>
                </c:pt>
                <c:pt idx="2473">
                  <c:v>-0.67399289955399999</c:v>
                </c:pt>
                <c:pt idx="2474">
                  <c:v>-0.67426183977900001</c:v>
                </c:pt>
                <c:pt idx="2475">
                  <c:v>-0.67476415103599996</c:v>
                </c:pt>
                <c:pt idx="2476">
                  <c:v>-0.67549812759100003</c:v>
                </c:pt>
                <c:pt idx="2477">
                  <c:v>-0.67646230884000003</c:v>
                </c:pt>
                <c:pt idx="2478">
                  <c:v>-0.67765547541899995</c:v>
                </c:pt>
                <c:pt idx="2479">
                  <c:v>-0.67907664588600003</c:v>
                </c:pt>
                <c:pt idx="2480">
                  <c:v>-0.68072507396000004</c:v>
                </c:pt>
                <c:pt idx="2481">
                  <c:v>-0.68260024632000005</c:v>
                </c:pt>
                <c:pt idx="2482">
                  <c:v>-0.68470188093700002</c:v>
                </c:pt>
                <c:pt idx="2483">
                  <c:v>-0.68702992596000001</c:v>
                </c:pt>
                <c:pt idx="2484">
                  <c:v>-0.68958455912899996</c:v>
                </c:pt>
                <c:pt idx="2485">
                  <c:v>-0.692366187721</c:v>
                </c:pt>
                <c:pt idx="2486">
                  <c:v>-0.69537544904600002</c:v>
                </c:pt>
                <c:pt idx="2487">
                  <c:v>-0.69861321146900002</c:v>
                </c:pt>
                <c:pt idx="2488">
                  <c:v>-0.70208057599200002</c:v>
                </c:pt>
                <c:pt idx="2489">
                  <c:v>-0.70577887837099995</c:v>
                </c:pt>
                <c:pt idx="2490">
                  <c:v>-0.70970969181599997</c:v>
                </c:pt>
                <c:pt idx="2491">
                  <c:v>-0.71387483025200005</c:v>
                </c:pt>
                <c:pt idx="2492">
                  <c:v>-0.71827635216999997</c:v>
                </c:pt>
                <c:pt idx="2493">
                  <c:v>-0.72291656509199997</c:v>
                </c:pt>
                <c:pt idx="2494">
                  <c:v>-0.72779803064899995</c:v>
                </c:pt>
                <c:pt idx="2495">
                  <c:v>-0.73292357031400002</c:v>
                </c:pt>
                <c:pt idx="2496">
                  <c:v>-0.73829627179799995</c:v>
                </c:pt>
                <c:pt idx="2497">
                  <c:v>-0.74391949614700004</c:v>
                </c:pt>
                <c:pt idx="2498">
                  <c:v>-0.74979688556599999</c:v>
                </c:pt>
                <c:pt idx="2499">
                  <c:v>-0.75593237200200003</c:v>
                </c:pt>
                <c:pt idx="2500">
                  <c:v>-0.76233018651999995</c:v>
                </c:pt>
                <c:pt idx="2501">
                  <c:v>-0.76899486952600005</c:v>
                </c:pt>
                <c:pt idx="2502">
                  <c:v>-0.77593128185799998</c:v>
                </c:pt>
                <c:pt idx="2503">
                  <c:v>-0.78314461681400005</c:v>
                </c:pt>
                <c:pt idx="2504">
                  <c:v>-0.79064041315599998</c:v>
                </c:pt>
                <c:pt idx="2505">
                  <c:v>-0.798424569157</c:v>
                </c:pt>
                <c:pt idx="2506">
                  <c:v>-0.80650335773699999</c:v>
                </c:pt>
                <c:pt idx="2507">
                  <c:v>-0.81488344277900004</c:v>
                </c:pt>
                <c:pt idx="2508">
                  <c:v>-0.82357189667200004</c:v>
                </c:pt>
                <c:pt idx="2509">
                  <c:v>-0.83257621917900004</c:v>
                </c:pt>
                <c:pt idx="2510">
                  <c:v>-0.84190435770899996</c:v>
                </c:pt>
                <c:pt idx="2511">
                  <c:v>-0.85156472908600001</c:v>
                </c:pt>
                <c:pt idx="2512">
                  <c:v>-0.86156624291399997</c:v>
                </c:pt>
                <c:pt idx="2513">
                  <c:v>-0.87191832665699998</c:v>
                </c:pt>
                <c:pt idx="2514">
                  <c:v>-0.88263095253900004</c:v>
                </c:pt>
                <c:pt idx="2515">
                  <c:v>-0.89371466640399999</c:v>
                </c:pt>
                <c:pt idx="2516">
                  <c:v>-0.90518061867099997</c:v>
                </c:pt>
                <c:pt idx="2517">
                  <c:v>-0.91704059753800005</c:v>
                </c:pt>
                <c:pt idx="2518">
                  <c:v>-0.92930706459000001</c:v>
                </c:pt>
                <c:pt idx="2519">
                  <c:v>-0.94199319301200002</c:v>
                </c:pt>
                <c:pt idx="2520">
                  <c:v>-0.95511290856999997</c:v>
                </c:pt>
                <c:pt idx="2521">
                  <c:v>-0.96868093360200003</c:v>
                </c:pt>
                <c:pt idx="2522">
                  <c:v>-0.98271283421800004</c:v>
                </c:pt>
                <c:pt idx="2523">
                  <c:v>-0.99722507098299995</c:v>
                </c:pt>
                <c:pt idx="2524">
                  <c:v>-1.01223505334</c:v>
                </c:pt>
                <c:pt idx="2525">
                  <c:v>-1.0277611980600001</c:v>
                </c:pt>
                <c:pt idx="2526">
                  <c:v>-1.04382299206</c:v>
                </c:pt>
                <c:pt idx="2527">
                  <c:v>-1.06044105993</c:v>
                </c:pt>
                <c:pt idx="2528">
                  <c:v>-1.07763723653</c:v>
                </c:pt>
                <c:pt idx="2529">
                  <c:v>-1.0954346450700001</c:v>
                </c:pt>
                <c:pt idx="2530">
                  <c:v>-1.1138577812099999</c:v>
                </c:pt>
                <c:pt idx="2531">
                  <c:v>-1.13293260348</c:v>
                </c:pt>
                <c:pt idx="2532">
                  <c:v>-1.1526866308199999</c:v>
                </c:pt>
                <c:pt idx="2533">
                  <c:v>-1.1731490475599999</c:v>
                </c:pt>
                <c:pt idx="2534">
                  <c:v>-1.1943508166800001</c:v>
                </c:pt>
                <c:pt idx="2535">
                  <c:v>-1.2163248019599999</c:v>
                </c:pt>
                <c:pt idx="2536">
                  <c:v>-1.23910589979</c:v>
                </c:pt>
                <c:pt idx="2537">
                  <c:v>-1.26273118148</c:v>
                </c:pt>
                <c:pt idx="2538">
                  <c:v>-1.2872400470700001</c:v>
                </c:pt>
                <c:pt idx="2539">
                  <c:v>-1.3126743914700001</c:v>
                </c:pt>
                <c:pt idx="2540">
                  <c:v>-1.33907878423</c:v>
                </c:pt>
                <c:pt idx="2541">
                  <c:v>-1.3665006640099999</c:v>
                </c:pt>
                <c:pt idx="2542">
                  <c:v>-1.3949905491300001</c:v>
                </c:pt>
                <c:pt idx="2543">
                  <c:v>-1.4246022656599999</c:v>
                </c:pt>
                <c:pt idx="2544">
                  <c:v>-1.4553931946600001</c:v>
                </c:pt>
                <c:pt idx="2545">
                  <c:v>-1.4874245402099999</c:v>
                </c:pt>
                <c:pt idx="2546">
                  <c:v>-1.5207616203700001</c:v>
                </c:pt>
                <c:pt idx="2547">
                  <c:v>-1.5554741829800001</c:v>
                </c:pt>
                <c:pt idx="2548">
                  <c:v>-1.5916367487400001</c:v>
                </c:pt>
                <c:pt idx="2549">
                  <c:v>-1.62932898409</c:v>
                </c:pt>
                <c:pt idx="2550">
                  <c:v>-1.66863610671</c:v>
                </c:pt>
                <c:pt idx="2551">
                  <c:v>-1.7096493267499999</c:v>
                </c:pt>
                <c:pt idx="2552">
                  <c:v>-1.7524663271000001</c:v>
                </c:pt>
                <c:pt idx="2553">
                  <c:v>-1.79719178656</c:v>
                </c:pt>
                <c:pt idx="2554">
                  <c:v>-1.8439379498499999</c:v>
                </c:pt>
                <c:pt idx="2555">
                  <c:v>-1.8928252490399999</c:v>
                </c:pt>
                <c:pt idx="2556">
                  <c:v>-1.94398298139</c:v>
                </c:pt>
                <c:pt idx="2557">
                  <c:v>-1.99755004873</c:v>
                </c:pt>
                <c:pt idx="2558">
                  <c:v>-2.0536757646199999</c:v>
                </c:pt>
                <c:pt idx="2559">
                  <c:v>-2.11252073537</c:v>
                </c:pt>
                <c:pt idx="2560">
                  <c:v>-2.17425782223</c:v>
                </c:pt>
                <c:pt idx="2561">
                  <c:v>-2.2390731921299998</c:v>
                </c:pt>
                <c:pt idx="2562">
                  <c:v>-2.3071674653000001</c:v>
                </c:pt>
                <c:pt idx="2563">
                  <c:v>-2.3787569686299999</c:v>
                </c:pt>
                <c:pt idx="2564">
                  <c:v>-2.4540751043000002</c:v>
                </c:pt>
                <c:pt idx="2565">
                  <c:v>-2.5333738437900002</c:v>
                </c:pt>
                <c:pt idx="2566">
                  <c:v>-2.61692535792</c:v>
                </c:pt>
                <c:pt idx="2567">
                  <c:v>-2.7050237943200002</c:v>
                </c:pt>
                <c:pt idx="2568">
                  <c:v>-2.7979872135399999</c:v>
                </c:pt>
                <c:pt idx="2569">
                  <c:v>-2.8961596957400002</c:v>
                </c:pt>
                <c:pt idx="2570">
                  <c:v>-2.9999136292499999</c:v>
                </c:pt>
                <c:pt idx="2571">
                  <c:v>-3.10965219191</c:v>
                </c:pt>
                <c:pt idx="2572">
                  <c:v>-3.2258120347600001</c:v>
                </c:pt>
                <c:pt idx="2573">
                  <c:v>-3.34886617553</c:v>
                </c:pt>
                <c:pt idx="2574">
                  <c:v>-3.47932710641</c:v>
                </c:pt>
                <c:pt idx="2575">
                  <c:v>-3.6177501155599998</c:v>
                </c:pt>
                <c:pt idx="2576">
                  <c:v>-3.7647368154800001</c:v>
                </c:pt>
                <c:pt idx="2577">
                  <c:v>-3.9209388618599998</c:v>
                </c:pt>
                <c:pt idx="2578">
                  <c:v>-4.08706183407</c:v>
                </c:pt>
                <c:pt idx="2579">
                  <c:v>-4.2638692312900002</c:v>
                </c:pt>
                <c:pt idx="2580">
                  <c:v>-4.4521865156900002</c:v>
                </c:pt>
                <c:pt idx="2581">
                  <c:v>-4.6529051042500003</c:v>
                </c:pt>
                <c:pt idx="2582">
                  <c:v>-4.8669861717899998</c:v>
                </c:pt>
                <c:pt idx="2583">
                  <c:v>-5.0954640772999999</c:v>
                </c:pt>
                <c:pt idx="2584">
                  <c:v>-5.3394491612800001</c:v>
                </c:pt>
                <c:pt idx="2585">
                  <c:v>-5.6001295796599999</c:v>
                </c:pt>
                <c:pt idx="2586">
                  <c:v>-5.8787717373000001</c:v>
                </c:pt>
                <c:pt idx="2587">
                  <c:v>-6.1767187569699997</c:v>
                </c:pt>
                <c:pt idx="2588">
                  <c:v>-6.4953862651799996</c:v>
                </c:pt>
                <c:pt idx="2589">
                  <c:v>-6.8362545919200004</c:v>
                </c:pt>
                <c:pt idx="2590">
                  <c:v>-7.2008562683699999</c:v>
                </c:pt>
                <c:pt idx="2591">
                  <c:v>-7.5907574686499997</c:v>
                </c:pt>
                <c:pt idx="2592">
                  <c:v>-8.0075317910199999</c:v>
                </c:pt>
                <c:pt idx="2593">
                  <c:v>-8.4527245331599996</c:v>
                </c:pt>
                <c:pt idx="2594">
                  <c:v>-8.9278054208699995</c:v>
                </c:pt>
                <c:pt idx="2595">
                  <c:v>-9.4341076534100008</c:v>
                </c:pt>
                <c:pt idx="2596">
                  <c:v>-9.9727511992999993</c:v>
                </c:pt>
                <c:pt idx="2597">
                  <c:v>-10.544548581500001</c:v>
                </c:pt>
                <c:pt idx="2598">
                  <c:v>-11.1498919656</c:v>
                </c:pt>
                <c:pt idx="2599">
                  <c:v>-11.7886211415</c:v>
                </c:pt>
                <c:pt idx="2600">
                  <c:v>-12.4598726987</c:v>
                </c:pt>
                <c:pt idx="2601">
                  <c:v>-13.1619107893</c:v>
                </c:pt>
                <c:pt idx="2602">
                  <c:v>-13.891938574699999</c:v>
                </c:pt>
                <c:pt idx="2603">
                  <c:v>-14.645886324499999</c:v>
                </c:pt>
                <c:pt idx="2604">
                  <c:v>-15.418168378900001</c:v>
                </c:pt>
                <c:pt idx="2605">
                  <c:v>-16.201401623100001</c:v>
                </c:pt>
                <c:pt idx="2606">
                  <c:v>-16.986091951700001</c:v>
                </c:pt>
                <c:pt idx="2607">
                  <c:v>-17.760331756700001</c:v>
                </c:pt>
                <c:pt idx="2608">
                  <c:v>-18.509608378300001</c:v>
                </c:pt>
                <c:pt idx="2609">
                  <c:v>-19.2168742952</c:v>
                </c:pt>
                <c:pt idx="2610">
                  <c:v>-19.8630299985</c:v>
                </c:pt>
                <c:pt idx="2611">
                  <c:v>-20.427891095</c:v>
                </c:pt>
                <c:pt idx="2612">
                  <c:v>-20.891574416899999</c:v>
                </c:pt>
                <c:pt idx="2613">
                  <c:v>-21.236108848099999</c:v>
                </c:pt>
                <c:pt idx="2614">
                  <c:v>-21.447012473600001</c:v>
                </c:pt>
                <c:pt idx="2615">
                  <c:v>-21.5145897009</c:v>
                </c:pt>
                <c:pt idx="2616">
                  <c:v>-21.434765165599998</c:v>
                </c:pt>
                <c:pt idx="2617">
                  <c:v>-21.2093564284</c:v>
                </c:pt>
                <c:pt idx="2618">
                  <c:v>-20.8457771496</c:v>
                </c:pt>
                <c:pt idx="2619">
                  <c:v>-20.356245662399999</c:v>
                </c:pt>
                <c:pt idx="2620">
                  <c:v>-19.756638936800002</c:v>
                </c:pt>
                <c:pt idx="2621">
                  <c:v>-19.0651673751</c:v>
                </c:pt>
                <c:pt idx="2622">
                  <c:v>-18.3010462602</c:v>
                </c:pt>
                <c:pt idx="2623">
                  <c:v>-17.4833091472</c:v>
                </c:pt>
                <c:pt idx="2624">
                  <c:v>-16.629858990399999</c:v>
                </c:pt>
                <c:pt idx="2625">
                  <c:v>-15.756798894599999</c:v>
                </c:pt>
                <c:pt idx="2626">
                  <c:v>-14.8780380876</c:v>
                </c:pt>
                <c:pt idx="2627">
                  <c:v>-14.005136668900001</c:v>
                </c:pt>
                <c:pt idx="2628">
                  <c:v>-13.1473361425</c:v>
                </c:pt>
                <c:pt idx="2629">
                  <c:v>-12.311719158100001</c:v>
                </c:pt>
                <c:pt idx="2630">
                  <c:v>-11.503447062399999</c:v>
                </c:pt>
                <c:pt idx="2631">
                  <c:v>-10.7260336313</c:v>
                </c:pt>
                <c:pt idx="2632">
                  <c:v>-9.9816244165299999</c:v>
                </c:pt>
                <c:pt idx="2633">
                  <c:v>-9.2712614330599994</c:v>
                </c:pt>
                <c:pt idx="2634">
                  <c:v>-8.5951213691199992</c:v>
                </c:pt>
                <c:pt idx="2635">
                  <c:v>-7.9527218404499997</c:v>
                </c:pt>
                <c:pt idx="2636">
                  <c:v>-7.3430945673299997</c:v>
                </c:pt>
                <c:pt idx="2637">
                  <c:v>-6.7649270887600004</c:v>
                </c:pt>
                <c:pt idx="2638">
                  <c:v>-6.2166761401599997</c:v>
                </c:pt>
                <c:pt idx="2639">
                  <c:v>-5.6966564821899999</c:v>
                </c:pt>
                <c:pt idx="2640">
                  <c:v>-5.2031090769299997</c:v>
                </c:pt>
                <c:pt idx="2641">
                  <c:v>-4.7342522899599997</c:v>
                </c:pt>
                <c:pt idx="2642">
                  <c:v>-4.2883194087999996</c:v>
                </c:pt>
                <c:pt idx="2643">
                  <c:v>-3.8635853137499998</c:v>
                </c:pt>
                <c:pt idx="2644">
                  <c:v>-3.4583846790799999</c:v>
                </c:pt>
                <c:pt idx="2645">
                  <c:v>-3.0711236568000002</c:v>
                </c:pt>
                <c:pt idx="2646">
                  <c:v>-2.7002866178999998</c:v>
                </c:pt>
                <c:pt idx="2647">
                  <c:v>-2.34443920442</c:v>
                </c:pt>
                <c:pt idx="2648">
                  <c:v>-2.0022286762000001</c:v>
                </c:pt>
                <c:pt idx="2649">
                  <c:v>-1.6723823169300001</c:v>
                </c:pt>
                <c:pt idx="2650">
                  <c:v>-1.3537044864800001</c:v>
                </c:pt>
                <c:pt idx="2651">
                  <c:v>-1.04507276531</c:v>
                </c:pt>
                <c:pt idx="2652">
                  <c:v>-0.74543352589900003</c:v>
                </c:pt>
                <c:pt idx="2653">
                  <c:v>-0.45379717878100001</c:v>
                </c:pt>
                <c:pt idx="2654">
                  <c:v>-0.16923327374899999</c:v>
                </c:pt>
                <c:pt idx="2655">
                  <c:v>0.109134415005</c:v>
                </c:pt>
                <c:pt idx="2656">
                  <c:v>0.38213273064199998</c:v>
                </c:pt>
                <c:pt idx="2657">
                  <c:v>0.65054384296699996</c:v>
                </c:pt>
                <c:pt idx="2658">
                  <c:v>0.91510978844900004</c:v>
                </c:pt>
                <c:pt idx="2659">
                  <c:v>1.17653682088</c:v>
                </c:pt>
                <c:pt idx="2660">
                  <c:v>1.43549956494</c:v>
                </c:pt>
                <c:pt idx="2661">
                  <c:v>1.69264497394</c:v>
                </c:pt>
                <c:pt idx="2662">
                  <c:v>1.94859609961</c:v>
                </c:pt>
                <c:pt idx="2663">
                  <c:v>2.20395568618</c:v>
                </c:pt>
                <c:pt idx="2664">
                  <c:v>2.4593096045</c:v>
                </c:pt>
                <c:pt idx="2665">
                  <c:v>2.71523014398</c:v>
                </c:pt>
                <c:pt idx="2666">
                  <c:v>2.9722791816399998</c:v>
                </c:pt>
                <c:pt idx="2667">
                  <c:v>3.2310112486300002</c:v>
                </c:pt>
                <c:pt idx="2668">
                  <c:v>3.4919765151200002</c:v>
                </c:pt>
                <c:pt idx="2669">
                  <c:v>3.7557237151699998</c:v>
                </c:pt>
                <c:pt idx="2670">
                  <c:v>4.0228030333499998</c:v>
                </c:pt>
                <c:pt idx="2671">
                  <c:v>4.2937689753999999</c:v>
                </c:pt>
                <c:pt idx="2672">
                  <c:v>4.5691832458399997</c:v>
                </c:pt>
                <c:pt idx="2673">
                  <c:v>4.8496176556800004</c:v>
                </c:pt>
                <c:pt idx="2674">
                  <c:v>5.13565708454</c:v>
                </c:pt>
                <c:pt idx="2675">
                  <c:v>5.4279025222000001</c:v>
                </c:pt>
                <c:pt idx="2676">
                  <c:v>5.7269742158500003</c:v>
                </c:pt>
                <c:pt idx="2677">
                  <c:v>6.0335149509699999</c:v>
                </c:pt>
                <c:pt idx="2678">
                  <c:v>6.3481934954700003</c:v>
                </c:pt>
                <c:pt idx="2679">
                  <c:v>6.67170823896</c:v>
                </c:pt>
                <c:pt idx="2680">
                  <c:v>7.0047910616599998</c:v>
                </c:pt>
                <c:pt idx="2681">
                  <c:v>7.3482114706999999</c:v>
                </c:pt>
                <c:pt idx="2682">
                  <c:v>7.7027810450500001</c:v>
                </c:pt>
                <c:pt idx="2683">
                  <c:v>8.0693582346900001</c:v>
                </c:pt>
                <c:pt idx="2684">
                  <c:v>8.4488535647899994</c:v>
                </c:pt>
                <c:pt idx="2685">
                  <c:v>8.8422353012099997</c:v>
                </c:pt>
                <c:pt idx="2686">
                  <c:v>9.2505356406299999</c:v>
                </c:pt>
                <c:pt idx="2687">
                  <c:v>9.6748574964700005</c:v>
                </c:pt>
                <c:pt idx="2688">
                  <c:v>10.1163819606</c:v>
                </c:pt>
                <c:pt idx="2689">
                  <c:v>10.576376532099999</c:v>
                </c:pt>
                <c:pt idx="2690">
                  <c:v>11.056204215099999</c:v>
                </c:pt>
                <c:pt idx="2691">
                  <c:v>11.5573336042</c:v>
                </c:pt>
                <c:pt idx="2692">
                  <c:v>12.081350090600001</c:v>
                </c:pt>
                <c:pt idx="2693">
                  <c:v>12.6299683417</c:v>
                </c:pt>
                <c:pt idx="2694">
                  <c:v>13.205046229700001</c:v>
                </c:pt>
                <c:pt idx="2695">
                  <c:v>13.8086004113</c:v>
                </c:pt>
                <c:pt idx="2696">
                  <c:v>14.4428237895</c:v>
                </c:pt>
                <c:pt idx="2697">
                  <c:v>15.110105125400001</c:v>
                </c:pt>
                <c:pt idx="2698">
                  <c:v>15.8130511085</c:v>
                </c:pt>
                <c:pt idx="2699">
                  <c:v>16.554511244299999</c:v>
                </c:pt>
                <c:pt idx="2700">
                  <c:v>17.337605972999999</c:v>
                </c:pt>
                <c:pt idx="2701">
                  <c:v>18.165758501900001</c:v>
                </c:pt>
                <c:pt idx="2702">
                  <c:v>19.042730912700002</c:v>
                </c:pt>
                <c:pt idx="2703">
                  <c:v>19.9726651969</c:v>
                </c:pt>
                <c:pt idx="2704">
                  <c:v>20.9601299827</c:v>
                </c:pt>
                <c:pt idx="2705">
                  <c:v>22.010173844499999</c:v>
                </c:pt>
                <c:pt idx="2706">
                  <c:v>23.128386239800001</c:v>
                </c:pt>
                <c:pt idx="2707">
                  <c:v>24.320967292300001</c:v>
                </c:pt>
                <c:pt idx="2708">
                  <c:v>25.594807853999999</c:v>
                </c:pt>
                <c:pt idx="2709">
                  <c:v>26.957581522200002</c:v>
                </c:pt>
                <c:pt idx="2710">
                  <c:v>28.417850575399999</c:v>
                </c:pt>
                <c:pt idx="2711">
                  <c:v>29.985188125499999</c:v>
                </c:pt>
                <c:pt idx="2712">
                  <c:v>31.670319172799999</c:v>
                </c:pt>
                <c:pt idx="2713">
                  <c:v>33.485283689600003</c:v>
                </c:pt>
                <c:pt idx="2714">
                  <c:v>35.443625363099997</c:v>
                </c:pt>
                <c:pt idx="2715">
                  <c:v>37.560610177599997</c:v>
                </c:pt>
                <c:pt idx="2716">
                  <c:v>39.853479617600001</c:v>
                </c:pt>
                <c:pt idx="2717">
                  <c:v>42.341743877900001</c:v>
                </c:pt>
                <c:pt idx="2718">
                  <c:v>45.0475210424</c:v>
                </c:pt>
                <c:pt idx="2719">
                  <c:v>47.995928632899997</c:v>
                </c:pt>
                <c:pt idx="2720">
                  <c:v>51.215534087599998</c:v>
                </c:pt>
                <c:pt idx="2721">
                  <c:v>54.738870346200002</c:v>
                </c:pt>
                <c:pt idx="2722">
                  <c:v>58.603021390499997</c:v>
                </c:pt>
                <c:pt idx="2723">
                  <c:v>62.850279669999999</c:v>
                </c:pt>
                <c:pt idx="2724">
                  <c:v>67.528871831299995</c:v>
                </c:pt>
                <c:pt idx="2725">
                  <c:v>72.693739527100007</c:v>
                </c:pt>
                <c:pt idx="2726">
                  <c:v>78.407346000999993</c:v>
                </c:pt>
                <c:pt idx="2727">
                  <c:v>84.740453196499999</c:v>
                </c:pt>
                <c:pt idx="2728">
                  <c:v>91.772773431399997</c:v>
                </c:pt>
                <c:pt idx="2729">
                  <c:v>99.593337462700006</c:v>
                </c:pt>
                <c:pt idx="2730">
                  <c:v>108.30032836399999</c:v>
                </c:pt>
                <c:pt idx="2731">
                  <c:v>117.999998185</c:v>
                </c:pt>
                <c:pt idx="2732">
                  <c:v>128.80410358699999</c:v>
                </c:pt>
                <c:pt idx="2733">
                  <c:v>140.82506773700001</c:v>
                </c:pt>
                <c:pt idx="2734">
                  <c:v>154.16782216600001</c:v>
                </c:pt>
                <c:pt idx="2735">
                  <c:v>168.9170775</c:v>
                </c:pt>
                <c:pt idx="2736">
                  <c:v>185.118780824</c:v>
                </c:pt>
                <c:pt idx="2737">
                  <c:v>202.75504261899999</c:v>
                </c:pt>
                <c:pt idx="2738">
                  <c:v>221.71330745399999</c:v>
                </c:pt>
                <c:pt idx="2739">
                  <c:v>241.75346610700001</c:v>
                </c:pt>
                <c:pt idx="2740">
                  <c:v>262.48101057500003</c:v>
                </c:pt>
                <c:pt idx="2741">
                  <c:v>283.33902113099998</c:v>
                </c:pt>
                <c:pt idx="2742">
                  <c:v>303.63347021599998</c:v>
                </c:pt>
                <c:pt idx="2743">
                  <c:v>322.60016629299997</c:v>
                </c:pt>
                <c:pt idx="2744">
                  <c:v>339.504776316</c:v>
                </c:pt>
                <c:pt idx="2745">
                  <c:v>353.74493504700001</c:v>
                </c:pt>
                <c:pt idx="2746">
                  <c:v>364.91088663400001</c:v>
                </c:pt>
                <c:pt idx="2747">
                  <c:v>372.77448793999997</c:v>
                </c:pt>
                <c:pt idx="2748">
                  <c:v>377.21501107699999</c:v>
                </c:pt>
                <c:pt idx="2749">
                  <c:v>378.13035253200002</c:v>
                </c:pt>
                <c:pt idx="2750">
                  <c:v>375.39436562999998</c:v>
                </c:pt>
                <c:pt idx="2751">
                  <c:v>368.89407638799997</c:v>
                </c:pt>
                <c:pt idx="2752">
                  <c:v>358.63061028499999</c:v>
                </c:pt>
                <c:pt idx="2753">
                  <c:v>344.826456828</c:v>
                </c:pt>
                <c:pt idx="2754">
                  <c:v>327.97594549199999</c:v>
                </c:pt>
                <c:pt idx="2755">
                  <c:v>308.80861039199999</c:v>
                </c:pt>
                <c:pt idx="2756">
                  <c:v>288.18251849900003</c:v>
                </c:pt>
                <c:pt idx="2757">
                  <c:v>266.95471960999998</c:v>
                </c:pt>
                <c:pt idx="2758">
                  <c:v>245.874678405</c:v>
                </c:pt>
                <c:pt idx="2759">
                  <c:v>225.524177012</c:v>
                </c:pt>
                <c:pt idx="2760">
                  <c:v>206.30318762900001</c:v>
                </c:pt>
                <c:pt idx="2761">
                  <c:v>188.44763612700001</c:v>
                </c:pt>
                <c:pt idx="2762">
                  <c:v>172.062621369</c:v>
                </c:pt>
                <c:pt idx="2763">
                  <c:v>157.158612038</c:v>
                </c:pt>
                <c:pt idx="2764">
                  <c:v>143.68356178799999</c:v>
                </c:pt>
                <c:pt idx="2765">
                  <c:v>131.54819913899999</c:v>
                </c:pt>
                <c:pt idx="2766">
                  <c:v>120.644343703</c:v>
                </c:pt>
                <c:pt idx="2767">
                  <c:v>110.85729774399999</c:v>
                </c:pt>
                <c:pt idx="2768">
                  <c:v>102.073697939</c:v>
                </c:pt>
                <c:pt idx="2769">
                  <c:v>94.186121097200001</c:v>
                </c:pt>
                <c:pt idx="2770">
                  <c:v>87.095488911499999</c:v>
                </c:pt>
                <c:pt idx="2771">
                  <c:v>80.712048819499998</c:v>
                </c:pt>
                <c:pt idx="2772">
                  <c:v>74.955477659699994</c:v>
                </c:pt>
                <c:pt idx="2773">
                  <c:v>69.754477190100005</c:v>
                </c:pt>
                <c:pt idx="2774">
                  <c:v>65.046102019399996</c:v>
                </c:pt>
                <c:pt idx="2775">
                  <c:v>60.774971469800001</c:v>
                </c:pt>
                <c:pt idx="2776">
                  <c:v>56.892457155899997</c:v>
                </c:pt>
                <c:pt idx="2777">
                  <c:v>53.355899034300002</c:v>
                </c:pt>
                <c:pt idx="2778">
                  <c:v>50.127877810999998</c:v>
                </c:pt>
                <c:pt idx="2779">
                  <c:v>47.175556166500002</c:v>
                </c:pt>
                <c:pt idx="2780">
                  <c:v>44.4700920063</c:v>
                </c:pt>
                <c:pt idx="2781">
                  <c:v>41.986121647099999</c:v>
                </c:pt>
                <c:pt idx="2782">
                  <c:v>39.701308046999998</c:v>
                </c:pt>
                <c:pt idx="2783">
                  <c:v>37.595947911499998</c:v>
                </c:pt>
                <c:pt idx="2784">
                  <c:v>35.652631151400001</c:v>
                </c:pt>
                <c:pt idx="2785">
                  <c:v>33.855946328000002</c:v>
                </c:pt>
                <c:pt idx="2786">
                  <c:v>32.192226161199997</c:v>
                </c:pt>
                <c:pt idx="2787">
                  <c:v>30.649327742099999</c:v>
                </c:pt>
                <c:pt idx="2788">
                  <c:v>29.216442693800001</c:v>
                </c:pt>
                <c:pt idx="2789">
                  <c:v>27.883933113699999</c:v>
                </c:pt>
                <c:pt idx="2790">
                  <c:v>26.643189682500001</c:v>
                </c:pt>
                <c:pt idx="2791">
                  <c:v>25.486508817499999</c:v>
                </c:pt>
                <c:pt idx="2792">
                  <c:v>24.4069861931</c:v>
                </c:pt>
                <c:pt idx="2793">
                  <c:v>23.398424333200001</c:v>
                </c:pt>
                <c:pt idx="2794">
                  <c:v>22.455252315500001</c:v>
                </c:pt>
                <c:pt idx="2795">
                  <c:v>21.572455915799999</c:v>
                </c:pt>
                <c:pt idx="2796">
                  <c:v>20.7455167653</c:v>
                </c:pt>
                <c:pt idx="2797">
                  <c:v>19.970359306700001</c:v>
                </c:pt>
                <c:pt idx="2798">
                  <c:v>19.243304514399998</c:v>
                </c:pt>
                <c:pt idx="2799">
                  <c:v>18.561029498700002</c:v>
                </c:pt>
                <c:pt idx="2800">
                  <c:v>17.9205322438</c:v>
                </c:pt>
                <c:pt idx="2801">
                  <c:v>17.3191008467</c:v>
                </c:pt>
                <c:pt idx="2802">
                  <c:v>16.754286715500001</c:v>
                </c:pt>
                <c:pt idx="2803">
                  <c:v>16.223881276299998</c:v>
                </c:pt>
                <c:pt idx="2804">
                  <c:v>15.7258958058</c:v>
                </c:pt>
                <c:pt idx="2805">
                  <c:v>15.2585440756</c:v>
                </c:pt>
                <c:pt idx="2806">
                  <c:v>14.8202275497</c:v>
                </c:pt>
                <c:pt idx="2807">
                  <c:v>14.4095229309</c:v>
                </c:pt>
                <c:pt idx="2808">
                  <c:v>14.0251718994</c:v>
                </c:pt>
                <c:pt idx="2809">
                  <c:v>13.666072936699999</c:v>
                </c:pt>
                <c:pt idx="2810">
                  <c:v>13.3312751706</c:v>
                </c:pt>
                <c:pt idx="2811">
                  <c:v>13.019974228400001</c:v>
                </c:pt>
                <c:pt idx="2812">
                  <c:v>12.731510133700001</c:v>
                </c:pt>
                <c:pt idx="2813">
                  <c:v>12.465367341</c:v>
                </c:pt>
                <c:pt idx="2814">
                  <c:v>12.221177062400001</c:v>
                </c:pt>
                <c:pt idx="2815">
                  <c:v>11.9987221216</c:v>
                </c:pt>
                <c:pt idx="2816">
                  <c:v>11.7979446565</c:v>
                </c:pt>
                <c:pt idx="2817">
                  <c:v>11.6189571092</c:v>
                </c:pt>
                <c:pt idx="2818">
                  <c:v>11.462057080499999</c:v>
                </c:pt>
                <c:pt idx="2819">
                  <c:v>11.327746811900001</c:v>
                </c:pt>
                <c:pt idx="2820">
                  <c:v>11.216758287999999</c:v>
                </c:pt>
                <c:pt idx="2821">
                  <c:v>11.1300852661</c:v>
                </c:pt>
                <c:pt idx="2822">
                  <c:v>11.0690239446</c:v>
                </c:pt>
                <c:pt idx="2823">
                  <c:v>11.035224529200001</c:v>
                </c:pt>
                <c:pt idx="2824">
                  <c:v>11.030756699199999</c:v>
                </c:pt>
                <c:pt idx="2825">
                  <c:v>11.0581929837</c:v>
                </c:pt>
                <c:pt idx="2826">
                  <c:v>11.120715463</c:v>
                </c:pt>
                <c:pt idx="2827">
                  <c:v>11.2222531632</c:v>
                </c:pt>
                <c:pt idx="2828">
                  <c:v>11.3676602885</c:v>
                </c:pt>
                <c:pt idx="2829">
                  <c:v>11.562949404299999</c:v>
                </c:pt>
                <c:pt idx="2830">
                  <c:v>11.8155994632</c:v>
                </c:pt>
                <c:pt idx="2831">
                  <c:v>12.1349670856</c:v>
                </c:pt>
                <c:pt idx="2832">
                  <c:v>12.5328422741</c:v>
                </c:pt>
                <c:pt idx="2833">
                  <c:v>13.024209215200001</c:v>
                </c:pt>
                <c:pt idx="2834">
                  <c:v>13.6283030809</c:v>
                </c:pt>
                <c:pt idx="2835">
                  <c:v>14.3701017357</c:v>
                </c:pt>
                <c:pt idx="2836">
                  <c:v>15.282469128100001</c:v>
                </c:pt>
                <c:pt idx="2837">
                  <c:v>16.409296685499999</c:v>
                </c:pt>
                <c:pt idx="2838">
                  <c:v>17.81021058</c:v>
                </c:pt>
                <c:pt idx="2839">
                  <c:v>19.567803576900001</c:v>
                </c:pt>
                <c:pt idx="2840">
                  <c:v>21.799064119699999</c:v>
                </c:pt>
                <c:pt idx="2841">
                  <c:v>24.674032035500002</c:v>
                </c:pt>
                <c:pt idx="2842">
                  <c:v>28.447407689799999</c:v>
                </c:pt>
                <c:pt idx="2843">
                  <c:v>33.5144921403</c:v>
                </c:pt>
                <c:pt idx="2844">
                  <c:v>40.515419389599998</c:v>
                </c:pt>
                <c:pt idx="2845">
                  <c:v>50.5417731139</c:v>
                </c:pt>
                <c:pt idx="2846">
                  <c:v>65.578440772600004</c:v>
                </c:pt>
                <c:pt idx="2847">
                  <c:v>89.542971344600005</c:v>
                </c:pt>
                <c:pt idx="2848">
                  <c:v>131.051373437</c:v>
                </c:pt>
                <c:pt idx="2849">
                  <c:v>212.10860784799999</c:v>
                </c:pt>
                <c:pt idx="2850">
                  <c:v>402.65931213300001</c:v>
                </c:pt>
                <c:pt idx="2851">
                  <c:v>1014.57884328</c:v>
                </c:pt>
                <c:pt idx="2852">
                  <c:v>3957.3078332099999</c:v>
                </c:pt>
                <c:pt idx="2853">
                  <c:v>3337.0881215499999</c:v>
                </c:pt>
                <c:pt idx="2854">
                  <c:v>888.63153450599998</c:v>
                </c:pt>
                <c:pt idx="2855">
                  <c:v>368.51294969399999</c:v>
                </c:pt>
                <c:pt idx="2856">
                  <c:v>198.595477843</c:v>
                </c:pt>
                <c:pt idx="2857">
                  <c:v>124.216500998</c:v>
                </c:pt>
                <c:pt idx="2858">
                  <c:v>85.396505972200003</c:v>
                </c:pt>
                <c:pt idx="2859">
                  <c:v>62.6606898</c:v>
                </c:pt>
                <c:pt idx="2860">
                  <c:v>48.221592827999999</c:v>
                </c:pt>
                <c:pt idx="2861">
                  <c:v>38.485007687299998</c:v>
                </c:pt>
                <c:pt idx="2862">
                  <c:v>31.609315554199998</c:v>
                </c:pt>
                <c:pt idx="2863">
                  <c:v>26.572761099099999</c:v>
                </c:pt>
                <c:pt idx="2864">
                  <c:v>22.771816701500001</c:v>
                </c:pt>
                <c:pt idx="2865">
                  <c:v>19.8314647051</c:v>
                </c:pt>
                <c:pt idx="2866">
                  <c:v>17.5087048137</c:v>
                </c:pt>
                <c:pt idx="2867">
                  <c:v>15.640419468699999</c:v>
                </c:pt>
                <c:pt idx="2868">
                  <c:v>14.1137535425</c:v>
                </c:pt>
                <c:pt idx="2869">
                  <c:v>12.848557620399999</c:v>
                </c:pt>
                <c:pt idx="2870">
                  <c:v>11.786600376299999</c:v>
                </c:pt>
                <c:pt idx="2871">
                  <c:v>10.884732743400001</c:v>
                </c:pt>
                <c:pt idx="2872">
                  <c:v>10.110438848699999</c:v>
                </c:pt>
                <c:pt idx="2873">
                  <c:v>9.4388702959999993</c:v>
                </c:pt>
                <c:pt idx="2874">
                  <c:v>8.8508240261300006</c:v>
                </c:pt>
                <c:pt idx="2875">
                  <c:v>8.3313315002700001</c:v>
                </c:pt>
                <c:pt idx="2876">
                  <c:v>7.8686499301900001</c:v>
                </c:pt>
                <c:pt idx="2877">
                  <c:v>7.4535219555700003</c:v>
                </c:pt>
                <c:pt idx="2878">
                  <c:v>7.07861825122</c:v>
                </c:pt>
                <c:pt idx="2879">
                  <c:v>6.738108617</c:v>
                </c:pt>
                <c:pt idx="2880">
                  <c:v>6.4273270378099996</c:v>
                </c:pt>
                <c:pt idx="2881">
                  <c:v>6.1425085682600002</c:v>
                </c:pt>
                <c:pt idx="2882">
                  <c:v>5.8805831579200003</c:v>
                </c:pt>
                <c:pt idx="2883">
                  <c:v>5.6390155494499998</c:v>
                </c:pt>
                <c:pt idx="2884">
                  <c:v>5.41568255395</c:v>
                </c:pt>
                <c:pt idx="2885">
                  <c:v>5.2087803000899999</c:v>
                </c:pt>
                <c:pt idx="2886">
                  <c:v>5.01675503352</c:v>
                </c:pt>
                <c:pt idx="2887">
                  <c:v>4.83825197067</c:v>
                </c:pt>
                <c:pt idx="2888">
                  <c:v>4.6720776483600002</c:v>
                </c:pt>
                <c:pt idx="2889">
                  <c:v>4.5171721274200003</c:v>
                </c:pt>
                <c:pt idx="2890">
                  <c:v>4.3725882485499996</c:v>
                </c:pt>
                <c:pt idx="2891">
                  <c:v>4.2374758610700001</c:v>
                </c:pt>
                <c:pt idx="2892">
                  <c:v>4.1110695295499999</c:v>
                </c:pt>
                <c:pt idx="2893">
                  <c:v>3.99267867388</c:v>
                </c:pt>
                <c:pt idx="2894">
                  <c:v>3.8816794303500002</c:v>
                </c:pt>
                <c:pt idx="2895">
                  <c:v>3.7775077567999999</c:v>
                </c:pt>
                <c:pt idx="2896">
                  <c:v>3.67965346669</c:v>
                </c:pt>
                <c:pt idx="2897">
                  <c:v>3.5876549851099999</c:v>
                </c:pt>
                <c:pt idx="2898">
                  <c:v>3.5010946891699999</c:v>
                </c:pt>
                <c:pt idx="2899">
                  <c:v>3.41959474033</c:v>
                </c:pt>
                <c:pt idx="2900">
                  <c:v>3.34281334323</c:v>
                </c:pt>
                <c:pt idx="2901">
                  <c:v>3.2704413830200001</c:v>
                </c:pt>
                <c:pt idx="2902">
                  <c:v>3.2021994031299998</c:v>
                </c:pt>
                <c:pt idx="2903">
                  <c:v>3.1378348921199999</c:v>
                </c:pt>
                <c:pt idx="2904">
                  <c:v>3.0771198523500001</c:v>
                </c:pt>
                <c:pt idx="2905">
                  <c:v>3.0198486259499999</c:v>
                </c:pt>
                <c:pt idx="2906">
                  <c:v>2.9658359560399998</c:v>
                </c:pt>
                <c:pt idx="2907">
                  <c:v>2.9149152628600001</c:v>
                </c:pt>
                <c:pt idx="2908">
                  <c:v>2.8669371162799999</c:v>
                </c:pt>
                <c:pt idx="2909">
                  <c:v>2.8217678879400001</c:v>
                </c:pt>
                <c:pt idx="2910">
                  <c:v>2.7792885676400001</c:v>
                </c:pt>
                <c:pt idx="2911">
                  <c:v>2.7393937305799998</c:v>
                </c:pt>
                <c:pt idx="2912">
                  <c:v>2.7019906430999998</c:v>
                </c:pt>
                <c:pt idx="2913">
                  <c:v>2.6669984966600002</c:v>
                </c:pt>
                <c:pt idx="2914">
                  <c:v>2.6343477608599999</c:v>
                </c:pt>
                <c:pt idx="2915">
                  <c:v>2.6039796479000001</c:v>
                </c:pt>
                <c:pt idx="2916">
                  <c:v>2.5758456822800002</c:v>
                </c:pt>
                <c:pt idx="2917">
                  <c:v>2.5499073709600002</c:v>
                </c:pt>
                <c:pt idx="2918">
                  <c:v>2.5261359703999999</c:v>
                </c:pt>
                <c:pt idx="2919">
                  <c:v>2.50451234836</c:v>
                </c:pt>
                <c:pt idx="2920">
                  <c:v>2.48502693974</c:v>
                </c:pt>
                <c:pt idx="2921">
                  <c:v>2.4676797969900002</c:v>
                </c:pt>
                <c:pt idx="2922">
                  <c:v>2.4524807372100002</c:v>
                </c:pt>
                <c:pt idx="2923">
                  <c:v>2.4394495894100001</c:v>
                </c:pt>
                <c:pt idx="2924">
                  <c:v>2.4286165472999999</c:v>
                </c:pt>
                <c:pt idx="2925">
                  <c:v>2.4200226345</c:v>
                </c:pt>
                <c:pt idx="2926">
                  <c:v>2.4137202912700002</c:v>
                </c:pt>
                <c:pt idx="2927">
                  <c:v>2.4097740938099999</c:v>
                </c:pt>
                <c:pt idx="2928">
                  <c:v>2.4082616200800002</c:v>
                </c:pt>
                <c:pt idx="2929">
                  <c:v>2.40927447854</c:v>
                </c:pt>
                <c:pt idx="2930">
                  <c:v>2.41291951977</c:v>
                </c:pt>
                <c:pt idx="2931">
                  <c:v>2.4193202547300001</c:v>
                </c:pt>
                <c:pt idx="2932">
                  <c:v>2.42861850773</c:v>
                </c:pt>
                <c:pt idx="2933">
                  <c:v>2.4409763374</c:v>
                </c:pt>
                <c:pt idx="2934">
                  <c:v>2.4565782652000001</c:v>
                </c:pt>
                <c:pt idx="2935">
                  <c:v>2.4756338578300001</c:v>
                </c:pt>
                <c:pt idx="2936">
                  <c:v>2.4983807184</c:v>
                </c:pt>
                <c:pt idx="2937">
                  <c:v>2.5250879510200002</c:v>
                </c:pt>
                <c:pt idx="2938">
                  <c:v>2.5560601748399998</c:v>
                </c:pt>
                <c:pt idx="2939">
                  <c:v>2.5916421770500002</c:v>
                </c:pt>
                <c:pt idx="2940">
                  <c:v>2.6322243097900002</c:v>
                </c:pt>
                <c:pt idx="2941">
                  <c:v>2.6782487542200002</c:v>
                </c:pt>
                <c:pt idx="2942">
                  <c:v>2.7302167953400001</c:v>
                </c:pt>
                <c:pt idx="2943">
                  <c:v>2.7886972748000001</c:v>
                </c:pt>
                <c:pt idx="2944">
                  <c:v>2.8543364145900001</c:v>
                </c:pt>
                <c:pt idx="2945">
                  <c:v>2.92786923278</c:v>
                </c:pt>
                <c:pt idx="2946">
                  <c:v>3.0101328008500001</c:v>
                </c:pt>
                <c:pt idx="2947">
                  <c:v>3.1020816191899998</c:v>
                </c:pt>
                <c:pt idx="2948">
                  <c:v>3.20480540888</c:v>
                </c:pt>
                <c:pt idx="2949">
                  <c:v>3.3195496256900001</c:v>
                </c:pt>
                <c:pt idx="2950">
                  <c:v>3.4477389860500001</c:v>
                </c:pt>
                <c:pt idx="2951">
                  <c:v>3.5910042346400002</c:v>
                </c:pt>
                <c:pt idx="2952">
                  <c:v>3.75121225004</c:v>
                </c:pt>
                <c:pt idx="2953">
                  <c:v>3.9304993311700001</c:v>
                </c:pt>
                <c:pt idx="2954">
                  <c:v>4.1313070616400003</c:v>
                </c:pt>
                <c:pt idx="2955">
                  <c:v>4.3564194015700002</c:v>
                </c:pt>
                <c:pt idx="2956">
                  <c:v>4.6089984422899999</c:v>
                </c:pt>
                <c:pt idx="2957">
                  <c:v>4.8926143386199996</c:v>
                </c:pt>
                <c:pt idx="2958">
                  <c:v>5.2112619624100001</c:v>
                </c:pt>
                <c:pt idx="2959">
                  <c:v>5.5693523353699996</c:v>
                </c:pt>
                <c:pt idx="2960">
                  <c:v>5.9716603101599999</c:v>
                </c:pt>
                <c:pt idx="2961">
                  <c:v>6.4232006349899997</c:v>
                </c:pt>
                <c:pt idx="2962">
                  <c:v>6.9289919849299997</c:v>
                </c:pt>
                <c:pt idx="2963">
                  <c:v>7.4936530050999997</c:v>
                </c:pt>
                <c:pt idx="2964">
                  <c:v>8.1207579477799996</c:v>
                </c:pt>
                <c:pt idx="2965">
                  <c:v>8.8118680009899997</c:v>
                </c:pt>
                <c:pt idx="2966">
                  <c:v>9.5651607203700006</c:v>
                </c:pt>
                <c:pt idx="2967">
                  <c:v>10.3736271825</c:v>
                </c:pt>
                <c:pt idx="2968">
                  <c:v>11.222928406699999</c:v>
                </c:pt>
                <c:pt idx="2969">
                  <c:v>12.0892336226</c:v>
                </c:pt>
                <c:pt idx="2970">
                  <c:v>12.937705083399999</c:v>
                </c:pt>
                <c:pt idx="2971">
                  <c:v>13.7226548957</c:v>
                </c:pt>
                <c:pt idx="2972">
                  <c:v>14.390529625599999</c:v>
                </c:pt>
                <c:pt idx="2973">
                  <c:v>14.8864083121</c:v>
                </c:pt>
                <c:pt idx="2974">
                  <c:v>15.163401459099999</c:v>
                </c:pt>
                <c:pt idx="2975">
                  <c:v>15.192568205600001</c:v>
                </c:pt>
                <c:pt idx="2976">
                  <c:v>14.9698245466</c:v>
                </c:pt>
                <c:pt idx="2977">
                  <c:v>14.5169574819</c:v>
                </c:pt>
                <c:pt idx="2978">
                  <c:v>13.876297984400001</c:v>
                </c:pt>
                <c:pt idx="2979">
                  <c:v>13.1013404182</c:v>
                </c:pt>
                <c:pt idx="2980">
                  <c:v>12.2468604995</c:v>
                </c:pt>
                <c:pt idx="2981">
                  <c:v>11.361390931100001</c:v>
                </c:pt>
                <c:pt idx="2982">
                  <c:v>10.483194016700001</c:v>
                </c:pt>
                <c:pt idx="2983">
                  <c:v>9.6393552631000006</c:v>
                </c:pt>
                <c:pt idx="2984">
                  <c:v>8.8469063541500006</c:v>
                </c:pt>
                <c:pt idx="2985">
                  <c:v>8.1148733297300009</c:v>
                </c:pt>
                <c:pt idx="2986">
                  <c:v>7.4464700331999998</c:v>
                </c:pt>
                <c:pt idx="2987">
                  <c:v>6.8410202552300001</c:v>
                </c:pt>
                <c:pt idx="2988">
                  <c:v>6.2954592223699999</c:v>
                </c:pt>
                <c:pt idx="2989">
                  <c:v>5.8054170461999997</c:v>
                </c:pt>
                <c:pt idx="2990">
                  <c:v>5.3659527588699998</c:v>
                </c:pt>
                <c:pt idx="2991">
                  <c:v>4.9720234054999999</c:v>
                </c:pt>
                <c:pt idx="2992">
                  <c:v>4.6187648999000004</c:v>
                </c:pt>
                <c:pt idx="2993">
                  <c:v>4.3016455887899996</c:v>
                </c:pt>
                <c:pt idx="2994">
                  <c:v>4.0165373477699999</c:v>
                </c:pt>
                <c:pt idx="2995">
                  <c:v>3.7597355189699999</c:v>
                </c:pt>
                <c:pt idx="2996">
                  <c:v>3.52794873657</c:v>
                </c:pt>
                <c:pt idx="2997">
                  <c:v>3.3182723368299998</c:v>
                </c:pt>
                <c:pt idx="2998">
                  <c:v>3.1281539953499999</c:v>
                </c:pt>
                <c:pt idx="2999">
                  <c:v>2.9553568583500001</c:v>
                </c:pt>
                <c:pt idx="3000">
                  <c:v>2.79792323669</c:v>
                </c:pt>
                <c:pt idx="3001">
                  <c:v>2.6541405304699999</c:v>
                </c:pt>
                <c:pt idx="3002">
                  <c:v>2.52251018259</c:v>
                </c:pt>
                <c:pt idx="3003">
                  <c:v>2.40171993435</c:v>
                </c:pt>
                <c:pt idx="3004">
                  <c:v>2.2906193524199998</c:v>
                </c:pt>
                <c:pt idx="3005">
                  <c:v>2.1881984317600001</c:v>
                </c:pt>
                <c:pt idx="3006">
                  <c:v>2.09356899975</c:v>
                </c:pt>
                <c:pt idx="3007">
                  <c:v>2.0059486189400002</c:v>
                </c:pt>
                <c:pt idx="3008">
                  <c:v>1.9246466876999999</c:v>
                </c:pt>
                <c:pt idx="3009">
                  <c:v>1.8490524556200001</c:v>
                </c:pt>
                <c:pt idx="3010">
                  <c:v>1.7786246963000001</c:v>
                </c:pt>
                <c:pt idx="3011">
                  <c:v>1.7128828082200001</c:v>
                </c:pt>
                <c:pt idx="3012">
                  <c:v>1.6513991424300001</c:v>
                </c:pt>
                <c:pt idx="3013">
                  <c:v>1.59379238252</c:v>
                </c:pt>
                <c:pt idx="3014">
                  <c:v>1.5397218260400001</c:v>
                </c:pt>
                <c:pt idx="3015">
                  <c:v>1.4888824380700001</c:v>
                </c:pt>
                <c:pt idx="3016">
                  <c:v>1.4410005663800001</c:v>
                </c:pt>
                <c:pt idx="3017">
                  <c:v>1.39583022348</c:v>
                </c:pt>
                <c:pt idx="3018">
                  <c:v>1.3531498553700001</c:v>
                </c:pt>
                <c:pt idx="3019">
                  <c:v>1.312759528</c:v>
                </c:pt>
                <c:pt idx="3020">
                  <c:v>1.2744784731200001</c:v>
                </c:pt>
                <c:pt idx="3021">
                  <c:v>1.23814294371</c:v>
                </c:pt>
                <c:pt idx="3022">
                  <c:v>1.20360433626</c:v>
                </c:pt>
                <c:pt idx="3023">
                  <c:v>1.17072754377</c:v>
                </c:pt>
                <c:pt idx="3024">
                  <c:v>1.1393895082100001</c:v>
                </c:pt>
                <c:pt idx="3025">
                  <c:v>1.1094779461099999</c:v>
                </c:pt>
                <c:pt idx="3026">
                  <c:v>1.08089022422</c:v>
                </c:pt>
                <c:pt idx="3027">
                  <c:v>1.05353236592</c:v>
                </c:pt>
                <c:pt idx="3028">
                  <c:v>1.0273181713499999</c:v>
                </c:pt>
                <c:pt idx="3029">
                  <c:v>1.0021684368999999</c:v>
                </c:pt>
                <c:pt idx="3030">
                  <c:v>0.97801026158600002</c:v>
                </c:pt>
                <c:pt idx="3031">
                  <c:v>0.95477642935200002</c:v>
                </c:pt>
                <c:pt idx="3032">
                  <c:v>0.93240485809600004</c:v>
                </c:pt>
                <c:pt idx="3033">
                  <c:v>0.91083810724799996</c:v>
                </c:pt>
                <c:pt idx="3034">
                  <c:v>0.89002293684099998</c:v>
                </c:pt>
                <c:pt idx="3035">
                  <c:v>0.869909911965</c:v>
                </c:pt>
                <c:pt idx="3036">
                  <c:v>0.85045304723500004</c:v>
                </c:pt>
                <c:pt idx="3037">
                  <c:v>0.83160948661199996</c:v>
                </c:pt>
                <c:pt idx="3038">
                  <c:v>0.81333921446000002</c:v>
                </c:pt>
                <c:pt idx="3039">
                  <c:v>0.79560479428300002</c:v>
                </c:pt>
                <c:pt idx="3040">
                  <c:v>0.77837113195399998</c:v>
                </c:pt>
                <c:pt idx="3041">
                  <c:v>0.76160526067199996</c:v>
                </c:pt>
                <c:pt idx="3042">
                  <c:v>0.74527614519800001</c:v>
                </c:pt>
                <c:pt idx="3043">
                  <c:v>0.72935450318499995</c:v>
                </c:pt>
                <c:pt idx="3044">
                  <c:v>0.713812641686</c:v>
                </c:pt>
                <c:pt idx="3045">
                  <c:v>0.69862430712699997</c:v>
                </c:pt>
                <c:pt idx="3046">
                  <c:v>0.68376454721799995</c:v>
                </c:pt>
                <c:pt idx="3047">
                  <c:v>0.66920958342799997</c:v>
                </c:pt>
                <c:pt idx="3048">
                  <c:v>0.65493669281400002</c:v>
                </c:pt>
                <c:pt idx="3049">
                  <c:v>0.64092409807899997</c:v>
                </c:pt>
                <c:pt idx="3050">
                  <c:v>0.62715086487600002</c:v>
                </c:pt>
                <c:pt idx="3051">
                  <c:v>0.61359680543700001</c:v>
                </c:pt>
                <c:pt idx="3052">
                  <c:v>0.60024238770600002</c:v>
                </c:pt>
                <c:pt idx="3053">
                  <c:v>0.58706864919500001</c:v>
                </c:pt>
                <c:pt idx="3054">
                  <c:v>0.57405711487800004</c:v>
                </c:pt>
                <c:pt idx="3055">
                  <c:v>0.56118971844200005</c:v>
                </c:pt>
                <c:pt idx="3056">
                  <c:v>0.54844872628200003</c:v>
                </c:pt>
                <c:pt idx="3057">
                  <c:v>0.53581666365500003</c:v>
                </c:pt>
                <c:pt idx="3058">
                  <c:v>0.52327624242500004</c:v>
                </c:pt>
                <c:pt idx="3059">
                  <c:v>0.51081028983999999</c:v>
                </c:pt>
                <c:pt idx="3060">
                  <c:v>0.49840167783200001</c:v>
                </c:pt>
                <c:pt idx="3061">
                  <c:v>0.48603325228499999</c:v>
                </c:pt>
                <c:pt idx="3062">
                  <c:v>0.473687761752</c:v>
                </c:pt>
                <c:pt idx="3063">
                  <c:v>0.46134778509000002</c:v>
                </c:pt>
                <c:pt idx="3064">
                  <c:v>0.44899565744999997</c:v>
                </c:pt>
                <c:pt idx="3065">
                  <c:v>0.43661339406600003</c:v>
                </c:pt>
                <c:pt idx="3066">
                  <c:v>0.42418261124700002</c:v>
                </c:pt>
                <c:pt idx="3067">
                  <c:v>0.41168444394300002</c:v>
                </c:pt>
                <c:pt idx="3068">
                  <c:v>0.399099459233</c:v>
                </c:pt>
                <c:pt idx="3069">
                  <c:v>0.386407565013</c:v>
                </c:pt>
                <c:pt idx="3070">
                  <c:v>0.37358791313</c:v>
                </c:pt>
                <c:pt idx="3071">
                  <c:v>0.36061879613199999</c:v>
                </c:pt>
                <c:pt idx="3072">
                  <c:v>0.34747753672699999</c:v>
                </c:pt>
                <c:pt idx="3073">
                  <c:v>0.334140368977</c:v>
                </c:pt>
                <c:pt idx="3074">
                  <c:v>0.32058231014299998</c:v>
                </c:pt>
                <c:pt idx="3075">
                  <c:v>0.30677702199200002</c:v>
                </c:pt>
                <c:pt idx="3076">
                  <c:v>0.29269666025199997</c:v>
                </c:pt>
                <c:pt idx="3077">
                  <c:v>0.27831171078599998</c:v>
                </c:pt>
                <c:pt idx="3078">
                  <c:v>0.26359081085899999</c:v>
                </c:pt>
                <c:pt idx="3079">
                  <c:v>0.24850055374400001</c:v>
                </c:pt>
                <c:pt idx="3080">
                  <c:v>0.23300527469400001</c:v>
                </c:pt>
                <c:pt idx="3081">
                  <c:v>0.21706681610699999</c:v>
                </c:pt>
                <c:pt idx="3082">
                  <c:v>0.20064426947200001</c:v>
                </c:pt>
                <c:pt idx="3083">
                  <c:v>0.18369369142899999</c:v>
                </c:pt>
                <c:pt idx="3084">
                  <c:v>0.166167790999</c:v>
                </c:pt>
                <c:pt idx="3085">
                  <c:v>0.14801558473099999</c:v>
                </c:pt>
                <c:pt idx="3086">
                  <c:v>0.12918201620899999</c:v>
                </c:pt>
                <c:pt idx="3087">
                  <c:v>0.109607536007</c:v>
                </c:pt>
                <c:pt idx="3088">
                  <c:v>8.9227637845399999E-2</c:v>
                </c:pt>
                <c:pt idx="3089">
                  <c:v>6.7972346364799999E-2</c:v>
                </c:pt>
                <c:pt idx="3090">
                  <c:v>4.57656515938E-2</c:v>
                </c:pt>
                <c:pt idx="3091">
                  <c:v>2.2524884927199999E-2</c:v>
                </c:pt>
                <c:pt idx="3092">
                  <c:v>-1.8399687882999999E-3</c:v>
                </c:pt>
                <c:pt idx="3093">
                  <c:v>-2.7427028533300001E-2</c:v>
                </c:pt>
                <c:pt idx="3094">
                  <c:v>-5.4343349119400003E-2</c:v>
                </c:pt>
                <c:pt idx="3095">
                  <c:v>-8.2705832872300003E-2</c:v>
                </c:pt>
                <c:pt idx="3096">
                  <c:v>-0.112642225129</c:v>
                </c:pt>
                <c:pt idx="3097">
                  <c:v>-0.144292196279</c:v>
                </c:pt>
                <c:pt idx="3098">
                  <c:v>-0.17780851081999999</c:v>
                </c:pt>
                <c:pt idx="3099">
                  <c:v>-0.21335828054200001</c:v>
                </c:pt>
                <c:pt idx="3100">
                  <c:v>-0.25112429392899999</c:v>
                </c:pt>
                <c:pt idx="3101">
                  <c:v>-0.29130640679000003</c:v>
                </c:pt>
                <c:pt idx="3102">
                  <c:v>-0.33412296905099997</c:v>
                </c:pt>
                <c:pt idx="3103">
                  <c:v>-0.379812248716</c:v>
                </c:pt>
                <c:pt idx="3104">
                  <c:v>-0.428633794846</c:v>
                </c:pt>
                <c:pt idx="3105">
                  <c:v>-0.48086965540400001</c:v>
                </c:pt>
                <c:pt idx="3106">
                  <c:v>-0.53682533087399997</c:v>
                </c:pt>
                <c:pt idx="3107">
                  <c:v>-0.59683029806700005</c:v>
                </c:pt>
                <c:pt idx="3108">
                  <c:v>-0.661237877443</c:v>
                </c:pt>
                <c:pt idx="3109">
                  <c:v>-0.73042413794200001</c:v>
                </c:pt>
                <c:pt idx="3110">
                  <c:v>-0.80478543208999997</c:v>
                </c:pt>
                <c:pt idx="3111">
                  <c:v>-0.88473402728999995</c:v>
                </c:pt>
                <c:pt idx="3112">
                  <c:v>-0.97069114454200001</c:v>
                </c:pt>
                <c:pt idx="3113">
                  <c:v>-1.0630765337700001</c:v>
                </c:pt>
                <c:pt idx="3114">
                  <c:v>-1.1622935116899999</c:v>
                </c:pt>
                <c:pt idx="3115">
                  <c:v>-1.26870818004</c:v>
                </c:pt>
                <c:pt idx="3116">
                  <c:v>-1.38262136124</c:v>
                </c:pt>
                <c:pt idx="3117">
                  <c:v>-1.5042316930099999</c:v>
                </c:pt>
                <c:pt idx="3118">
                  <c:v>-1.6335884054100001</c:v>
                </c:pt>
                <c:pt idx="3119">
                  <c:v>-1.77053270049</c:v>
                </c:pt>
                <c:pt idx="3120">
                  <c:v>-1.9146275532299999</c:v>
                </c:pt>
                <c:pt idx="3121">
                  <c:v>-2.0650773764400001</c:v>
                </c:pt>
                <c:pt idx="3122">
                  <c:v>-2.2206415631500001</c:v>
                </c:pt>
                <c:pt idx="3123">
                  <c:v>-2.37954955963</c:v>
                </c:pt>
                <c:pt idx="3124">
                  <c:v>-2.5394297004999999</c:v>
                </c:pt>
                <c:pt idx="3125">
                  <c:v>-2.6972689454799998</c:v>
                </c:pt>
                <c:pt idx="3126">
                  <c:v>-2.8494246025000001</c:v>
                </c:pt>
                <c:pt idx="3127">
                  <c:v>-2.99171005493</c:v>
                </c:pt>
                <c:pt idx="3128">
                  <c:v>-3.1195719504400001</c:v>
                </c:pt>
                <c:pt idx="3129">
                  <c:v>-3.2283642431500001</c:v>
                </c:pt>
                <c:pt idx="3130">
                  <c:v>-3.3137048205699999</c:v>
                </c:pt>
                <c:pt idx="3131">
                  <c:v>-3.3718764722399999</c:v>
                </c:pt>
                <c:pt idx="3132">
                  <c:v>-3.4002126536600001</c:v>
                </c:pt>
                <c:pt idx="3133">
                  <c:v>-3.39739873583</c:v>
                </c:pt>
                <c:pt idx="3134">
                  <c:v>-3.36362798106</c:v>
                </c:pt>
                <c:pt idx="3135">
                  <c:v>-3.3005787607500001</c:v>
                </c:pt>
                <c:pt idx="3136">
                  <c:v>-3.21121793988</c:v>
                </c:pt>
                <c:pt idx="3137">
                  <c:v>-3.09947210154</c:v>
                </c:pt>
                <c:pt idx="3138">
                  <c:v>-2.96983136922</c:v>
                </c:pt>
                <c:pt idx="3139">
                  <c:v>-2.8269542896400002</c:v>
                </c:pt>
                <c:pt idx="3140">
                  <c:v>-2.6753288354000002</c:v>
                </c:pt>
                <c:pt idx="3141">
                  <c:v>-2.51902179973</c:v>
                </c:pt>
                <c:pt idx="3142">
                  <c:v>-2.3615254010300002</c:v>
                </c:pt>
                <c:pt idx="3143">
                  <c:v>-2.2056919497199998</c:v>
                </c:pt>
                <c:pt idx="3144">
                  <c:v>-2.0537373141200002</c:v>
                </c:pt>
                <c:pt idx="3145">
                  <c:v>-1.9072909434500001</c:v>
                </c:pt>
                <c:pt idx="3146">
                  <c:v>-1.7674721144000001</c:v>
                </c:pt>
                <c:pt idx="3147">
                  <c:v>-1.63497642462</c:v>
                </c:pt>
                <c:pt idx="3148">
                  <c:v>-1.5101614853900001</c:v>
                </c:pt>
                <c:pt idx="3149">
                  <c:v>-1.3931251553799999</c:v>
                </c:pt>
                <c:pt idx="3150">
                  <c:v>-1.2837730378800001</c:v>
                </c:pt>
                <c:pt idx="3151">
                  <c:v>-1.1818742871400001</c:v>
                </c:pt>
                <c:pt idx="3152">
                  <c:v>-1.0871061931999999</c:v>
                </c:pt>
                <c:pt idx="3153">
                  <c:v>-0.99908876953100001</c:v>
                </c:pt>
                <c:pt idx="3154">
                  <c:v>-0.91741086993499998</c:v>
                </c:pt>
                <c:pt idx="3155">
                  <c:v>-0.84164938745399998</c:v>
                </c:pt>
                <c:pt idx="3156">
                  <c:v>-0.77138296282499996</c:v>
                </c:pt>
                <c:pt idx="3157">
                  <c:v>-0.70620143735200003</c:v>
                </c:pt>
                <c:pt idx="3158">
                  <c:v>-0.64571207490899996</c:v>
                </c:pt>
                <c:pt idx="3159">
                  <c:v>-0.58954337797800005</c:v>
                </c:pt>
                <c:pt idx="3160">
                  <c:v>-0.53734714656899996</c:v>
                </c:pt>
                <c:pt idx="3161">
                  <c:v>-0.48879928069200002</c:v>
                </c:pt>
                <c:pt idx="3162">
                  <c:v>-0.44359970663999998</c:v>
                </c:pt>
                <c:pt idx="3163">
                  <c:v>-0.40147171158299999</c:v>
                </c:pt>
                <c:pt idx="3164">
                  <c:v>-0.36216089649099997</c:v>
                </c:pt>
                <c:pt idx="3165">
                  <c:v>-0.32543390009200002</c:v>
                </c:pt>
                <c:pt idx="3166">
                  <c:v>-0.29107700319599999</c:v>
                </c:pt>
                <c:pt idx="3167">
                  <c:v>-0.25889469020200001</c:v>
                </c:pt>
                <c:pt idx="3168">
                  <c:v>-0.22870822044399999</c:v>
                </c:pt>
                <c:pt idx="3169">
                  <c:v>-0.20035424433900001</c:v>
                </c:pt>
                <c:pt idx="3170">
                  <c:v>-0.17368348643000001</c:v>
                </c:pt>
                <c:pt idx="3171">
                  <c:v>-0.14855950819899999</c:v>
                </c:pt>
                <c:pt idx="3172">
                  <c:v>-0.12485755699999999</c:v>
                </c:pt>
                <c:pt idx="3173">
                  <c:v>-0.102463502951</c:v>
                </c:pt>
                <c:pt idx="3174">
                  <c:v>-8.1272862563700005E-2</c:v>
                </c:pt>
                <c:pt idx="3175">
                  <c:v>-6.11899058846E-2</c:v>
                </c:pt>
                <c:pt idx="3176">
                  <c:v>-4.2126842708699999E-2</c:v>
                </c:pt>
                <c:pt idx="3177">
                  <c:v>-2.4003082713600001E-2</c:v>
                </c:pt>
                <c:pt idx="3178">
                  <c:v>-6.7445640676900001E-3</c:v>
                </c:pt>
                <c:pt idx="3179">
                  <c:v>9.7168549977400005E-3</c:v>
                </c:pt>
                <c:pt idx="3180">
                  <c:v>2.5443947031499999E-2</c:v>
                </c:pt>
                <c:pt idx="3181">
                  <c:v>4.04946137723E-2</c:v>
                </c:pt>
                <c:pt idx="3182">
                  <c:v>5.4922336974000001E-2</c:v>
                </c:pt>
                <c:pt idx="3183">
                  <c:v>6.8776586160299996E-2</c:v>
                </c:pt>
                <c:pt idx="3184">
                  <c:v>8.2103187474E-2</c:v>
                </c:pt>
                <c:pt idx="3185">
                  <c:v>9.4944657436699997E-2</c:v>
                </c:pt>
                <c:pt idx="3186">
                  <c:v>0.1073405051</c:v>
                </c:pt>
                <c:pt idx="3187">
                  <c:v>0.11932750574500001</c:v>
                </c:pt>
                <c:pt idx="3188">
                  <c:v>0.13093994899299999</c:v>
                </c:pt>
                <c:pt idx="3189">
                  <c:v>0.14220986390400001</c:v>
                </c:pt>
                <c:pt idx="3190">
                  <c:v>0.15316722339300001</c:v>
                </c:pt>
                <c:pt idx="3191">
                  <c:v>0.16384013006299999</c:v>
                </c:pt>
                <c:pt idx="3192">
                  <c:v>0.17425498531600001</c:v>
                </c:pt>
                <c:pt idx="3193">
                  <c:v>0.18443664346700001</c:v>
                </c:pt>
                <c:pt idx="3194">
                  <c:v>0.194408552343</c:v>
                </c:pt>
                <c:pt idx="3195">
                  <c:v>0.20419288175</c:v>
                </c:pt>
                <c:pt idx="3196">
                  <c:v>0.21381064103700001</c:v>
                </c:pt>
                <c:pt idx="3197">
                  <c:v>0.223281786826</c:v>
                </c:pt>
                <c:pt idx="3198">
                  <c:v>0.232625321927</c:v>
                </c:pt>
                <c:pt idx="3199">
                  <c:v>0.241859386299</c:v>
                </c:pt>
                <c:pt idx="3200">
                  <c:v>0.25100134085600001</c:v>
                </c:pt>
                <c:pt idx="3201">
                  <c:v>0.26006784483500001</c:v>
                </c:pt>
                <c:pt idx="3202">
                  <c:v>0.269074927362</c:v>
                </c:pt>
                <c:pt idx="3203">
                  <c:v>0.27803805377899998</c:v>
                </c:pt>
                <c:pt idx="3204">
                  <c:v>0.28697218727000001</c:v>
                </c:pt>
                <c:pt idx="3205">
                  <c:v>0.29589184621100001</c:v>
                </c:pt>
                <c:pt idx="3206">
                  <c:v>0.30481115768099998</c:v>
                </c:pt>
                <c:pt idx="3207">
                  <c:v>0.31374390748800002</c:v>
                </c:pt>
                <c:pt idx="3208">
                  <c:v>0.32270358702599999</c:v>
                </c:pt>
                <c:pt idx="3209">
                  <c:v>0.331703437258</c:v>
                </c:pt>
                <c:pt idx="3210">
                  <c:v>0.340756490051</c:v>
                </c:pt>
                <c:pt idx="3211">
                  <c:v>0.34987560709600002</c:v>
                </c:pt>
                <c:pt idx="3212">
                  <c:v>0.35907351656800002</c:v>
                </c:pt>
                <c:pt idx="3213">
                  <c:v>0.36836284766799998</c:v>
                </c:pt>
                <c:pt idx="3214">
                  <c:v>0.37775616315400001</c:v>
                </c:pt>
                <c:pt idx="3215">
                  <c:v>0.38726598992900002</c:v>
                </c:pt>
                <c:pt idx="3216">
                  <c:v>0.39690484769899997</c:v>
                </c:pt>
                <c:pt idx="3217">
                  <c:v>0.40668527570000002</c:v>
                </c:pt>
                <c:pt idx="3218">
                  <c:v>0.41661985741200003</c:v>
                </c:pt>
                <c:pt idx="3219">
                  <c:v>0.42672124315600002</c:v>
                </c:pt>
                <c:pt idx="3220">
                  <c:v>0.43700217038900002</c:v>
                </c:pt>
                <c:pt idx="3221">
                  <c:v>0.44747548143400001</c:v>
                </c:pt>
                <c:pt idx="3222">
                  <c:v>0.45815413833300001</c:v>
                </c:pt>
                <c:pt idx="3223">
                  <c:v>0.469051234363</c:v>
                </c:pt>
                <c:pt idx="3224">
                  <c:v>0.48018000168399999</c:v>
                </c:pt>
                <c:pt idx="3225">
                  <c:v>0.49155381440399998</c:v>
                </c:pt>
                <c:pt idx="3226">
                  <c:v>0.50318618621599998</c:v>
                </c:pt>
                <c:pt idx="3227">
                  <c:v>0.51509076151699995</c:v>
                </c:pt>
                <c:pt idx="3228">
                  <c:v>0.52728129867899998</c:v>
                </c:pt>
                <c:pt idx="3229">
                  <c:v>0.539771643844</c:v>
                </c:pt>
                <c:pt idx="3230">
                  <c:v>0.55257569320199995</c:v>
                </c:pt>
                <c:pt idx="3231">
                  <c:v>0.56570734126099997</c:v>
                </c:pt>
                <c:pt idx="3232">
                  <c:v>0.57918041201100001</c:v>
                </c:pt>
                <c:pt idx="3233">
                  <c:v>0.59300856916400002</c:v>
                </c:pt>
                <c:pt idx="3234">
                  <c:v>0.60720520072799999</c:v>
                </c:pt>
                <c:pt idx="3235">
                  <c:v>0.62178327200399996</c:v>
                </c:pt>
                <c:pt idx="3236">
                  <c:v>0.63675513966899999</c:v>
                </c:pt>
                <c:pt idx="3237">
                  <c:v>0.65213231772799996</c:v>
                </c:pt>
                <c:pt idx="3238">
                  <c:v>0.66792518378900001</c:v>
                </c:pt>
                <c:pt idx="3239">
                  <c:v>0.68414261108700003</c:v>
                </c:pt>
                <c:pt idx="3240">
                  <c:v>0.70079150781099997</c:v>
                </c:pt>
                <c:pt idx="3241">
                  <c:v>0.71787624025700003</c:v>
                </c:pt>
                <c:pt idx="3242">
                  <c:v>0.73539790978800001</c:v>
                </c:pt>
                <c:pt idx="3243">
                  <c:v>0.75335344499699997</c:v>
                </c:pt>
                <c:pt idx="3244">
                  <c:v>0.77173445914700001</c:v>
                </c:pt>
                <c:pt idx="3245">
                  <c:v>0.79052580788399995</c:v>
                </c:pt>
                <c:pt idx="3246">
                  <c:v>0.80970376202600003</c:v>
                </c:pt>
                <c:pt idx="3247">
                  <c:v>0.82923368297900002</c:v>
                </c:pt>
                <c:pt idx="3248">
                  <c:v>0.84906705110500003</c:v>
                </c:pt>
                <c:pt idx="3249">
                  <c:v>0.86913764624199996</c:v>
                </c:pt>
                <c:pt idx="3250">
                  <c:v>0.88935660844499997</c:v>
                </c:pt>
                <c:pt idx="3251">
                  <c:v>0.90960600714100004</c:v>
                </c:pt>
                <c:pt idx="3252">
                  <c:v>0.92973040491699999</c:v>
                </c:pt>
                <c:pt idx="3253">
                  <c:v>0.94952569787700003</c:v>
                </c:pt>
                <c:pt idx="3254">
                  <c:v>0.96872421658700003</c:v>
                </c:pt>
                <c:pt idx="3255">
                  <c:v>0.98697463079900005</c:v>
                </c:pt>
                <c:pt idx="3256">
                  <c:v>1.0038145385899999</c:v>
                </c:pt>
                <c:pt idx="3257">
                  <c:v>1.0186326074900001</c:v>
                </c:pt>
                <c:pt idx="3258">
                  <c:v>1.03061555757</c:v>
                </c:pt>
                <c:pt idx="3259">
                  <c:v>1.0386727683899999</c:v>
                </c:pt>
                <c:pt idx="3260">
                  <c:v>1.04132721632</c:v>
                </c:pt>
                <c:pt idx="3261">
                  <c:v>1.03655466037</c:v>
                </c:pt>
                <c:pt idx="3262">
                  <c:v>1.02154137783</c:v>
                </c:pt>
                <c:pt idx="3263">
                  <c:v>0.99231026354700003</c:v>
                </c:pt>
                <c:pt idx="3264">
                  <c:v>0.94312773830899999</c:v>
                </c:pt>
                <c:pt idx="3265">
                  <c:v>0.86553313252200004</c:v>
                </c:pt>
                <c:pt idx="3266">
                  <c:v>0.74669231282399995</c:v>
                </c:pt>
                <c:pt idx="3267">
                  <c:v>0.56648711221100001</c:v>
                </c:pt>
                <c:pt idx="3268">
                  <c:v>0.29211604030900001</c:v>
                </c:pt>
                <c:pt idx="3269">
                  <c:v>-0.13250279460100001</c:v>
                </c:pt>
                <c:pt idx="3270">
                  <c:v>-0.80895587934400004</c:v>
                </c:pt>
                <c:pt idx="3271">
                  <c:v>-1.93469725651</c:v>
                </c:pt>
                <c:pt idx="3272">
                  <c:v>-3.9275796656000002</c:v>
                </c:pt>
                <c:pt idx="3273">
                  <c:v>-7.7602806213299997</c:v>
                </c:pt>
                <c:pt idx="3274">
                  <c:v>-15.8522498778</c:v>
                </c:pt>
                <c:pt idx="3275">
                  <c:v>-32.902588729999998</c:v>
                </c:pt>
                <c:pt idx="3276">
                  <c:v>-49.821799782399999</c:v>
                </c:pt>
                <c:pt idx="3277">
                  <c:v>-34.239909550299998</c:v>
                </c:pt>
                <c:pt idx="3278">
                  <c:v>-16.100566632100001</c:v>
                </c:pt>
                <c:pt idx="3279">
                  <c:v>-7.1963548686400003</c:v>
                </c:pt>
                <c:pt idx="3280">
                  <c:v>-2.8214033373</c:v>
                </c:pt>
                <c:pt idx="3281">
                  <c:v>-0.38814704372600001</c:v>
                </c:pt>
                <c:pt idx="3282">
                  <c:v>1.14552161454</c:v>
                </c:pt>
                <c:pt idx="3283">
                  <c:v>2.22622127066</c:v>
                </c:pt>
                <c:pt idx="3284">
                  <c:v>3.0656799668199999</c:v>
                </c:pt>
                <c:pt idx="3285">
                  <c:v>3.77443841898</c:v>
                </c:pt>
                <c:pt idx="3286">
                  <c:v>4.4156296497199996</c:v>
                </c:pt>
                <c:pt idx="3287">
                  <c:v>5.0286401513300003</c:v>
                </c:pt>
                <c:pt idx="3288">
                  <c:v>5.6404194458300001</c:v>
                </c:pt>
                <c:pt idx="3289">
                  <c:v>6.2713179535899997</c:v>
                </c:pt>
                <c:pt idx="3290">
                  <c:v>6.9383408229299999</c:v>
                </c:pt>
                <c:pt idx="3291">
                  <c:v>7.6571222540199999</c:v>
                </c:pt>
                <c:pt idx="3292">
                  <c:v>8.4432509748199998</c:v>
                </c:pt>
                <c:pt idx="3293">
                  <c:v>9.3132723267500008</c:v>
                </c:pt>
                <c:pt idx="3294">
                  <c:v>10.2855462507</c:v>
                </c:pt>
                <c:pt idx="3295">
                  <c:v>11.3810659682</c:v>
                </c:pt>
                <c:pt idx="3296">
                  <c:v>12.6242996847</c:v>
                </c:pt>
                <c:pt idx="3297">
                  <c:v>14.0440863903</c:v>
                </c:pt>
                <c:pt idx="3298">
                  <c:v>15.674582192300001</c:v>
                </c:pt>
                <c:pt idx="3299">
                  <c:v>17.556200309499999</c:v>
                </c:pt>
                <c:pt idx="3300">
                  <c:v>19.736394457599999</c:v>
                </c:pt>
                <c:pt idx="3301">
                  <c:v>22.269968756099999</c:v>
                </c:pt>
                <c:pt idx="3302">
                  <c:v>25.2183074631</c:v>
                </c:pt>
                <c:pt idx="3303">
                  <c:v>28.646438356099999</c:v>
                </c:pt>
                <c:pt idx="3304">
                  <c:v>32.616114344800003</c:v>
                </c:pt>
                <c:pt idx="3305">
                  <c:v>37.172152514899999</c:v>
                </c:pt>
                <c:pt idx="3306">
                  <c:v>42.318469125</c:v>
                </c:pt>
                <c:pt idx="3307">
                  <c:v>47.980752838199997</c:v>
                </c:pt>
                <c:pt idx="3308">
                  <c:v>53.957063579100002</c:v>
                </c:pt>
                <c:pt idx="3309">
                  <c:v>59.869376213800003</c:v>
                </c:pt>
                <c:pt idx="3310">
                  <c:v>65.148657021999995</c:v>
                </c:pt>
                <c:pt idx="3311">
                  <c:v>69.100926516300007</c:v>
                </c:pt>
                <c:pt idx="3312">
                  <c:v>71.080964260000002</c:v>
                </c:pt>
                <c:pt idx="3313">
                  <c:v>70.723315591900004</c:v>
                </c:pt>
                <c:pt idx="3314">
                  <c:v>68.098139292799999</c:v>
                </c:pt>
                <c:pt idx="3315">
                  <c:v>63.679904650700003</c:v>
                </c:pt>
                <c:pt idx="3316">
                  <c:v>58.152619989900003</c:v>
                </c:pt>
                <c:pt idx="3317">
                  <c:v>52.185218995100001</c:v>
                </c:pt>
                <c:pt idx="3318">
                  <c:v>46.2902774931</c:v>
                </c:pt>
                <c:pt idx="3319">
                  <c:v>40.787803620600002</c:v>
                </c:pt>
                <c:pt idx="3320">
                  <c:v>35.835170473300003</c:v>
                </c:pt>
                <c:pt idx="3321">
                  <c:v>31.478270566900001</c:v>
                </c:pt>
                <c:pt idx="3322">
                  <c:v>27.697826215399999</c:v>
                </c:pt>
                <c:pt idx="3323">
                  <c:v>24.442417777199999</c:v>
                </c:pt>
                <c:pt idx="3324">
                  <c:v>21.648901287800001</c:v>
                </c:pt>
                <c:pt idx="3325">
                  <c:v>19.253685299299999</c:v>
                </c:pt>
                <c:pt idx="3326">
                  <c:v>17.198243752300002</c:v>
                </c:pt>
                <c:pt idx="3327">
                  <c:v>15.4313221734</c:v>
                </c:pt>
                <c:pt idx="3328">
                  <c:v>13.9093880172</c:v>
                </c:pt>
                <c:pt idx="3329">
                  <c:v>12.596180496000001</c:v>
                </c:pt>
                <c:pt idx="3330">
                  <c:v>11.461660155600001</c:v>
                </c:pt>
                <c:pt idx="3331">
                  <c:v>10.480091438600001</c:v>
                </c:pt>
                <c:pt idx="3332">
                  <c:v>9.6265551287700006</c:v>
                </c:pt>
                <c:pt idx="3333">
                  <c:v>8.8725684775300007</c:v>
                </c:pt>
                <c:pt idx="3334">
                  <c:v>8.1872451713200007</c:v>
                </c:pt>
                <c:pt idx="3335">
                  <c:v>7.5502596322700004</c:v>
                </c:pt>
                <c:pt idx="3336">
                  <c:v>6.9605158271700001</c:v>
                </c:pt>
                <c:pt idx="3337">
                  <c:v>6.4246068450799996</c:v>
                </c:pt>
                <c:pt idx="3338">
                  <c:v>5.9442065600899996</c:v>
                </c:pt>
                <c:pt idx="3339">
                  <c:v>5.5152847707700001</c:v>
                </c:pt>
                <c:pt idx="3340">
                  <c:v>5.1316147797299996</c:v>
                </c:pt>
                <c:pt idx="3341">
                  <c:v>4.7870184448700002</c:v>
                </c:pt>
                <c:pt idx="3342">
                  <c:v>4.47612009847</c:v>
                </c:pt>
                <c:pt idx="3343">
                  <c:v>4.1944285514499997</c:v>
                </c:pt>
                <c:pt idx="3344">
                  <c:v>3.9382183022800001</c:v>
                </c:pt>
                <c:pt idx="3345">
                  <c:v>3.7043833042699998</c:v>
                </c:pt>
                <c:pt idx="3346">
                  <c:v>3.4903111621699998</c:v>
                </c:pt>
                <c:pt idx="3347">
                  <c:v>3.29378447199</c:v>
                </c:pt>
                <c:pt idx="3348">
                  <c:v>3.1129052498899998</c:v>
                </c:pt>
                <c:pt idx="3349">
                  <c:v>2.9460369545999998</c:v>
                </c:pt>
                <c:pt idx="3350">
                  <c:v>2.7917595083500002</c:v>
                </c:pt>
                <c:pt idx="3351">
                  <c:v>2.6488339059800001</c:v>
                </c:pt>
                <c:pt idx="3352">
                  <c:v>2.5161739701400001</c:v>
                </c:pt>
                <c:pt idx="3353">
                  <c:v>2.3928235136299998</c:v>
                </c:pt>
                <c:pt idx="3354">
                  <c:v>2.27793765932</c:v>
                </c:pt>
                <c:pt idx="3355">
                  <c:v>2.1707674073200001</c:v>
                </c:pt>
                <c:pt idx="3356">
                  <c:v>2.0706467745000001</c:v>
                </c:pt>
                <c:pt idx="3357">
                  <c:v>1.9769819980800001</c:v>
                </c:pt>
                <c:pt idx="3358">
                  <c:v>1.8892424137199999</c:v>
                </c:pt>
                <c:pt idx="3359">
                  <c:v>1.8069527057600001</c:v>
                </c:pt>
                <c:pt idx="3360">
                  <c:v>1.72968629153</c:v>
                </c:pt>
                <c:pt idx="3361">
                  <c:v>1.6570596498900001</c:v>
                </c:pt>
                <c:pt idx="3362">
                  <c:v>1.5887274417599999</c:v>
                </c:pt>
                <c:pt idx="3363">
                  <c:v>1.5243782987900001</c:v>
                </c:pt>
                <c:pt idx="3364">
                  <c:v>1.4637311790500001</c:v>
                </c:pt>
                <c:pt idx="3365">
                  <c:v>1.4065322065899999</c:v>
                </c:pt>
                <c:pt idx="3366">
                  <c:v>1.3525519259900001</c:v>
                </c:pt>
                <c:pt idx="3367">
                  <c:v>1.30158291475</c:v>
                </c:pt>
                <c:pt idx="3368">
                  <c:v>1.2534377058799999</c:v>
                </c:pt>
                <c:pt idx="3369">
                  <c:v>1.2079469807900001</c:v>
                </c:pt>
                <c:pt idx="3370">
                  <c:v>1.1649579991800001</c:v>
                </c:pt>
                <c:pt idx="3371">
                  <c:v>1.12433323803</c:v>
                </c:pt>
                <c:pt idx="3372">
                  <c:v>1.08594921648</c:v>
                </c:pt>
                <c:pt idx="3373">
                  <c:v>1.0496954872499999</c:v>
                </c:pt>
                <c:pt idx="3374">
                  <c:v>1.0154737788099999</c:v>
                </c:pt>
                <c:pt idx="3375">
                  <c:v>0.98319727568799997</c:v>
                </c:pt>
                <c:pt idx="3376">
                  <c:v>0.95279002681400005</c:v>
                </c:pt>
                <c:pt idx="3377">
                  <c:v>0.92418647499200002</c:v>
                </c:pt>
                <c:pt idx="3378">
                  <c:v>0.897331102918</c:v>
                </c:pt>
                <c:pt idx="3379">
                  <c:v>0.87217819425400001</c:v>
                </c:pt>
                <c:pt idx="3380">
                  <c:v>0.84869171145199995</c:v>
                </c:pt>
                <c:pt idx="3381">
                  <c:v>0.82684529592900002</c:v>
                </c:pt>
                <c:pt idx="3382">
                  <c:v>0.80662240103799998</c:v>
                </c:pt>
                <c:pt idx="3383">
                  <c:v>0.78801657470200004</c:v>
                </c:pt>
                <c:pt idx="3384">
                  <c:v>0.77103191723700004</c:v>
                </c:pt>
                <c:pt idx="3385">
                  <c:v>0.75568375191899995</c:v>
                </c:pt>
                <c:pt idx="3386">
                  <c:v>0.741999562886</c:v>
                </c:pt>
                <c:pt idx="3387">
                  <c:v>0.73002027933199998</c:v>
                </c:pt>
                <c:pt idx="3388">
                  <c:v>0.71980202034100005</c:v>
                </c:pt>
                <c:pt idx="3389">
                  <c:v>0.71141846631899996</c:v>
                </c:pt>
                <c:pt idx="3390">
                  <c:v>0.70496409919500003</c:v>
                </c:pt>
                <c:pt idx="3391">
                  <c:v>0.70055866661499999</c:v>
                </c:pt>
                <c:pt idx="3392">
                  <c:v>0.69835339467599999</c:v>
                </c:pt>
                <c:pt idx="3393">
                  <c:v>0.698539729459</c:v>
                </c:pt>
                <c:pt idx="3394">
                  <c:v>0.70136177746200001</c:v>
                </c:pt>
                <c:pt idx="3395">
                  <c:v>0.70713421614299998</c:v>
                </c:pt>
                <c:pt idx="3396">
                  <c:v>0.71626838437899998</c:v>
                </c:pt>
                <c:pt idx="3397">
                  <c:v>0.72931075012799995</c:v>
                </c:pt>
                <c:pt idx="3398">
                  <c:v>0.747000349979</c:v>
                </c:pt>
                <c:pt idx="3399">
                  <c:v>0.77035573421000003</c:v>
                </c:pt>
                <c:pt idx="3400">
                  <c:v>0.80080856164699998</c:v>
                </c:pt>
                <c:pt idx="3401">
                  <c:v>0.84041234125700004</c:v>
                </c:pt>
                <c:pt idx="3402">
                  <c:v>0.89217478211300005</c:v>
                </c:pt>
                <c:pt idx="3403">
                  <c:v>0.96059813541399997</c:v>
                </c:pt>
                <c:pt idx="3404">
                  <c:v>1.0525777651899999</c:v>
                </c:pt>
                <c:pt idx="3405">
                  <c:v>1.1789308225899999</c:v>
                </c:pt>
                <c:pt idx="3406">
                  <c:v>1.3570469429600001</c:v>
                </c:pt>
                <c:pt idx="3407">
                  <c:v>1.6155114991999999</c:v>
                </c:pt>
                <c:pt idx="3408">
                  <c:v>2.0019018856800002</c:v>
                </c:pt>
                <c:pt idx="3409">
                  <c:v>2.5938806906499998</c:v>
                </c:pt>
                <c:pt idx="3410">
                  <c:v>3.50332960242</c:v>
                </c:pt>
                <c:pt idx="3411">
                  <c:v>4.8128038451800004</c:v>
                </c:pt>
                <c:pt idx="3412">
                  <c:v>6.2681401912899997</c:v>
                </c:pt>
                <c:pt idx="3413">
                  <c:v>6.8779921683499996</c:v>
                </c:pt>
                <c:pt idx="3414">
                  <c:v>5.9423074045700002</c:v>
                </c:pt>
                <c:pt idx="3415">
                  <c:v>4.3122221852699996</c:v>
                </c:pt>
                <c:pt idx="3416">
                  <c:v>2.8902734862299999</c:v>
                </c:pt>
                <c:pt idx="3417">
                  <c:v>1.85256390739</c:v>
                </c:pt>
                <c:pt idx="3418">
                  <c:v>1.0953849606799999</c:v>
                </c:pt>
                <c:pt idx="3419">
                  <c:v>0.49890805810200001</c:v>
                </c:pt>
              </c:numCache>
            </c:numRef>
          </c:yVal>
          <c:smooth val="1"/>
          <c:extLst>
            <c:ext xmlns:c16="http://schemas.microsoft.com/office/drawing/2014/chart" uri="{C3380CC4-5D6E-409C-BE32-E72D297353CC}">
              <c16:uniqueId val="{00000000-20EA-469E-A73B-A18BD7AFD568}"/>
            </c:ext>
          </c:extLst>
        </c:ser>
        <c:ser>
          <c:idx val="1"/>
          <c:order val="1"/>
          <c:tx>
            <c:v>2-Cell</c:v>
          </c:tx>
          <c:spPr>
            <a:ln w="38100" cap="rnd">
              <a:solidFill>
                <a:srgbClr val="FF0000"/>
              </a:solidFill>
              <a:round/>
            </a:ln>
            <a:effectLst/>
          </c:spPr>
          <c:marker>
            <c:symbol val="none"/>
          </c:marker>
          <c:xVal>
            <c:numRef>
              <c:f>Sheet1!$E$3:$E$3422</c:f>
              <c:numCache>
                <c:formatCode>General</c:formatCode>
                <c:ptCount val="34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numCache>
            </c:numRef>
          </c:xVal>
          <c:yVal>
            <c:numRef>
              <c:f>Sheet1!$F$3:$F$3422</c:f>
              <c:numCache>
                <c:formatCode>General</c:formatCode>
                <c:ptCount val="3420"/>
                <c:pt idx="0">
                  <c:v>-1.3757012786700001E-3</c:v>
                </c:pt>
                <c:pt idx="1">
                  <c:v>-2.4720127037200001E-2</c:v>
                </c:pt>
                <c:pt idx="2">
                  <c:v>-4.8096208791099999E-2</c:v>
                </c:pt>
                <c:pt idx="3">
                  <c:v>-7.1534043498099997E-2</c:v>
                </c:pt>
                <c:pt idx="4">
                  <c:v>-9.5063861438399996E-2</c:v>
                </c:pt>
                <c:pt idx="5">
                  <c:v>-0.11871609115499999</c:v>
                </c:pt>
                <c:pt idx="6">
                  <c:v>-0.14252142442900001</c:v>
                </c:pt>
                <c:pt idx="7">
                  <c:v>-0.16651088127499999</c:v>
                </c:pt>
                <c:pt idx="8">
                  <c:v>-0.19071587494100001</c:v>
                </c:pt>
                <c:pt idx="9">
                  <c:v>-0.21516827685000001</c:v>
                </c:pt>
                <c:pt idx="10">
                  <c:v>-0.23990048141799999</c:v>
                </c:pt>
                <c:pt idx="11">
                  <c:v>-0.26494547062000001</c:v>
                </c:pt>
                <c:pt idx="12">
                  <c:v>-0.29033687817499998</c:v>
                </c:pt>
                <c:pt idx="13">
                  <c:v>-0.31610905310600002</c:v>
                </c:pt>
                <c:pt idx="14">
                  <c:v>-0.34229712245400001</c:v>
                </c:pt>
                <c:pt idx="15">
                  <c:v>-0.36893705276900002</c:v>
                </c:pt>
                <c:pt idx="16">
                  <c:v>-0.39606570998099999</c:v>
                </c:pt>
                <c:pt idx="17">
                  <c:v>-0.42372091713600002</c:v>
                </c:pt>
                <c:pt idx="18">
                  <c:v>-0.45194150933499999</c:v>
                </c:pt>
                <c:pt idx="19">
                  <c:v>-0.48076738513900003</c:v>
                </c:pt>
                <c:pt idx="20">
                  <c:v>-0.51023955349899996</c:v>
                </c:pt>
                <c:pt idx="21">
                  <c:v>-0.54040017509399996</c:v>
                </c:pt>
                <c:pt idx="22">
                  <c:v>-0.57129259676599997</c:v>
                </c:pt>
                <c:pt idx="23">
                  <c:v>-0.60296137747199996</c:v>
                </c:pt>
                <c:pt idx="24">
                  <c:v>-0.63545230388499996</c:v>
                </c:pt>
                <c:pt idx="25">
                  <c:v>-0.66881239345599997</c:v>
                </c:pt>
                <c:pt idx="26">
                  <c:v>-0.703089882326</c:v>
                </c:pt>
                <c:pt idx="27">
                  <c:v>-0.73833419506200004</c:v>
                </c:pt>
                <c:pt idx="28">
                  <c:v>-0.77459589263200002</c:v>
                </c:pt>
                <c:pt idx="29">
                  <c:v>-0.81192659444000004</c:v>
                </c:pt>
                <c:pt idx="30">
                  <c:v>-0.85037886952700004</c:v>
                </c:pt>
                <c:pt idx="31">
                  <c:v>-0.89000609122700003</c:v>
                </c:pt>
                <c:pt idx="32">
                  <c:v>-0.93086224861199995</c:v>
                </c:pt>
                <c:pt idx="33">
                  <c:v>-0.97300170694400001</c:v>
                </c:pt>
                <c:pt idx="34">
                  <c:v>-1.0164789080800001</c:v>
                </c:pt>
                <c:pt idx="35">
                  <c:v>-1.06134800023</c:v>
                </c:pt>
                <c:pt idx="36">
                  <c:v>-1.10766238484</c:v>
                </c:pt>
                <c:pt idx="37">
                  <c:v>-1.1554741659700001</c:v>
                </c:pt>
                <c:pt idx="38">
                  <c:v>-1.20483348563</c:v>
                </c:pt>
                <c:pt idx="39">
                  <c:v>-1.25578772501</c:v>
                </c:pt>
                <c:pt idx="40">
                  <c:v>-1.30838054847</c:v>
                </c:pt>
                <c:pt idx="41">
                  <c:v>-1.36265076263</c:v>
                </c:pt>
                <c:pt idx="42">
                  <c:v>-1.41863095769</c:v>
                </c:pt>
                <c:pt idx="43">
                  <c:v>-1.47634589133</c:v>
                </c:pt>
                <c:pt idx="44">
                  <c:v>-1.53581056715</c:v>
                </c:pt>
                <c:pt idx="45">
                  <c:v>-1.59702794813</c:v>
                </c:pt>
                <c:pt idx="46">
                  <c:v>-1.65998623081</c:v>
                </c:pt>
                <c:pt idx="47">
                  <c:v>-1.7246555854500001</c:v>
                </c:pt>
                <c:pt idx="48">
                  <c:v>-1.7909842383000001</c:v>
                </c:pt>
                <c:pt idx="49">
                  <c:v>-1.8588937318800001</c:v>
                </c:pt>
                <c:pt idx="50">
                  <c:v>-1.9282731388800001</c:v>
                </c:pt>
                <c:pt idx="51">
                  <c:v>-1.99897191677</c:v>
                </c:pt>
                <c:pt idx="52">
                  <c:v>-2.0707909557500002</c:v>
                </c:pt>
                <c:pt idx="53">
                  <c:v>-2.1434711641700002</c:v>
                </c:pt>
                <c:pt idx="54">
                  <c:v>-2.2166786081100001</c:v>
                </c:pt>
                <c:pt idx="55">
                  <c:v>-2.2899846934600001</c:v>
                </c:pt>
                <c:pt idx="56">
                  <c:v>-2.3628390115500002</c:v>
                </c:pt>
                <c:pt idx="57">
                  <c:v>-2.4345310072999999</c:v>
                </c:pt>
                <c:pt idx="58">
                  <c:v>-2.50413410048</c:v>
                </c:pt>
                <c:pt idx="59">
                  <c:v>-2.5704213844699999</c:v>
                </c:pt>
                <c:pt idx="60">
                  <c:v>-2.63173371757</c:v>
                </c:pt>
                <c:pt idx="61">
                  <c:v>-2.68576509657</c:v>
                </c:pt>
                <c:pt idx="62">
                  <c:v>-2.7291982911499999</c:v>
                </c:pt>
                <c:pt idx="63">
                  <c:v>-2.7570564063699998</c:v>
                </c:pt>
                <c:pt idx="64">
                  <c:v>-2.7614853305099998</c:v>
                </c:pt>
                <c:pt idx="65">
                  <c:v>-2.7293201680800001</c:v>
                </c:pt>
                <c:pt idx="66">
                  <c:v>-2.6368453668399998</c:v>
                </c:pt>
                <c:pt idx="67">
                  <c:v>-2.43744752932</c:v>
                </c:pt>
                <c:pt idx="68">
                  <c:v>-2.0291390641899998</c:v>
                </c:pt>
                <c:pt idx="69">
                  <c:v>-1.1573246105599999</c:v>
                </c:pt>
                <c:pt idx="70">
                  <c:v>0.91208296142599998</c:v>
                </c:pt>
                <c:pt idx="71">
                  <c:v>6.2524651470799997</c:v>
                </c:pt>
                <c:pt idx="72">
                  <c:v>12.9363966402</c:v>
                </c:pt>
                <c:pt idx="73">
                  <c:v>6.2657576515500004</c:v>
                </c:pt>
                <c:pt idx="74">
                  <c:v>0.80760101990900002</c:v>
                </c:pt>
                <c:pt idx="75">
                  <c:v>-1.34817864826</c:v>
                </c:pt>
                <c:pt idx="76">
                  <c:v>-2.2893510929300001</c:v>
                </c:pt>
                <c:pt idx="77">
                  <c:v>-2.7572298804500002</c:v>
                </c:pt>
                <c:pt idx="78">
                  <c:v>-3.00787699304</c:v>
                </c:pt>
                <c:pt idx="79">
                  <c:v>-3.1431521012200001</c:v>
                </c:pt>
                <c:pt idx="80">
                  <c:v>-3.2091363356499998</c:v>
                </c:pt>
                <c:pt idx="81">
                  <c:v>-3.2289653834099998</c:v>
                </c:pt>
                <c:pt idx="82">
                  <c:v>-3.2152961124399999</c:v>
                </c:pt>
                <c:pt idx="83">
                  <c:v>-3.1755871719400002</c:v>
                </c:pt>
                <c:pt idx="84">
                  <c:v>-3.1145421024000002</c:v>
                </c:pt>
                <c:pt idx="85">
                  <c:v>-3.0353216251499999</c:v>
                </c:pt>
                <c:pt idx="86">
                  <c:v>-2.9401786101199998</c:v>
                </c:pt>
                <c:pt idx="87">
                  <c:v>-2.8308039363100002</c:v>
                </c:pt>
                <c:pt idx="88">
                  <c:v>-2.7085193857399998</c:v>
                </c:pt>
                <c:pt idx="89">
                  <c:v>-2.57438574155</c:v>
                </c:pt>
                <c:pt idx="90">
                  <c:v>-2.4292619263900002</c:v>
                </c:pt>
                <c:pt idx="91">
                  <c:v>-2.2738347302499999</c:v>
                </c:pt>
                <c:pt idx="92">
                  <c:v>-2.1086299932200001</c:v>
                </c:pt>
                <c:pt idx="93">
                  <c:v>-1.93401117249</c:v>
                </c:pt>
                <c:pt idx="94">
                  <c:v>-1.7501681649900001</c:v>
                </c:pt>
                <c:pt idx="95">
                  <c:v>-1.55709710251</c:v>
                </c:pt>
                <c:pt idx="96">
                  <c:v>-1.3545700034199999</c:v>
                </c:pt>
                <c:pt idx="97">
                  <c:v>-1.14209121797</c:v>
                </c:pt>
                <c:pt idx="98">
                  <c:v>-0.91883508243599998</c:v>
                </c:pt>
                <c:pt idx="99">
                  <c:v>-0.683555458299</c:v>
                </c:pt>
                <c:pt idx="100">
                  <c:v>-0.43445180395299998</c:v>
                </c:pt>
                <c:pt idx="101">
                  <c:v>-0.168966159358</c:v>
                </c:pt>
                <c:pt idx="102">
                  <c:v>0.11653283850899999</c:v>
                </c:pt>
                <c:pt idx="103">
                  <c:v>0.42725663627499999</c:v>
                </c:pt>
                <c:pt idx="104">
                  <c:v>0.770837383775</c:v>
                </c:pt>
                <c:pt idx="105">
                  <c:v>1.1587789157399999</c:v>
                </c:pt>
                <c:pt idx="106">
                  <c:v>1.6090809842</c:v>
                </c:pt>
                <c:pt idx="107">
                  <c:v>2.1512582363399999</c:v>
                </c:pt>
                <c:pt idx="108">
                  <c:v>2.8366156558800002</c:v>
                </c:pt>
                <c:pt idx="109">
                  <c:v>3.7611481216599998</c:v>
                </c:pt>
                <c:pt idx="110">
                  <c:v>5.12244079319</c:v>
                </c:pt>
                <c:pt idx="111">
                  <c:v>7.3831633740099996</c:v>
                </c:pt>
                <c:pt idx="112">
                  <c:v>11.8479989649</c:v>
                </c:pt>
                <c:pt idx="113">
                  <c:v>23.461521260600001</c:v>
                </c:pt>
                <c:pt idx="114">
                  <c:v>74.936797669200004</c:v>
                </c:pt>
                <c:pt idx="115">
                  <c:v>661.83624079799995</c:v>
                </c:pt>
                <c:pt idx="116">
                  <c:v>99.122012173800002</c:v>
                </c:pt>
                <c:pt idx="117">
                  <c:v>28.369209473400002</c:v>
                </c:pt>
                <c:pt idx="118">
                  <c:v>15.003446052899999</c:v>
                </c:pt>
                <c:pt idx="119">
                  <c:v>10.6199735157</c:v>
                </c:pt>
                <c:pt idx="120">
                  <c:v>8.8494196036399995</c:v>
                </c:pt>
                <c:pt idx="121">
                  <c:v>8.1194747836300003</c:v>
                </c:pt>
                <c:pt idx="122">
                  <c:v>7.8966615898599999</c:v>
                </c:pt>
                <c:pt idx="123">
                  <c:v>7.9629616112199999</c:v>
                </c:pt>
                <c:pt idx="124">
                  <c:v>8.2197916765700008</c:v>
                </c:pt>
                <c:pt idx="125">
                  <c:v>8.6227835170499993</c:v>
                </c:pt>
                <c:pt idx="126">
                  <c:v>9.1579071627499999</c:v>
                </c:pt>
                <c:pt idx="127">
                  <c:v>9.8340653154499993</c:v>
                </c:pt>
                <c:pt idx="128">
                  <c:v>10.685144299299999</c:v>
                </c:pt>
                <c:pt idx="129">
                  <c:v>11.781743745</c:v>
                </c:pt>
                <c:pt idx="130">
                  <c:v>13.259309805199999</c:v>
                </c:pt>
                <c:pt idx="131">
                  <c:v>15.3822860587</c:v>
                </c:pt>
                <c:pt idx="132">
                  <c:v>18.699402777100001</c:v>
                </c:pt>
                <c:pt idx="133">
                  <c:v>24.4576582264</c:v>
                </c:pt>
                <c:pt idx="134">
                  <c:v>35.821664595199998</c:v>
                </c:pt>
                <c:pt idx="135">
                  <c:v>61.3746636463</c:v>
                </c:pt>
                <c:pt idx="136">
                  <c:v>114.25369136499999</c:v>
                </c:pt>
                <c:pt idx="137">
                  <c:v>128.57617608300001</c:v>
                </c:pt>
                <c:pt idx="138">
                  <c:v>72.832432244800003</c:v>
                </c:pt>
                <c:pt idx="139">
                  <c:v>40.769888209000001</c:v>
                </c:pt>
                <c:pt idx="140">
                  <c:v>26.796832114499999</c:v>
                </c:pt>
                <c:pt idx="141">
                  <c:v>19.9766018706</c:v>
                </c:pt>
                <c:pt idx="142">
                  <c:v>16.1699176698</c:v>
                </c:pt>
                <c:pt idx="143">
                  <c:v>13.789952703999999</c:v>
                </c:pt>
                <c:pt idx="144">
                  <c:v>12.156429445100001</c:v>
                </c:pt>
                <c:pt idx="145">
                  <c:v>10.9463175762</c:v>
                </c:pt>
                <c:pt idx="146">
                  <c:v>9.9931847290199993</c:v>
                </c:pt>
                <c:pt idx="147">
                  <c:v>9.2056399216999996</c:v>
                </c:pt>
                <c:pt idx="148">
                  <c:v>8.5309102219199993</c:v>
                </c:pt>
                <c:pt idx="149">
                  <c:v>7.9372442953100002</c:v>
                </c:pt>
                <c:pt idx="150">
                  <c:v>7.4048458178100001</c:v>
                </c:pt>
                <c:pt idx="151">
                  <c:v>6.9209519069900001</c:v>
                </c:pt>
                <c:pt idx="152">
                  <c:v>6.4770482560799998</c:v>
                </c:pt>
                <c:pt idx="153">
                  <c:v>6.0672413644900001</c:v>
                </c:pt>
                <c:pt idx="154">
                  <c:v>5.6872833043400002</c:v>
                </c:pt>
                <c:pt idx="155">
                  <c:v>5.3339766832200004</c:v>
                </c:pt>
                <c:pt idx="156">
                  <c:v>5.0048068431099999</c:v>
                </c:pt>
                <c:pt idx="157">
                  <c:v>4.6977124977800004</c:v>
                </c:pt>
                <c:pt idx="158">
                  <c:v>4.4109418610200004</c:v>
                </c:pt>
                <c:pt idx="159">
                  <c:v>4.1429620296899996</c:v>
                </c:pt>
                <c:pt idx="160">
                  <c:v>3.8924016884400001</c:v>
                </c:pt>
                <c:pt idx="161">
                  <c:v>3.6580146779599998</c:v>
                </c:pt>
                <c:pt idx="162">
                  <c:v>3.43865659125</c:v>
                </c:pt>
                <c:pt idx="163">
                  <c:v>3.2332694575800001</c:v>
                </c:pt>
                <c:pt idx="164">
                  <c:v>3.0408714035400002</c:v>
                </c:pt>
                <c:pt idx="165">
                  <c:v>2.8605493428800002</c:v>
                </c:pt>
                <c:pt idx="166">
                  <c:v>2.6914534854299998</c:v>
                </c:pt>
                <c:pt idx="167">
                  <c:v>2.5327929252899999</c:v>
                </c:pt>
                <c:pt idx="168">
                  <c:v>2.3838318640199998</c:v>
                </c:pt>
                <c:pt idx="169">
                  <c:v>2.2438862104799999</c:v>
                </c:pt>
                <c:pt idx="170">
                  <c:v>2.1123204128199999</c:v>
                </c:pt>
                <c:pt idx="171">
                  <c:v>1.98854444736</c:v>
                </c:pt>
                <c:pt idx="172">
                  <c:v>1.87201092935</c:v>
                </c:pt>
                <c:pt idx="173">
                  <c:v>1.7622123332899999</c:v>
                </c:pt>
                <c:pt idx="174">
                  <c:v>1.6586783220400001</c:v>
                </c:pt>
                <c:pt idx="175">
                  <c:v>1.56097318892</c:v>
                </c:pt>
                <c:pt idx="176">
                  <c:v>1.46869341858</c:v>
                </c:pt>
                <c:pt idx="177">
                  <c:v>1.3814653717600001</c:v>
                </c:pt>
                <c:pt idx="178">
                  <c:v>1.29894309716</c:v>
                </c:pt>
                <c:pt idx="179">
                  <c:v>1.2208062723099999</c:v>
                </c:pt>
                <c:pt idx="180">
                  <c:v>1.1467582727800001</c:v>
                </c:pt>
                <c:pt idx="181">
                  <c:v>1.0765243681700001</c:v>
                </c:pt>
                <c:pt idx="182">
                  <c:v>1.00985004108</c:v>
                </c:pt>
                <c:pt idx="183">
                  <c:v>0.94649942509700002</c:v>
                </c:pt>
                <c:pt idx="184">
                  <c:v>0.88625385618499997</c:v>
                </c:pt>
                <c:pt idx="185">
                  <c:v>0.82891053202200005</c:v>
                </c:pt>
                <c:pt idx="186">
                  <c:v>0.77428127303200001</c:v>
                </c:pt>
                <c:pt idx="187">
                  <c:v>0.72219137896999996</c:v>
                </c:pt>
                <c:pt idx="188">
                  <c:v>0.67247857479899997</c:v>
                </c:pt>
                <c:pt idx="189">
                  <c:v>0.62499203974499995</c:v>
                </c:pt>
                <c:pt idx="190">
                  <c:v>0.57959151355399996</c:v>
                </c:pt>
                <c:pt idx="191">
                  <c:v>0.53614647425999995</c:v>
                </c:pt>
                <c:pt idx="192">
                  <c:v>0.49453538200500002</c:v>
                </c:pt>
                <c:pt idx="193">
                  <c:v>0.454644983778</c:v>
                </c:pt>
                <c:pt idx="194">
                  <c:v>0.41636967423999999</c:v>
                </c:pt>
                <c:pt idx="195">
                  <c:v>0.37961090812499998</c:v>
                </c:pt>
                <c:pt idx="196">
                  <c:v>0.344276660003</c:v>
                </c:pt>
                <c:pt idx="197">
                  <c:v>0.31028092752100001</c:v>
                </c:pt>
                <c:pt idx="198">
                  <c:v>0.27754327450499999</c:v>
                </c:pt>
                <c:pt idx="199">
                  <c:v>0.245988410593</c:v>
                </c:pt>
                <c:pt idx="200">
                  <c:v>0.21554580435000001</c:v>
                </c:pt>
                <c:pt idx="201">
                  <c:v>0.18614932702100001</c:v>
                </c:pt>
                <c:pt idx="202">
                  <c:v>0.157736924359</c:v>
                </c:pt>
                <c:pt idx="203">
                  <c:v>0.130250314142</c:v>
                </c:pt>
                <c:pt idx="204">
                  <c:v>0.103634707218</c:v>
                </c:pt>
                <c:pt idx="205">
                  <c:v>7.7838550074300003E-2</c:v>
                </c:pt>
                <c:pt idx="206">
                  <c:v>5.2813287128999999E-2</c:v>
                </c:pt>
                <c:pt idx="207">
                  <c:v>2.8513141079499999E-2</c:v>
                </c:pt>
                <c:pt idx="208">
                  <c:v>4.8949097911800002E-3</c:v>
                </c:pt>
                <c:pt idx="209">
                  <c:v>-1.8082221648999999E-2</c:v>
                </c:pt>
                <c:pt idx="210">
                  <c:v>-4.0456854972899997E-2</c:v>
                </c:pt>
                <c:pt idx="211">
                  <c:v>-6.2265540001799999E-2</c:v>
                </c:pt>
                <c:pt idx="212">
                  <c:v>-8.35429241819E-2</c:v>
                </c:pt>
                <c:pt idx="213">
                  <c:v>-0.10432189131</c:v>
                </c:pt>
                <c:pt idx="214">
                  <c:v>-0.124633690284</c:v>
                </c:pt>
                <c:pt idx="215">
                  <c:v>-0.144508054611</c:v>
                </c:pt>
                <c:pt idx="216">
                  <c:v>-0.16397331331699999</c:v>
                </c:pt>
                <c:pt idx="217">
                  <c:v>-0.18305649380899999</c:v>
                </c:pt>
                <c:pt idx="218">
                  <c:v>-0.201783417125</c:v>
                </c:pt>
                <c:pt idx="219">
                  <c:v>-0.22017878592699999</c:v>
                </c:pt>
                <c:pt idx="220">
                  <c:v>-0.238266265437</c:v>
                </c:pt>
                <c:pt idx="221">
                  <c:v>-0.25606855740099999</c:v>
                </c:pt>
                <c:pt idx="222">
                  <c:v>-0.27360746698799998</c:v>
                </c:pt>
                <c:pt idx="223">
                  <c:v>-0.29090396231600002</c:v>
                </c:pt>
                <c:pt idx="224">
                  <c:v>-0.30797822603300001</c:v>
                </c:pt>
                <c:pt idx="225">
                  <c:v>-0.32484969804899999</c:v>
                </c:pt>
                <c:pt idx="226">
                  <c:v>-0.34153710804699999</c:v>
                </c:pt>
                <c:pt idx="227">
                  <c:v>-0.35805849579499999</c:v>
                </c:pt>
                <c:pt idx="228">
                  <c:v>-0.37443121648599997</c:v>
                </c:pt>
                <c:pt idx="229">
                  <c:v>-0.39067192715999999</c:v>
                </c:pt>
                <c:pt idx="230">
                  <c:v>-0.40679654878799998</c:v>
                </c:pt>
                <c:pt idx="231">
                  <c:v>-0.42282019635700002</c:v>
                </c:pt>
                <c:pt idx="232">
                  <c:v>-0.43875706635200001</c:v>
                </c:pt>
                <c:pt idx="233">
                  <c:v>-0.45462026672299999</c:v>
                </c:pt>
                <c:pt idx="234">
                  <c:v>-0.47042156844999999</c:v>
                </c:pt>
                <c:pt idx="235">
                  <c:v>-0.48617104930499999</c:v>
                </c:pt>
                <c:pt idx="236">
                  <c:v>-0.50187658852600003</c:v>
                </c:pt>
                <c:pt idx="237">
                  <c:v>-0.51754315458699995</c:v>
                </c:pt>
                <c:pt idx="238">
                  <c:v>-0.53317180620100002</c:v>
                </c:pt>
                <c:pt idx="239">
                  <c:v>-0.54875829907899998</c:v>
                </c:pt>
                <c:pt idx="240">
                  <c:v>-0.564291162023</c:v>
                </c:pt>
                <c:pt idx="241">
                  <c:v>-0.57974909125499996</c:v>
                </c:pt>
                <c:pt idx="242">
                  <c:v>-0.59509755846800005</c:v>
                </c:pt>
                <c:pt idx="243">
                  <c:v>-0.61028476078399996</c:v>
                </c:pt>
                <c:pt idx="244">
                  <c:v>-0.62523777245800005</c:v>
                </c:pt>
                <c:pt idx="245">
                  <c:v>-0.63986171268199998</c:v>
                </c:pt>
                <c:pt idx="246">
                  <c:v>-0.65404939596800005</c:v>
                </c:pt>
                <c:pt idx="247">
                  <c:v>-0.66771843600400005</c:v>
                </c:pt>
                <c:pt idx="248">
                  <c:v>-0.68090666283400003</c:v>
                </c:pt>
                <c:pt idx="249">
                  <c:v>-0.69395697074700002</c:v>
                </c:pt>
                <c:pt idx="250">
                  <c:v>-0.70774396701200004</c:v>
                </c:pt>
                <c:pt idx="251">
                  <c:v>-0.72366687827999998</c:v>
                </c:pt>
                <c:pt idx="252">
                  <c:v>-0.74301919806600003</c:v>
                </c:pt>
                <c:pt idx="253">
                  <c:v>-0.766025963659</c:v>
                </c:pt>
                <c:pt idx="254">
                  <c:v>-0.79168534511199995</c:v>
                </c:pt>
                <c:pt idx="255">
                  <c:v>-0.81863570865099999</c:v>
                </c:pt>
                <c:pt idx="256">
                  <c:v>-0.84594808438299995</c:v>
                </c:pt>
                <c:pt idx="257">
                  <c:v>-0.87326660397599998</c:v>
                </c:pt>
                <c:pt idx="258">
                  <c:v>-0.90060557729599999</c:v>
                </c:pt>
                <c:pt idx="259">
                  <c:v>-0.92814431250399998</c:v>
                </c:pt>
                <c:pt idx="260">
                  <c:v>-0.95611219966100003</c:v>
                </c:pt>
                <c:pt idx="261">
                  <c:v>-0.98474176928199997</c:v>
                </c:pt>
                <c:pt idx="262">
                  <c:v>-1.0142560201299999</c:v>
                </c:pt>
                <c:pt idx="263">
                  <c:v>-1.0448697446899999</c:v>
                </c:pt>
                <c:pt idx="264">
                  <c:v>-1.0767955594600001</c:v>
                </c:pt>
                <c:pt idx="265">
                  <c:v>-1.11025105308</c:v>
                </c:pt>
                <c:pt idx="266">
                  <c:v>-1.1454659567000001</c:v>
                </c:pt>
                <c:pt idx="267">
                  <c:v>-1.18268922163</c:v>
                </c:pt>
                <c:pt idx="268">
                  <c:v>-1.2221962457</c:v>
                </c:pt>
                <c:pt idx="269">
                  <c:v>-1.2642966148000001</c:v>
                </c:pt>
                <c:pt idx="270">
                  <c:v>-1.30934278329</c:v>
                </c:pt>
                <c:pt idx="271">
                  <c:v>-1.3577401731800001</c:v>
                </c:pt>
                <c:pt idx="272">
                  <c:v>-1.4099592553</c:v>
                </c:pt>
                <c:pt idx="273">
                  <c:v>-1.4665503038700001</c:v>
                </c:pt>
                <c:pt idx="274">
                  <c:v>-1.5281617062899999</c:v>
                </c:pt>
                <c:pt idx="275">
                  <c:v>-1.59556298352</c:v>
                </c:pt>
                <c:pt idx="276">
                  <c:v>-1.66967406911</c:v>
                </c:pt>
                <c:pt idx="277">
                  <c:v>-1.7516029552100001</c:v>
                </c:pt>
                <c:pt idx="278">
                  <c:v>-1.84269462143</c:v>
                </c:pt>
                <c:pt idx="279">
                  <c:v>-1.94459533718</c:v>
                </c:pt>
                <c:pt idx="280">
                  <c:v>-2.0593381604099998</c:v>
                </c:pt>
                <c:pt idx="281">
                  <c:v>-2.1894580474200001</c:v>
                </c:pt>
                <c:pt idx="282">
                  <c:v>-2.3381489334199999</c:v>
                </c:pt>
                <c:pt idx="283">
                  <c:v>-2.5094812587000002</c:v>
                </c:pt>
                <c:pt idx="284">
                  <c:v>-2.70870808972</c:v>
                </c:pt>
                <c:pt idx="285">
                  <c:v>-2.9427036361800001</c:v>
                </c:pt>
                <c:pt idx="286">
                  <c:v>-3.2206039225200001</c:v>
                </c:pt>
                <c:pt idx="287">
                  <c:v>-3.5547636204600002</c:v>
                </c:pt>
                <c:pt idx="288">
                  <c:v>-3.96222083356</c:v>
                </c:pt>
                <c:pt idx="289">
                  <c:v>-4.4670031753200004</c:v>
                </c:pt>
                <c:pt idx="290">
                  <c:v>-5.1038763862599996</c:v>
                </c:pt>
                <c:pt idx="291">
                  <c:v>-5.9246670766399996</c:v>
                </c:pt>
                <c:pt idx="292">
                  <c:v>-7.0093970534899999</c:v>
                </c:pt>
                <c:pt idx="293">
                  <c:v>-8.4869174499300009</c:v>
                </c:pt>
                <c:pt idx="294">
                  <c:v>-10.5755701797</c:v>
                </c:pt>
                <c:pt idx="295">
                  <c:v>-13.6695946433</c:v>
                </c:pt>
                <c:pt idx="296">
                  <c:v>-18.541068668499999</c:v>
                </c:pt>
                <c:pt idx="297">
                  <c:v>-26.874225119599998</c:v>
                </c:pt>
                <c:pt idx="298">
                  <c:v>-42.940777928800003</c:v>
                </c:pt>
                <c:pt idx="299">
                  <c:v>-80.339231190299998</c:v>
                </c:pt>
                <c:pt idx="300">
                  <c:v>-202.88141893700001</c:v>
                </c:pt>
                <c:pt idx="301">
                  <c:v>-1089.9203770199999</c:v>
                </c:pt>
                <c:pt idx="302">
                  <c:v>-1915.1354405699999</c:v>
                </c:pt>
                <c:pt idx="303">
                  <c:v>-266.55646857800002</c:v>
                </c:pt>
                <c:pt idx="304">
                  <c:v>-95.613235262100005</c:v>
                </c:pt>
                <c:pt idx="305">
                  <c:v>-49.572214551800002</c:v>
                </c:pt>
                <c:pt idx="306">
                  <c:v>-31.815420337900001</c:v>
                </c:pt>
                <c:pt idx="307">
                  <c:v>-25.821431513099999</c:v>
                </c:pt>
                <c:pt idx="308">
                  <c:v>-44.516049535900002</c:v>
                </c:pt>
                <c:pt idx="309">
                  <c:v>-453.34074762400002</c:v>
                </c:pt>
                <c:pt idx="310">
                  <c:v>-21.956218036500001</c:v>
                </c:pt>
                <c:pt idx="311">
                  <c:v>-11.332057111599999</c:v>
                </c:pt>
                <c:pt idx="312">
                  <c:v>-8.1754296890599996</c:v>
                </c:pt>
                <c:pt idx="313">
                  <c:v>-6.5741250176900001</c:v>
                </c:pt>
                <c:pt idx="314">
                  <c:v>-5.5680910753799999</c:v>
                </c:pt>
                <c:pt idx="315">
                  <c:v>-4.8666024632899996</c:v>
                </c:pt>
                <c:pt idx="316">
                  <c:v>-4.3478190574699997</c:v>
                </c:pt>
                <c:pt idx="317">
                  <c:v>-3.94960586888</c:v>
                </c:pt>
                <c:pt idx="318">
                  <c:v>-3.6360198159100001</c:v>
                </c:pt>
                <c:pt idx="319">
                  <c:v>-3.3844308295299999</c:v>
                </c:pt>
                <c:pt idx="320">
                  <c:v>-3.1797168820100001</c:v>
                </c:pt>
                <c:pt idx="321">
                  <c:v>-3.0113219407299998</c:v>
                </c:pt>
                <c:pt idx="322">
                  <c:v>-2.8716275538099998</c:v>
                </c:pt>
                <c:pt idx="323">
                  <c:v>-2.7549886510200001</c:v>
                </c:pt>
                <c:pt idx="324">
                  <c:v>-2.6571318063599998</c:v>
                </c:pt>
                <c:pt idx="325">
                  <c:v>-2.5747636689200002</c:v>
                </c:pt>
                <c:pt idx="326">
                  <c:v>-2.50530736802</c:v>
                </c:pt>
                <c:pt idx="327">
                  <c:v>-2.4467200250399999</c:v>
                </c:pt>
                <c:pt idx="328">
                  <c:v>-2.39736340368</c:v>
                </c:pt>
                <c:pt idx="329">
                  <c:v>-2.3559103613199999</c:v>
                </c:pt>
                <c:pt idx="330">
                  <c:v>-2.3212760023999999</c:v>
                </c:pt>
                <c:pt idx="331">
                  <c:v>-2.2925662303699998</c:v>
                </c:pt>
                <c:pt idx="332">
                  <c:v>-2.26903877674</c:v>
                </c:pt>
                <c:pt idx="333">
                  <c:v>-2.2500733210699999</c:v>
                </c:pt>
                <c:pt idx="334">
                  <c:v>-2.2351483294399999</c:v>
                </c:pt>
                <c:pt idx="335">
                  <c:v>-2.2238229215500001</c:v>
                </c:pt>
                <c:pt idx="336">
                  <c:v>-2.2157225454499998</c:v>
                </c:pt>
                <c:pt idx="337">
                  <c:v>-2.2105275656700001</c:v>
                </c:pt>
                <c:pt idx="338">
                  <c:v>-2.2079641023100001</c:v>
                </c:pt>
                <c:pt idx="339">
                  <c:v>-2.2077966244899998</c:v>
                </c:pt>
                <c:pt idx="340">
                  <c:v>-2.2098219227400002</c:v>
                </c:pt>
                <c:pt idx="341">
                  <c:v>-2.2138641732400002</c:v>
                </c:pt>
                <c:pt idx="342">
                  <c:v>-2.2197708729499999</c:v>
                </c:pt>
                <c:pt idx="343">
                  <c:v>-2.2274094739999999</c:v>
                </c:pt>
                <c:pt idx="344">
                  <c:v>-2.23666458299</c:v>
                </c:pt>
                <c:pt idx="345">
                  <c:v>-2.2474356194</c:v>
                </c:pt>
                <c:pt idx="346">
                  <c:v>-2.2596348493099998</c:v>
                </c:pt>
                <c:pt idx="347">
                  <c:v>-2.27318572733</c:v>
                </c:pt>
                <c:pt idx="348">
                  <c:v>-2.28802149306</c:v>
                </c:pt>
                <c:pt idx="349">
                  <c:v>-2.30408397879</c:v>
                </c:pt>
                <c:pt idx="350">
                  <c:v>-2.3213225931600001</c:v>
                </c:pt>
                <c:pt idx="351">
                  <c:v>-2.3396934521300001</c:v>
                </c:pt>
                <c:pt idx="352">
                  <c:v>-2.3591586338199999</c:v>
                </c:pt>
                <c:pt idx="353">
                  <c:v>-2.3796855378299999</c:v>
                </c:pt>
                <c:pt idx="354">
                  <c:v>-2.40124633319</c:v>
                </c:pt>
                <c:pt idx="355">
                  <c:v>-2.42381748149</c:v>
                </c:pt>
                <c:pt idx="356">
                  <c:v>-2.44737932448</c:v>
                </c:pt>
                <c:pt idx="357">
                  <c:v>-2.4719157265799998</c:v>
                </c:pt>
                <c:pt idx="358">
                  <c:v>-2.4974137648900001</c:v>
                </c:pt>
                <c:pt idx="359">
                  <c:v>-2.5238634600099998</c:v>
                </c:pt>
                <c:pt idx="360">
                  <c:v>-2.5512575422800001</c:v>
                </c:pt>
                <c:pt idx="361">
                  <c:v>-2.5795912487599999</c:v>
                </c:pt>
                <c:pt idx="362">
                  <c:v>-2.60886214703</c:v>
                </c:pt>
                <c:pt idx="363">
                  <c:v>-2.6390699825600001</c:v>
                </c:pt>
                <c:pt idx="364">
                  <c:v>-2.6702165466099999</c:v>
                </c:pt>
                <c:pt idx="365">
                  <c:v>-2.7023055624199999</c:v>
                </c:pt>
                <c:pt idx="366">
                  <c:v>-2.7353425874999999</c:v>
                </c:pt>
                <c:pt idx="367">
                  <c:v>-2.7693349302699999</c:v>
                </c:pt>
                <c:pt idx="368">
                  <c:v>-2.8042915795400001</c:v>
                </c:pt>
                <c:pt idx="369">
                  <c:v>-2.8402231455</c:v>
                </c:pt>
                <c:pt idx="370">
                  <c:v>-2.87714181109</c:v>
                </c:pt>
                <c:pt idx="371">
                  <c:v>-2.9150612928399999</c:v>
                </c:pt>
                <c:pt idx="372">
                  <c:v>-2.95399681022</c:v>
                </c:pt>
                <c:pt idx="373">
                  <c:v>-2.9939650630500001</c:v>
                </c:pt>
                <c:pt idx="374">
                  <c:v>-3.0349842160199998</c:v>
                </c:pt>
                <c:pt idx="375">
                  <c:v>-3.0770738901699999</c:v>
                </c:pt>
                <c:pt idx="376">
                  <c:v>-3.1202551606200002</c:v>
                </c:pt>
                <c:pt idx="377">
                  <c:v>-3.1645505603099999</c:v>
                </c:pt>
                <c:pt idx="378">
                  <c:v>-3.2099840895499998</c:v>
                </c:pt>
                <c:pt idx="379">
                  <c:v>-3.2565812308600002</c:v>
                </c:pt>
                <c:pt idx="380">
                  <c:v>-3.30436896926</c:v>
                </c:pt>
                <c:pt idx="381">
                  <c:v>-3.3533758175599999</c:v>
                </c:pt>
                <c:pt idx="382">
                  <c:v>-3.4036318467600002</c:v>
                </c:pt>
                <c:pt idx="383">
                  <c:v>-3.4551687213800002</c:v>
                </c:pt>
                <c:pt idx="384">
                  <c:v>-3.5080197397299999</c:v>
                </c:pt>
                <c:pt idx="385">
                  <c:v>-3.5622198791400002</c:v>
                </c:pt>
                <c:pt idx="386">
                  <c:v>-3.61780584621</c:v>
                </c:pt>
                <c:pt idx="387">
                  <c:v>-3.6748161319800001</c:v>
                </c:pt>
                <c:pt idx="388">
                  <c:v>-3.7332910724600001</c:v>
                </c:pt>
                <c:pt idx="389">
                  <c:v>-3.7932729142500001</c:v>
                </c:pt>
                <c:pt idx="390">
                  <c:v>-3.8548058857299998</c:v>
                </c:pt>
                <c:pt idx="391">
                  <c:v>-3.9179362738200001</c:v>
                </c:pt>
                <c:pt idx="392">
                  <c:v>-3.98271250659</c:v>
                </c:pt>
                <c:pt idx="393">
                  <c:v>-4.0491852420200001</c:v>
                </c:pt>
                <c:pt idx="394">
                  <c:v>-4.1174074630500002</c:v>
                </c:pt>
                <c:pt idx="395">
                  <c:v>-4.1874345793899996</c:v>
                </c:pt>
                <c:pt idx="396">
                  <c:v>-4.2593245363000003</c:v>
                </c:pt>
                <c:pt idx="397">
                  <c:v>-4.3331379308400004</c:v>
                </c:pt>
                <c:pt idx="398">
                  <c:v>-4.4089381358799997</c:v>
                </c:pt>
                <c:pt idx="399">
                  <c:v>-4.4867914324799996</c:v>
                </c:pt>
                <c:pt idx="400">
                  <c:v>-4.5667671509699996</c:v>
                </c:pt>
                <c:pt idx="401">
                  <c:v>-4.6489378214099997</c:v>
                </c:pt>
                <c:pt idx="402">
                  <c:v>-4.7333793339900003</c:v>
                </c:pt>
                <c:pt idx="403">
                  <c:v>-4.8201711099500004</c:v>
                </c:pt>
                <c:pt idx="404">
                  <c:v>-4.9093962837899996</c:v>
                </c:pt>
                <c:pt idx="405">
                  <c:v>-5.0011418975600002</c:v>
                </c:pt>
                <c:pt idx="406">
                  <c:v>-5.0954991079600003</c:v>
                </c:pt>
                <c:pt idx="407">
                  <c:v>-5.1925634072299998</c:v>
                </c:pt>
                <c:pt idx="408">
                  <c:v>-5.2924348587800001</c:v>
                </c:pt>
                <c:pt idx="409">
                  <c:v>-5.3952183486800003</c:v>
                </c:pt>
                <c:pt idx="410">
                  <c:v>-5.5010238540099996</c:v>
                </c:pt>
                <c:pt idx="411">
                  <c:v>-5.60996672954</c:v>
                </c:pt>
                <c:pt idx="412">
                  <c:v>-5.7221680139600002</c:v>
                </c:pt>
                <c:pt idx="413">
                  <c:v>-5.8377547571899999</c:v>
                </c:pt>
                <c:pt idx="414">
                  <c:v>-5.9568603704200003</c:v>
                </c:pt>
                <c:pt idx="415">
                  <c:v>-6.0796250005800001</c:v>
                </c:pt>
                <c:pt idx="416">
                  <c:v>-6.2061959312899999</c:v>
                </c:pt>
                <c:pt idx="417">
                  <c:v>-6.3367280122</c:v>
                </c:pt>
                <c:pt idx="418">
                  <c:v>-6.4713841192599997</c:v>
                </c:pt>
                <c:pt idx="419">
                  <c:v>-6.6103356482000004</c:v>
                </c:pt>
                <c:pt idx="420">
                  <c:v>-6.7537630441400003</c:v>
                </c:pt>
                <c:pt idx="421">
                  <c:v>-6.9018563702</c:v>
                </c:pt>
                <c:pt idx="422">
                  <c:v>-7.0548159185100001</c:v>
                </c:pt>
                <c:pt idx="423">
                  <c:v>-7.2128528671299996</c:v>
                </c:pt>
                <c:pt idx="424">
                  <c:v>-7.3761899869600001</c:v>
                </c:pt>
                <c:pt idx="425">
                  <c:v>-7.5450624027700002</c:v>
                </c:pt>
                <c:pt idx="426">
                  <c:v>-7.7197184133599999</c:v>
                </c:pt>
                <c:pt idx="427">
                  <c:v>-7.9004203759099996</c:v>
                </c:pt>
                <c:pt idx="428">
                  <c:v>-8.0874456603200002</c:v>
                </c:pt>
                <c:pt idx="429">
                  <c:v>-8.2810876798699997</c:v>
                </c:pt>
                <c:pt idx="430">
                  <c:v>-8.4816570051400006</c:v>
                </c:pt>
                <c:pt idx="431">
                  <c:v>-8.6894825688099999</c:v>
                </c:pt>
                <c:pt idx="432">
                  <c:v>-8.9049129696700007</c:v>
                </c:pt>
                <c:pt idx="433">
                  <c:v>-9.1283178850900004</c:v>
                </c:pt>
                <c:pt idx="434">
                  <c:v>-9.3600896018299995</c:v>
                </c:pt>
                <c:pt idx="435">
                  <c:v>-9.60064467628</c:v>
                </c:pt>
                <c:pt idx="436">
                  <c:v>-9.85042573574</c:v>
                </c:pt>
                <c:pt idx="437">
                  <c:v>-10.1099034337</c:v>
                </c:pt>
                <c:pt idx="438">
                  <c:v>-10.3795785724</c:v>
                </c:pt>
                <c:pt idx="439">
                  <c:v>-10.6599844073</c:v>
                </c:pt>
                <c:pt idx="440">
                  <c:v>-10.951689148</c:v>
                </c:pt>
                <c:pt idx="441">
                  <c:v>-11.2552986699</c:v>
                </c:pt>
                <c:pt idx="442">
                  <c:v>-11.571459451200001</c:v>
                </c:pt>
                <c:pt idx="443">
                  <c:v>-11.9008617476</c:v>
                </c:pt>
                <c:pt idx="444">
                  <c:v>-12.2442430125</c:v>
                </c:pt>
                <c:pt idx="445">
                  <c:v>-12.6023915665</c:v>
                </c:pt>
                <c:pt idx="446">
                  <c:v>-12.9761505117</c:v>
                </c:pt>
                <c:pt idx="447">
                  <c:v>-13.3664218688</c:v>
                </c:pt>
                <c:pt idx="448">
                  <c:v>-13.7741709013</c:v>
                </c:pt>
                <c:pt idx="449">
                  <c:v>-14.200430560099999</c:v>
                </c:pt>
                <c:pt idx="450">
                  <c:v>-14.6463059446</c:v>
                </c:pt>
                <c:pt idx="451">
                  <c:v>-15.112978632600001</c:v>
                </c:pt>
                <c:pt idx="452">
                  <c:v>-15.601710670999999</c:v>
                </c:pt>
                <c:pt idx="453">
                  <c:v>-16.113847958499999</c:v>
                </c:pt>
                <c:pt idx="454">
                  <c:v>-16.650822698599999</c:v>
                </c:pt>
                <c:pt idx="455">
                  <c:v>-17.214154582300001</c:v>
                </c:pt>
                <c:pt idx="456">
                  <c:v>-17.805450420900002</c:v>
                </c:pt>
                <c:pt idx="457">
                  <c:v>-18.426402170999999</c:v>
                </c:pt>
                <c:pt idx="458">
                  <c:v>-19.078783765499999</c:v>
                </c:pt>
                <c:pt idx="459">
                  <c:v>-19.764447996800001</c:v>
                </c:pt>
                <c:pt idx="460">
                  <c:v>-20.485325943900001</c:v>
                </c:pt>
                <c:pt idx="461">
                  <c:v>-21.243432960100002</c:v>
                </c:pt>
                <c:pt idx="462">
                  <c:v>-22.040886621999999</c:v>
                </c:pt>
                <c:pt idx="463">
                  <c:v>-22.8799424105</c:v>
                </c:pt>
                <c:pt idx="464">
                  <c:v>-23.763051130200001</c:v>
                </c:pt>
                <c:pt idx="465">
                  <c:v>-24.6929373951</c:v>
                </c:pt>
                <c:pt idx="466">
                  <c:v>-25.672691430699999</c:v>
                </c:pt>
                <c:pt idx="467">
                  <c:v>-26.705859518699999</c:v>
                </c:pt>
                <c:pt idx="468">
                  <c:v>-27.796515552999999</c:v>
                </c:pt>
                <c:pt idx="469">
                  <c:v>-28.9493002691</c:v>
                </c:pt>
                <c:pt idx="470">
                  <c:v>-30.169425050899999</c:v>
                </c:pt>
                <c:pt idx="471">
                  <c:v>-31.462649090100001</c:v>
                </c:pt>
                <c:pt idx="472">
                  <c:v>-32.835246351999999</c:v>
                </c:pt>
                <c:pt idx="473">
                  <c:v>-34.293979307400001</c:v>
                </c:pt>
                <c:pt idx="474">
                  <c:v>-35.846090958600001</c:v>
                </c:pt>
                <c:pt idx="475">
                  <c:v>-37.499319084</c:v>
                </c:pt>
                <c:pt idx="476">
                  <c:v>-39.261930273099999</c:v>
                </c:pt>
                <c:pt idx="477">
                  <c:v>-41.142767776600003</c:v>
                </c:pt>
                <c:pt idx="478">
                  <c:v>-43.151306181999999</c:v>
                </c:pt>
                <c:pt idx="479">
                  <c:v>-45.297706371700002</c:v>
                </c:pt>
                <c:pt idx="480">
                  <c:v>-47.592865038799999</c:v>
                </c:pt>
                <c:pt idx="481">
                  <c:v>-50.048453535100002</c:v>
                </c:pt>
                <c:pt idx="482">
                  <c:v>-52.6769406803</c:v>
                </c:pt>
                <c:pt idx="483">
                  <c:v>-55.491593290099999</c:v>
                </c:pt>
                <c:pt idx="484">
                  <c:v>-58.506446606099999</c:v>
                </c:pt>
                <c:pt idx="485">
                  <c:v>-61.736234561400003</c:v>
                </c:pt>
                <c:pt idx="486">
                  <c:v>-65.196266938799994</c:v>
                </c:pt>
                <c:pt idx="487">
                  <c:v>-68.902236989200006</c:v>
                </c:pt>
                <c:pt idx="488">
                  <c:v>-72.869939098800003</c:v>
                </c:pt>
                <c:pt idx="489">
                  <c:v>-77.1148718938</c:v>
                </c:pt>
                <c:pt idx="490">
                  <c:v>-81.651698636600003</c:v>
                </c:pt>
                <c:pt idx="491">
                  <c:v>-86.493536765499996</c:v>
                </c:pt>
                <c:pt idx="492">
                  <c:v>-91.651064456499995</c:v>
                </c:pt>
                <c:pt idx="493">
                  <c:v>-97.131541400000003</c:v>
                </c:pt>
                <c:pt idx="494">
                  <c:v>-102.938872449</c:v>
                </c:pt>
                <c:pt idx="495">
                  <c:v>-109.10996117099999</c:v>
                </c:pt>
                <c:pt idx="496">
                  <c:v>-115.534163162</c:v>
                </c:pt>
                <c:pt idx="497">
                  <c:v>-122.188645151</c:v>
                </c:pt>
                <c:pt idx="498">
                  <c:v>-129.12421057200001</c:v>
                </c:pt>
                <c:pt idx="499">
                  <c:v>-136.24195391500001</c:v>
                </c:pt>
                <c:pt idx="500">
                  <c:v>-143.46253953799999</c:v>
                </c:pt>
                <c:pt idx="501">
                  <c:v>-150.68718526200001</c:v>
                </c:pt>
                <c:pt idx="502">
                  <c:v>-157.79537191200001</c:v>
                </c:pt>
                <c:pt idx="503">
                  <c:v>-164.64553926299999</c:v>
                </c:pt>
                <c:pt idx="504">
                  <c:v>-171.07817186299999</c:v>
                </c:pt>
                <c:pt idx="505">
                  <c:v>-176.921551295</c:v>
                </c:pt>
                <c:pt idx="506">
                  <c:v>-182.000256205</c:v>
                </c:pt>
                <c:pt idx="507">
                  <c:v>-186.14604543999999</c:v>
                </c:pt>
                <c:pt idx="508">
                  <c:v>-189.210203232</c:v>
                </c:pt>
                <c:pt idx="509">
                  <c:v>-191.075901999</c:v>
                </c:pt>
                <c:pt idx="510">
                  <c:v>-191.66882295900001</c:v>
                </c:pt>
                <c:pt idx="511">
                  <c:v>-190.96432055099999</c:v>
                </c:pt>
                <c:pt idx="512">
                  <c:v>-188.98988228100001</c:v>
                </c:pt>
                <c:pt idx="513">
                  <c:v>-185.82243813299999</c:v>
                </c:pt>
                <c:pt idx="514">
                  <c:v>-181.58100214699999</c:v>
                </c:pt>
                <c:pt idx="515">
                  <c:v>-176.41592175299999</c:v>
                </c:pt>
                <c:pt idx="516">
                  <c:v>-170.496460544</c:v>
                </c:pt>
                <c:pt idx="517">
                  <c:v>-163.998469613</c:v>
                </c:pt>
                <c:pt idx="518">
                  <c:v>-157.093574824</c:v>
                </c:pt>
                <c:pt idx="519">
                  <c:v>-149.94077688900001</c:v>
                </c:pt>
                <c:pt idx="520">
                  <c:v>-142.68080055199999</c:v>
                </c:pt>
                <c:pt idx="521">
                  <c:v>-135.43306828799999</c:v>
                </c:pt>
                <c:pt idx="522">
                  <c:v>-128.29487551599999</c:v>
                </c:pt>
                <c:pt idx="523">
                  <c:v>-121.342210067</c:v>
                </c:pt>
                <c:pt idx="524">
                  <c:v>-114.631652957</c:v>
                </c:pt>
                <c:pt idx="525">
                  <c:v>-108.202871805</c:v>
                </c:pt>
                <c:pt idx="526">
                  <c:v>-102.08132845900001</c:v>
                </c:pt>
                <c:pt idx="527">
                  <c:v>-96.280936749199995</c:v>
                </c:pt>
                <c:pt idx="528">
                  <c:v>-90.806506437899998</c:v>
                </c:pt>
                <c:pt idx="529">
                  <c:v>-85.655887679700001</c:v>
                </c:pt>
                <c:pt idx="530">
                  <c:v>-80.821786032299997</c:v>
                </c:pt>
                <c:pt idx="531">
                  <c:v>-76.293254177999998</c:v>
                </c:pt>
                <c:pt idx="532">
                  <c:v>-72.056887475699995</c:v>
                </c:pt>
                <c:pt idx="533">
                  <c:v>-68.097760574600002</c:v>
                </c:pt>
                <c:pt idx="534">
                  <c:v>-64.400145275300005</c:v>
                </c:pt>
                <c:pt idx="535">
                  <c:v>-60.948048452800002</c:v>
                </c:pt>
                <c:pt idx="536">
                  <c:v>-57.725605147099998</c:v>
                </c:pt>
                <c:pt idx="537">
                  <c:v>-54.717357222099999</c:v>
                </c:pt>
                <c:pt idx="538">
                  <c:v>-51.908443095700001</c:v>
                </c:pt>
                <c:pt idx="539">
                  <c:v>-49.284719432999999</c:v>
                </c:pt>
                <c:pt idx="540">
                  <c:v>-46.832831584600001</c:v>
                </c:pt>
                <c:pt idx="541">
                  <c:v>-44.540246034799999</c:v>
                </c:pt>
                <c:pt idx="542">
                  <c:v>-42.3952551864</c:v>
                </c:pt>
                <c:pt idx="543">
                  <c:v>-40.386962394699999</c:v>
                </c:pt>
                <c:pt idx="544">
                  <c:v>-38.505253204699997</c:v>
                </c:pt>
                <c:pt idx="545">
                  <c:v>-36.740757138799999</c:v>
                </c:pt>
                <c:pt idx="546">
                  <c:v>-35.084803041400001</c:v>
                </c:pt>
                <c:pt idx="547">
                  <c:v>-33.529369781299998</c:v>
                </c:pt>
                <c:pt idx="548">
                  <c:v>-32.067032877000003</c:v>
                </c:pt>
                <c:pt idx="549">
                  <c:v>-30.690906068299999</c:v>
                </c:pt>
                <c:pt idx="550">
                  <c:v>-29.394574438900001</c:v>
                </c:pt>
                <c:pt idx="551">
                  <c:v>-28.172011189599999</c:v>
                </c:pt>
                <c:pt idx="552">
                  <c:v>-27.017460561099998</c:v>
                </c:pt>
                <c:pt idx="553">
                  <c:v>-25.925246784199999</c:v>
                </c:pt>
                <c:pt idx="554">
                  <c:v>-24.8894099434</c:v>
                </c:pt>
                <c:pt idx="555">
                  <c:v>-23.9028970102</c:v>
                </c:pt>
                <c:pt idx="556">
                  <c:v>-22.955452067</c:v>
                </c:pt>
                <c:pt idx="557">
                  <c:v>-22.026945020500001</c:v>
                </c:pt>
                <c:pt idx="558">
                  <c:v>-21.059706558599999</c:v>
                </c:pt>
                <c:pt idx="559">
                  <c:v>-19.776827724899999</c:v>
                </c:pt>
                <c:pt idx="560">
                  <c:v>-13.8839113913</c:v>
                </c:pt>
                <c:pt idx="561">
                  <c:v>-7.6266277274499998</c:v>
                </c:pt>
                <c:pt idx="562">
                  <c:v>-17.470854554199999</c:v>
                </c:pt>
                <c:pt idx="563">
                  <c:v>-17.493574328800001</c:v>
                </c:pt>
                <c:pt idx="564">
                  <c:v>-17.061607542800001</c:v>
                </c:pt>
                <c:pt idx="565">
                  <c:v>-16.555466258999999</c:v>
                </c:pt>
                <c:pt idx="566">
                  <c:v>-16.041697644399999</c:v>
                </c:pt>
                <c:pt idx="567">
                  <c:v>-15.5384813918</c:v>
                </c:pt>
                <c:pt idx="568">
                  <c:v>-15.0517643768</c:v>
                </c:pt>
                <c:pt idx="569">
                  <c:v>-14.5834611281</c:v>
                </c:pt>
                <c:pt idx="570">
                  <c:v>-14.133926206</c:v>
                </c:pt>
                <c:pt idx="571">
                  <c:v>-13.7028506434</c:v>
                </c:pt>
                <c:pt idx="572">
                  <c:v>-13.289631734</c:v>
                </c:pt>
                <c:pt idx="573">
                  <c:v>-12.893540424699999</c:v>
                </c:pt>
                <c:pt idx="574">
                  <c:v>-12.5138022752</c:v>
                </c:pt>
                <c:pt idx="575">
                  <c:v>-12.1496383545</c:v>
                </c:pt>
                <c:pt idx="576">
                  <c:v>-11.8002863299</c:v>
                </c:pt>
                <c:pt idx="577">
                  <c:v>-11.4650112518</c:v>
                </c:pt>
                <c:pt idx="578">
                  <c:v>-11.1431107671</c:v>
                </c:pt>
                <c:pt idx="579">
                  <c:v>-10.833917232799999</c:v>
                </c:pt>
                <c:pt idx="580">
                  <c:v>-10.5367980787</c:v>
                </c:pt>
                <c:pt idx="581">
                  <c:v>-10.251155175499999</c:v>
                </c:pt>
                <c:pt idx="582">
                  <c:v>-9.9764236509199993</c:v>
                </c:pt>
                <c:pt idx="583">
                  <c:v>-9.7120704098800008</c:v>
                </c:pt>
                <c:pt idx="584">
                  <c:v>-9.4575925173099993</c:v>
                </c:pt>
                <c:pt idx="585">
                  <c:v>-9.2125155363500006</c:v>
                </c:pt>
                <c:pt idx="586">
                  <c:v>-8.9763918792100004</c:v>
                </c:pt>
                <c:pt idx="587">
                  <c:v>-8.7487992042799991</c:v>
                </c:pt>
                <c:pt idx="588">
                  <c:v>-8.5293388791800009</c:v>
                </c:pt>
                <c:pt idx="589">
                  <c:v>-8.3176345197099995</c:v>
                </c:pt>
                <c:pt idx="590">
                  <c:v>-8.1133306097000002</c:v>
                </c:pt>
                <c:pt idx="591">
                  <c:v>-7.9160912023799996</c:v>
                </c:pt>
                <c:pt idx="592">
                  <c:v>-7.7255987022100001</c:v>
                </c:pt>
                <c:pt idx="593">
                  <c:v>-7.5415527244499998</c:v>
                </c:pt>
                <c:pt idx="594">
                  <c:v>-7.3636690288600004</c:v>
                </c:pt>
                <c:pt idx="595">
                  <c:v>-7.1916785238100003</c:v>
                </c:pt>
                <c:pt idx="596">
                  <c:v>-7.0253263365600001</c:v>
                </c:pt>
                <c:pt idx="597">
                  <c:v>-6.8643709456600002</c:v>
                </c:pt>
                <c:pt idx="598">
                  <c:v>-6.7085833714399996</c:v>
                </c:pt>
                <c:pt idx="599">
                  <c:v>-6.55774642063</c:v>
                </c:pt>
                <c:pt idx="600">
                  <c:v>-6.4116539815199998</c:v>
                </c:pt>
                <c:pt idx="601">
                  <c:v>-6.2701103659899999</c:v>
                </c:pt>
                <c:pt idx="602">
                  <c:v>-6.1329296953399997</c:v>
                </c:pt>
                <c:pt idx="603">
                  <c:v>-5.9999353265800002</c:v>
                </c:pt>
                <c:pt idx="604">
                  <c:v>-5.8709593165199996</c:v>
                </c:pt>
                <c:pt idx="605">
                  <c:v>-5.7458419208400002</c:v>
                </c:pt>
                <c:pt idx="606">
                  <c:v>-5.6244311257700002</c:v>
                </c:pt>
                <c:pt idx="607">
                  <c:v>-5.5065822099600004</c:v>
                </c:pt>
                <c:pt idx="608">
                  <c:v>-5.3921573344700002</c:v>
                </c:pt>
                <c:pt idx="609">
                  <c:v>-5.2810251589500004</c:v>
                </c:pt>
                <c:pt idx="610">
                  <c:v>-5.1730604820300004</c:v>
                </c:pt>
                <c:pt idx="611">
                  <c:v>-5.0681439043400003</c:v>
                </c:pt>
                <c:pt idx="612">
                  <c:v>-4.9661615126000003</c:v>
                </c:pt>
                <c:pt idx="613">
                  <c:v>-4.86700458325</c:v>
                </c:pt>
                <c:pt idx="614">
                  <c:v>-4.7705693042800004</c:v>
                </c:pt>
                <c:pt idx="615">
                  <c:v>-4.67675651411</c:v>
                </c:pt>
                <c:pt idx="616">
                  <c:v>-4.5854714562899996</c:v>
                </c:pt>
                <c:pt idx="617">
                  <c:v>-4.4966235488799997</c:v>
                </c:pt>
                <c:pt idx="618">
                  <c:v>-4.4101261677499997</c:v>
                </c:pt>
                <c:pt idx="619">
                  <c:v>-4.3258964425600004</c:v>
                </c:pt>
                <c:pt idx="620">
                  <c:v>-4.24385506492</c:v>
                </c:pt>
                <c:pt idx="621">
                  <c:v>-4.16392610764</c:v>
                </c:pt>
                <c:pt idx="622">
                  <c:v>-4.0860368544799996</c:v>
                </c:pt>
                <c:pt idx="623">
                  <c:v>-4.0101176397799998</c:v>
                </c:pt>
                <c:pt idx="624">
                  <c:v>-3.9361016971499998</c:v>
                </c:pt>
                <c:pt idx="625">
                  <c:v>-3.8639250168100001</c:v>
                </c:pt>
                <c:pt idx="626">
                  <c:v>-3.7935262109800001</c:v>
                </c:pt>
                <c:pt idx="627">
                  <c:v>-3.7248463867299999</c:v>
                </c:pt>
                <c:pt idx="628">
                  <c:v>-3.6578290259399999</c:v>
                </c:pt>
                <c:pt idx="629">
                  <c:v>-3.5924198718999998</c:v>
                </c:pt>
                <c:pt idx="630">
                  <c:v>-3.5285668220100002</c:v>
                </c:pt>
                <c:pt idx="631">
                  <c:v>-3.4662198264500002</c:v>
                </c:pt>
                <c:pt idx="632">
                  <c:v>-3.40533079221</c:v>
                </c:pt>
                <c:pt idx="633">
                  <c:v>-3.3458534923099998</c:v>
                </c:pt>
                <c:pt idx="634">
                  <c:v>-3.28774347983</c:v>
                </c:pt>
                <c:pt idx="635">
                  <c:v>-3.2309580064699999</c:v>
                </c:pt>
                <c:pt idx="636">
                  <c:v>-3.17545594546</c:v>
                </c:pt>
                <c:pt idx="637">
                  <c:v>-3.1211977183299999</c:v>
                </c:pt>
                <c:pt idx="638">
                  <c:v>-3.0681452256299999</c:v>
                </c:pt>
                <c:pt idx="639">
                  <c:v>-3.0162617811299999</c:v>
                </c:pt>
                <c:pt idx="640">
                  <c:v>-2.96551204935</c:v>
                </c:pt>
                <c:pt idx="641">
                  <c:v>-2.9158619863199999</c:v>
                </c:pt>
                <c:pt idx="642">
                  <c:v>-2.8672787832800002</c:v>
                </c:pt>
                <c:pt idx="643">
                  <c:v>-2.8197308132100001</c:v>
                </c:pt>
                <c:pt idx="644">
                  <c:v>-2.7731875800000001</c:v>
                </c:pt>
                <c:pt idx="645">
                  <c:v>-2.7276196701400002</c:v>
                </c:pt>
                <c:pt idx="646">
                  <c:v>-2.6829987067699999</c:v>
                </c:pt>
                <c:pt idx="647">
                  <c:v>-2.63929730598</c:v>
                </c:pt>
                <c:pt idx="648">
                  <c:v>-2.5964890351699998</c:v>
                </c:pt>
                <c:pt idx="649">
                  <c:v>-2.5545483735099999</c:v>
                </c:pt>
                <c:pt idx="650">
                  <c:v>-2.51345067414</c:v>
                </c:pt>
                <c:pt idx="651">
                  <c:v>-2.4731721283399999</c:v>
                </c:pt>
                <c:pt idx="652">
                  <c:v>-2.4336897312099999</c:v>
                </c:pt>
                <c:pt idx="653">
                  <c:v>-2.3949812490800002</c:v>
                </c:pt>
                <c:pt idx="654">
                  <c:v>-2.3570251883900002</c:v>
                </c:pt>
                <c:pt idx="655">
                  <c:v>-2.3198007659800002</c:v>
                </c:pt>
                <c:pt idx="656">
                  <c:v>-2.2832878808000001</c:v>
                </c:pt>
                <c:pt idx="657">
                  <c:v>-2.24746708686</c:v>
                </c:pt>
                <c:pt idx="658">
                  <c:v>-2.2123195674399998</c:v>
                </c:pt>
                <c:pt idx="659">
                  <c:v>-2.17782711043</c:v>
                </c:pt>
                <c:pt idx="660">
                  <c:v>-2.1439720848200001</c:v>
                </c:pt>
                <c:pt idx="661">
                  <c:v>-2.1107374181299998</c:v>
                </c:pt>
                <c:pt idx="662">
                  <c:v>-2.0781065750000001</c:v>
                </c:pt>
                <c:pt idx="663">
                  <c:v>-2.0460635365500002</c:v>
                </c:pt>
                <c:pt idx="664">
                  <c:v>-2.0145927807900001</c:v>
                </c:pt>
                <c:pt idx="665">
                  <c:v>-1.98367926373</c:v>
                </c:pt>
                <c:pt idx="666">
                  <c:v>-1.95330840144</c:v>
                </c:pt>
                <c:pt idx="667">
                  <c:v>-1.92346605278</c:v>
                </c:pt>
                <c:pt idx="668">
                  <c:v>-1.89413850293</c:v>
                </c:pt>
                <c:pt idx="669">
                  <c:v>-1.86531244756</c:v>
                </c:pt>
                <c:pt idx="670">
                  <c:v>-1.8369749777</c:v>
                </c:pt>
                <c:pt idx="671">
                  <c:v>-1.8091135652500001</c:v>
                </c:pt>
                <c:pt idx="672">
                  <c:v>-1.7817160490499999</c:v>
                </c:pt>
                <c:pt idx="673">
                  <c:v>-1.7547706215600001</c:v>
                </c:pt>
                <c:pt idx="674">
                  <c:v>-1.72826581606</c:v>
                </c:pt>
                <c:pt idx="675">
                  <c:v>-1.7021904944099999</c:v>
                </c:pt>
                <c:pt idx="676">
                  <c:v>-1.6765338352500001</c:v>
                </c:pt>
                <c:pt idx="677">
                  <c:v>-1.6512853227099999</c:v>
                </c:pt>
                <c:pt idx="678">
                  <c:v>-1.62643473557</c:v>
                </c:pt>
                <c:pt idx="679">
                  <c:v>-1.6019721368399999</c:v>
                </c:pt>
                <c:pt idx="680">
                  <c:v>-1.57788786374</c:v>
                </c:pt>
                <c:pt idx="681">
                  <c:v>-1.5541725181199999</c:v>
                </c:pt>
                <c:pt idx="682">
                  <c:v>-1.5308169571800001</c:v>
                </c:pt>
                <c:pt idx="683">
                  <c:v>-1.5078122846099999</c:v>
                </c:pt>
                <c:pt idx="684">
                  <c:v>-1.48514984204</c:v>
                </c:pt>
                <c:pt idx="685">
                  <c:v>-1.4628212008199999</c:v>
                </c:pt>
                <c:pt idx="686">
                  <c:v>-1.44081815412</c:v>
                </c:pt>
                <c:pt idx="687">
                  <c:v>-1.4191327093399999</c:v>
                </c:pt>
                <c:pt idx="688">
                  <c:v>-1.3977570807499999</c:v>
                </c:pt>
                <c:pt idx="689">
                  <c:v>-1.3766836824699999</c:v>
                </c:pt>
                <c:pt idx="690">
                  <c:v>-1.35590512166</c:v>
                </c:pt>
                <c:pt idx="691">
                  <c:v>-1.335414192</c:v>
                </c:pt>
                <c:pt idx="692">
                  <c:v>-1.3152038673399999</c:v>
                </c:pt>
                <c:pt idx="693">
                  <c:v>-1.29526729569</c:v>
                </c:pt>
                <c:pt idx="694">
                  <c:v>-1.27559779331</c:v>
                </c:pt>
                <c:pt idx="695">
                  <c:v>-1.25618883908</c:v>
                </c:pt>
                <c:pt idx="696">
                  <c:v>-1.2370340690199999</c:v>
                </c:pt>
                <c:pt idx="697">
                  <c:v>-1.21812727108</c:v>
                </c:pt>
                <c:pt idx="698">
                  <c:v>-1.1994623800299999</c:v>
                </c:pt>
                <c:pt idx="699">
                  <c:v>-1.18103347256</c:v>
                </c:pt>
                <c:pt idx="700">
                  <c:v>-1.16283476254</c:v>
                </c:pt>
                <c:pt idx="701">
                  <c:v>-1.14486059648</c:v>
                </c:pt>
                <c:pt idx="702">
                  <c:v>-1.1271054490600001</c:v>
                </c:pt>
                <c:pt idx="703">
                  <c:v>-1.1095639188799999</c:v>
                </c:pt>
                <c:pt idx="704">
                  <c:v>-1.09223072436</c:v>
                </c:pt>
                <c:pt idx="705">
                  <c:v>-1.0751006996800001</c:v>
                </c:pt>
                <c:pt idx="706">
                  <c:v>-1.0581687909599999</c:v>
                </c:pt>
                <c:pt idx="707">
                  <c:v>-1.04143005252</c:v>
                </c:pt>
                <c:pt idx="708">
                  <c:v>-1.0248796432</c:v>
                </c:pt>
                <c:pt idx="709">
                  <c:v>-1.00851282292</c:v>
                </c:pt>
                <c:pt idx="710">
                  <c:v>-0.99232494925799997</c:v>
                </c:pt>
                <c:pt idx="711">
                  <c:v>-0.97631147411300001</c:v>
                </c:pt>
                <c:pt idx="712">
                  <c:v>-0.960467940563</c:v>
                </c:pt>
                <c:pt idx="713">
                  <c:v>-0.94478997973900003</c:v>
                </c:pt>
                <c:pt idx="714">
                  <c:v>-0.92927330782100004</c:v>
                </c:pt>
                <c:pt idx="715">
                  <c:v>-0.91391372311999997</c:v>
                </c:pt>
                <c:pt idx="716">
                  <c:v>-0.89870710324199998</c:v>
                </c:pt>
                <c:pt idx="717">
                  <c:v>-0.88364940233400002</c:v>
                </c:pt>
                <c:pt idx="718">
                  <c:v>-0.86873664840599996</c:v>
                </c:pt>
                <c:pt idx="719">
                  <c:v>-0.85396494073100004</c:v>
                </c:pt>
                <c:pt idx="720">
                  <c:v>-0.83933044730799999</c:v>
                </c:pt>
                <c:pt idx="721">
                  <c:v>-0.82482940240199998</c:v>
                </c:pt>
                <c:pt idx="722">
                  <c:v>-0.81045810414499997</c:v>
                </c:pt>
                <c:pt idx="723">
                  <c:v>-0.79621291219500001</c:v>
                </c:pt>
                <c:pt idx="724">
                  <c:v>-0.78209024546200001</c:v>
                </c:pt>
                <c:pt idx="725">
                  <c:v>-0.768086579883</c:v>
                </c:pt>
                <c:pt idx="726">
                  <c:v>-0.75419844625599997</c:v>
                </c:pt>
                <c:pt idx="727">
                  <c:v>-0.74042242812799997</c:v>
                </c:pt>
                <c:pt idx="728">
                  <c:v>-0.72675515972000004</c:v>
                </c:pt>
                <c:pt idx="729">
                  <c:v>-0.71319332391500001</c:v>
                </c:pt>
                <c:pt idx="730">
                  <c:v>-0.69973365028000001</c:v>
                </c:pt>
                <c:pt idx="731">
                  <c:v>-0.68637291313000004</c:v>
                </c:pt>
                <c:pt idx="732">
                  <c:v>-0.67310792964199995</c:v>
                </c:pt>
                <c:pt idx="733">
                  <c:v>-0.65993555799400005</c:v>
                </c:pt>
                <c:pt idx="734">
                  <c:v>-0.646852695551</c:v>
                </c:pt>
                <c:pt idx="735">
                  <c:v>-0.63385627708199999</c:v>
                </c:pt>
                <c:pt idx="736">
                  <c:v>-0.62094327300300001</c:v>
                </c:pt>
                <c:pt idx="737">
                  <c:v>-0.60811068766499998</c:v>
                </c:pt>
                <c:pt idx="738">
                  <c:v>-0.59535555765199999</c:v>
                </c:pt>
                <c:pt idx="739">
                  <c:v>-0.58267495012500004</c:v>
                </c:pt>
                <c:pt idx="740">
                  <c:v>-0.57006596117599995</c:v>
                </c:pt>
                <c:pt idx="741">
                  <c:v>-0.55752571421599995</c:v>
                </c:pt>
                <c:pt idx="742">
                  <c:v>-0.54505135837700003</c:v>
                </c:pt>
                <c:pt idx="743">
                  <c:v>-0.53264006694099997</c:v>
                </c:pt>
                <c:pt idx="744">
                  <c:v>-0.52028903578499996</c:v>
                </c:pt>
                <c:pt idx="745">
                  <c:v>-0.50799548183999998</c:v>
                </c:pt>
                <c:pt idx="746">
                  <c:v>-0.49575664157400001</c:v>
                </c:pt>
                <c:pt idx="747">
                  <c:v>-0.48356976947699998</c:v>
                </c:pt>
                <c:pt idx="748">
                  <c:v>-0.47143213657100003</c:v>
                </c:pt>
                <c:pt idx="749">
                  <c:v>-0.45934102892299999</c:v>
                </c:pt>
                <c:pt idx="750">
                  <c:v>-0.44729374617099998</c:v>
                </c:pt>
                <c:pt idx="751">
                  <c:v>-0.43528760005599998</c:v>
                </c:pt>
                <c:pt idx="752">
                  <c:v>-0.42331991296299998</c:v>
                </c:pt>
                <c:pt idx="753">
                  <c:v>-0.41138801646700002</c:v>
                </c:pt>
                <c:pt idx="754">
                  <c:v>-0.39948924988000001</c:v>
                </c:pt>
                <c:pt idx="755">
                  <c:v>-0.38762095880399999</c:v>
                </c:pt>
                <c:pt idx="756">
                  <c:v>-0.37578049368200001</c:v>
                </c:pt>
                <c:pt idx="757">
                  <c:v>-0.36396520835099999</c:v>
                </c:pt>
                <c:pt idx="758">
                  <c:v>-0.35217245859099999</c:v>
                </c:pt>
                <c:pt idx="759">
                  <c:v>-0.34039960067300001</c:v>
                </c:pt>
                <c:pt idx="760">
                  <c:v>-0.328643989897</c:v>
                </c:pt>
                <c:pt idx="761">
                  <c:v>-0.31690297912900001</c:v>
                </c:pt>
                <c:pt idx="762">
                  <c:v>-0.30517391732999999</c:v>
                </c:pt>
                <c:pt idx="763">
                  <c:v>-0.29345414806999998</c:v>
                </c:pt>
                <c:pt idx="764">
                  <c:v>-0.28174100803699997</c:v>
                </c:pt>
                <c:pt idx="765">
                  <c:v>-0.27003182552900001</c:v>
                </c:pt>
                <c:pt idx="766">
                  <c:v>-0.25832391893899997</c:v>
                </c:pt>
                <c:pt idx="767">
                  <c:v>-0.246614595213</c:v>
                </c:pt>
                <c:pt idx="768">
                  <c:v>-0.23490114830200001</c:v>
                </c:pt>
                <c:pt idx="769">
                  <c:v>-0.22318085758699999</c:v>
                </c:pt>
                <c:pt idx="770">
                  <c:v>-0.211450986289</c:v>
                </c:pt>
                <c:pt idx="771">
                  <c:v>-0.19970877985300001</c:v>
                </c:pt>
                <c:pt idx="772">
                  <c:v>-0.18795146430699999</c:v>
                </c:pt>
                <c:pt idx="773">
                  <c:v>-0.1761762446</c:v>
                </c:pt>
                <c:pt idx="774">
                  <c:v>-0.164380302905</c:v>
                </c:pt>
                <c:pt idx="775">
                  <c:v>-0.152560796901</c:v>
                </c:pt>
                <c:pt idx="776">
                  <c:v>-0.14071485801399999</c:v>
                </c:pt>
                <c:pt idx="777">
                  <c:v>-0.12883958962799999</c:v>
                </c:pt>
                <c:pt idx="778">
                  <c:v>-0.116932065266</c:v>
                </c:pt>
                <c:pt idx="779">
                  <c:v>-0.10498932671900001</c:v>
                </c:pt>
                <c:pt idx="780">
                  <c:v>-9.3008382152499999E-2</c:v>
                </c:pt>
                <c:pt idx="781">
                  <c:v>-8.0986204151899999E-2</c:v>
                </c:pt>
                <c:pt idx="782">
                  <c:v>-6.8919727737900005E-2</c:v>
                </c:pt>
                <c:pt idx="783">
                  <c:v>-5.68058483265E-2</c:v>
                </c:pt>
                <c:pt idx="784">
                  <c:v>-4.4641419640700002E-2</c:v>
                </c:pt>
                <c:pt idx="785">
                  <c:v>-3.2423251570399998E-2</c:v>
                </c:pt>
                <c:pt idx="786">
                  <c:v>-2.0148107976100001E-2</c:v>
                </c:pt>
                <c:pt idx="787">
                  <c:v>-7.8127044347500001E-3</c:v>
                </c:pt>
                <c:pt idx="788">
                  <c:v>4.58629407577E-3</c:v>
                </c:pt>
                <c:pt idx="789">
                  <c:v>1.7052275556100002E-2</c:v>
                </c:pt>
                <c:pt idx="790">
                  <c:v>2.9588683432499999E-2</c:v>
                </c:pt>
                <c:pt idx="791">
                  <c:v>4.2199019074500001E-2</c:v>
                </c:pt>
                <c:pt idx="792">
                  <c:v>5.4886844386500003E-2</c:v>
                </c:pt>
                <c:pt idx="793">
                  <c:v>6.7655784477800004E-2</c:v>
                </c:pt>
                <c:pt idx="794">
                  <c:v>8.0509530412699995E-2</c:v>
                </c:pt>
                <c:pt idx="795">
                  <c:v>9.3451842047799993E-2</c:v>
                </c:pt>
                <c:pt idx="796">
                  <c:v>0.106486550956</c:v>
                </c:pt>
                <c:pt idx="797">
                  <c:v>0.119617563449</c:v>
                </c:pt>
                <c:pt idx="798">
                  <c:v>0.132848863688</c:v>
                </c:pt>
                <c:pt idx="799">
                  <c:v>0.14618451691100001</c:v>
                </c:pt>
                <c:pt idx="800">
                  <c:v>0.15962867275299999</c:v>
                </c:pt>
                <c:pt idx="801">
                  <c:v>0.173185568692</c:v>
                </c:pt>
                <c:pt idx="802">
                  <c:v>0.18685953359900001</c:v>
                </c:pt>
                <c:pt idx="803">
                  <c:v>0.20065499142099999</c:v>
                </c:pt>
                <c:pt idx="804">
                  <c:v>0.21457646499300001</c:v>
                </c:pt>
                <c:pt idx="805">
                  <c:v>0.22862857997399999</c:v>
                </c:pt>
                <c:pt idx="806">
                  <c:v>0.242816068937</c:v>
                </c:pt>
                <c:pt idx="807">
                  <c:v>0.25714377559899998</c:v>
                </c:pt>
                <c:pt idx="808">
                  <c:v>0.27161665920299999</c:v>
                </c:pt>
                <c:pt idx="809">
                  <c:v>0.28623979907500002</c:v>
                </c:pt>
                <c:pt idx="810">
                  <c:v>0.30101839932699997</c:v>
                </c:pt>
                <c:pt idx="811">
                  <c:v>0.31595779376299998</c:v>
                </c:pt>
                <c:pt idx="812">
                  <c:v>0.33106345094700002</c:v>
                </c:pt>
                <c:pt idx="813">
                  <c:v>0.34634097947999998</c:v>
                </c:pt>
                <c:pt idx="814">
                  <c:v>0.36179613347099998</c:v>
                </c:pt>
                <c:pt idx="815">
                  <c:v>0.377434818226</c:v>
                </c:pt>
                <c:pt idx="816">
                  <c:v>0.393263096152</c:v>
                </c:pt>
                <c:pt idx="817">
                  <c:v>0.40928719289999999</c:v>
                </c:pt>
                <c:pt idx="818">
                  <c:v>0.42551350375000002</c:v>
                </c:pt>
                <c:pt idx="819">
                  <c:v>0.44194860024499999</c:v>
                </c:pt>
                <c:pt idx="820">
                  <c:v>0.45859923709599998</c:v>
                </c:pt>
                <c:pt idx="821">
                  <c:v>0.47547235936900001</c:v>
                </c:pt>
                <c:pt idx="822">
                  <c:v>0.49257510996100001</c:v>
                </c:pt>
                <c:pt idx="823">
                  <c:v>0.50991483737700005</c:v>
                </c:pt>
                <c:pt idx="824">
                  <c:v>0.52749910383999998</c:v>
                </c:pt>
                <c:pt idx="825">
                  <c:v>0.54533569372500001</c:v>
                </c:pt>
                <c:pt idx="826">
                  <c:v>0.56343262235500002</c:v>
                </c:pt>
                <c:pt idx="827">
                  <c:v>0.58179814515700001</c:v>
                </c:pt>
                <c:pt idx="828">
                  <c:v>0.60044076721100004</c:v>
                </c:pt>
                <c:pt idx="829">
                  <c:v>0.619369253201</c:v>
                </c:pt>
                <c:pt idx="830">
                  <c:v>0.63859263779499997</c:v>
                </c:pt>
                <c:pt idx="831">
                  <c:v>0.65812023646200002</c:v>
                </c:pt>
                <c:pt idx="832">
                  <c:v>0.677961656764</c:v>
                </c:pt>
                <c:pt idx="833">
                  <c:v>0.69812681013300004</c:v>
                </c:pt>
                <c:pt idx="834">
                  <c:v>0.71862592416299997</c:v>
                </c:pt>
                <c:pt idx="835">
                  <c:v>0.73946955544000004</c:v>
                </c:pt>
                <c:pt idx="836">
                  <c:v>0.76066860293500005</c:v>
                </c:pt>
                <c:pt idx="837">
                  <c:v>0.782234321989</c:v>
                </c:pt>
                <c:pt idx="838">
                  <c:v>0.80417833892099999</c:v>
                </c:pt>
                <c:pt idx="839">
                  <c:v>0.826512666289</c:v>
                </c:pt>
                <c:pt idx="840">
                  <c:v>0.84924971882800004</c:v>
                </c:pt>
                <c:pt idx="841">
                  <c:v>0.87240233011099999</c:v>
                </c:pt>
                <c:pt idx="842">
                  <c:v>0.89598376996100004</c:v>
                </c:pt>
                <c:pt idx="843">
                  <c:v>0.92000776265100004</c:v>
                </c:pt>
                <c:pt idx="844">
                  <c:v>0.94448850593699996</c:v>
                </c:pt>
                <c:pt idx="845">
                  <c:v>0.96944069095200003</c:v>
                </c:pt>
                <c:pt idx="846">
                  <c:v>0.99487952302399996</c:v>
                </c:pt>
                <c:pt idx="847">
                  <c:v>1.0208207434400001</c:v>
                </c:pt>
                <c:pt idx="848">
                  <c:v>1.04728065223</c:v>
                </c:pt>
                <c:pt idx="849">
                  <c:v>1.07427613197</c:v>
                </c:pt>
                <c:pt idx="850">
                  <c:v>1.1018246727600001</c:v>
                </c:pt>
                <c:pt idx="851">
                  <c:v>1.1299443982899999</c:v>
                </c:pt>
                <c:pt idx="852">
                  <c:v>1.15865409316</c:v>
                </c:pt>
                <c:pt idx="853">
                  <c:v>1.18797323148</c:v>
                </c:pt>
                <c:pt idx="854">
                  <c:v>1.2179220067900001</c:v>
                </c:pt>
                <c:pt idx="855">
                  <c:v>1.2485213634300001</c:v>
                </c:pt>
                <c:pt idx="856">
                  <c:v>1.2797930293499999</c:v>
                </c:pt>
                <c:pt idx="857">
                  <c:v>1.3117595504399999</c:v>
                </c:pt>
                <c:pt idx="858">
                  <c:v>1.3444443265499999</c:v>
                </c:pt>
                <c:pt idx="859">
                  <c:v>1.37787164918</c:v>
                </c:pt>
                <c:pt idx="860">
                  <c:v>1.4120667409200001</c:v>
                </c:pt>
                <c:pt idx="861">
                  <c:v>1.44705579679</c:v>
                </c:pt>
                <c:pt idx="862">
                  <c:v>1.4828660275500001</c:v>
                </c:pt>
                <c:pt idx="863">
                  <c:v>1.5195257049799999</c:v>
                </c:pt>
                <c:pt idx="864">
                  <c:v>1.5570642094</c:v>
                </c:pt>
                <c:pt idx="865">
                  <c:v>1.5955120793399999</c:v>
                </c:pt>
                <c:pt idx="866">
                  <c:v>1.6349010635700001</c:v>
                </c:pt>
                <c:pt idx="867">
                  <c:v>1.67526417563</c:v>
                </c:pt>
                <c:pt idx="868">
                  <c:v>1.7166357507800001</c:v>
                </c:pt>
                <c:pt idx="869">
                  <c:v>1.75905150574</c:v>
                </c:pt>
                <c:pt idx="870">
                  <c:v>1.8025486011</c:v>
                </c:pt>
                <c:pt idx="871">
                  <c:v>1.84716570662</c:v>
                </c:pt>
                <c:pt idx="872">
                  <c:v>1.89294306957</c:v>
                </c:pt>
                <c:pt idx="873">
                  <c:v>1.93992258612</c:v>
                </c:pt>
                <c:pt idx="874">
                  <c:v>1.98814787591</c:v>
                </c:pt>
                <c:pt idx="875">
                  <c:v>2.03766436007</c:v>
                </c:pt>
                <c:pt idx="876">
                  <c:v>2.0885193425100002</c:v>
                </c:pt>
                <c:pt idx="877">
                  <c:v>2.1407620948499999</c:v>
                </c:pt>
                <c:pt idx="878">
                  <c:v>2.1944439449600002</c:v>
                </c:pt>
                <c:pt idx="879">
                  <c:v>2.2496183691699998</c:v>
                </c:pt>
                <c:pt idx="880">
                  <c:v>2.30634108835</c:v>
                </c:pt>
                <c:pt idx="881">
                  <c:v>2.3646701677799999</c:v>
                </c:pt>
                <c:pt idx="882">
                  <c:v>2.42466612098</c:v>
                </c:pt>
                <c:pt idx="883">
                  <c:v>2.48639201742</c:v>
                </c:pt>
                <c:pt idx="884">
                  <c:v>2.54991359425</c:v>
                </c:pt>
                <c:pt idx="885">
                  <c:v>2.6152993718499999</c:v>
                </c:pt>
                <c:pt idx="886">
                  <c:v>2.68262077326</c:v>
                </c:pt>
                <c:pt idx="887">
                  <c:v>2.7519522474200002</c:v>
                </c:pt>
                <c:pt idx="888">
                  <c:v>2.8233713958200002</c:v>
                </c:pt>
                <c:pt idx="889">
                  <c:v>2.8969591027299999</c:v>
                </c:pt>
                <c:pt idx="890">
                  <c:v>2.97279966832</c:v>
                </c:pt>
                <c:pt idx="891">
                  <c:v>3.05098094461</c:v>
                </c:pt>
                <c:pt idx="892">
                  <c:v>3.1315944736099999</c:v>
                </c:pt>
                <c:pt idx="893">
                  <c:v>3.21473562709</c:v>
                </c:pt>
                <c:pt idx="894">
                  <c:v>3.3005037474200001</c:v>
                </c:pt>
                <c:pt idx="895">
                  <c:v>3.3890022883499999</c:v>
                </c:pt>
                <c:pt idx="896">
                  <c:v>3.4803389550100001</c:v>
                </c:pt>
                <c:pt idx="897">
                  <c:v>3.5746258416300001</c:v>
                </c:pt>
                <c:pt idx="898">
                  <c:v>3.6719795656800001</c:v>
                </c:pt>
                <c:pt idx="899">
                  <c:v>3.7725213966900002</c:v>
                </c:pt>
                <c:pt idx="900">
                  <c:v>3.8763773775999999</c:v>
                </c:pt>
                <c:pt idx="901">
                  <c:v>3.98367843647</c:v>
                </c:pt>
                <c:pt idx="902">
                  <c:v>4.0945604855499997</c:v>
                </c:pt>
                <c:pt idx="903">
                  <c:v>4.2091645047500004</c:v>
                </c:pt>
                <c:pt idx="904">
                  <c:v>4.3276366055200004</c:v>
                </c:pt>
                <c:pt idx="905">
                  <c:v>4.45012807109</c:v>
                </c:pt>
                <c:pt idx="906">
                  <c:v>4.57679536795</c:v>
                </c:pt>
                <c:pt idx="907">
                  <c:v>4.7078001229700002</c:v>
                </c:pt>
                <c:pt idx="908">
                  <c:v>4.8433090596700001</c:v>
                </c:pt>
                <c:pt idx="909">
                  <c:v>4.9834938861299998</c:v>
                </c:pt>
                <c:pt idx="910">
                  <c:v>5.1285311263000004</c:v>
                </c:pt>
                <c:pt idx="911">
                  <c:v>5.2786018849399996</c:v>
                </c:pt>
                <c:pt idx="912">
                  <c:v>5.4338915354599999</c:v>
                </c:pt>
                <c:pt idx="913">
                  <c:v>5.5945893185199997</c:v>
                </c:pt>
                <c:pt idx="914">
                  <c:v>5.7608878375700003</c:v>
                </c:pt>
                <c:pt idx="915">
                  <c:v>5.9329824362499997</c:v>
                </c:pt>
                <c:pt idx="916">
                  <c:v>6.1110704403199998</c:v>
                </c:pt>
                <c:pt idx="917">
                  <c:v>6.2953502455399999</c:v>
                </c:pt>
                <c:pt idx="918">
                  <c:v>6.4860202304000003</c:v>
                </c:pt>
                <c:pt idx="919">
                  <c:v>6.6832774711800003</c:v>
                </c:pt>
                <c:pt idx="920">
                  <c:v>6.8873162342700001</c:v>
                </c:pt>
                <c:pt idx="921">
                  <c:v>7.0983262191999996</c:v>
                </c:pt>
                <c:pt idx="922">
                  <c:v>7.3164905234699997</c:v>
                </c:pt>
                <c:pt idx="923">
                  <c:v>7.54198329922</c:v>
                </c:pt>
                <c:pt idx="924">
                  <c:v>7.7749670697399997</c:v>
                </c:pt>
                <c:pt idx="925">
                  <c:v>8.0155896737100001</c:v>
                </c:pt>
                <c:pt idx="926">
                  <c:v>8.2639808043399992</c:v>
                </c:pt>
                <c:pt idx="927">
                  <c:v>8.5202481117000008</c:v>
                </c:pt>
                <c:pt idx="928">
                  <c:v>8.7844728382500001</c:v>
                </c:pt>
                <c:pt idx="929">
                  <c:v>9.0567049611700003</c:v>
                </c:pt>
                <c:pt idx="930">
                  <c:v>9.3369578204600003</c:v>
                </c:pt>
                <c:pt idx="931">
                  <c:v>9.6252022192400002</c:v>
                </c:pt>
                <c:pt idx="932">
                  <c:v>9.9213599932799994</c:v>
                </c:pt>
                <c:pt idx="933">
                  <c:v>10.225297060300001</c:v>
                </c:pt>
                <c:pt idx="934">
                  <c:v>10.5368159772</c:v>
                </c:pt>
                <c:pt idx="935">
                  <c:v>10.8556480543</c:v>
                </c:pt>
                <c:pt idx="936">
                  <c:v>11.1814451022</c:v>
                </c:pt>
                <c:pt idx="937">
                  <c:v>11.513770918900001</c:v>
                </c:pt>
                <c:pt idx="938">
                  <c:v>11.8520926574</c:v>
                </c:pt>
                <c:pt idx="939">
                  <c:v>12.1957722583</c:v>
                </c:pt>
                <c:pt idx="940">
                  <c:v>12.5440581738</c:v>
                </c:pt>
                <c:pt idx="941">
                  <c:v>12.896077657899999</c:v>
                </c:pt>
                <c:pt idx="942">
                  <c:v>13.2508299461</c:v>
                </c:pt>
                <c:pt idx="943">
                  <c:v>13.6071806944</c:v>
                </c:pt>
                <c:pt idx="944">
                  <c:v>13.963858091500001</c:v>
                </c:pt>
                <c:pt idx="945">
                  <c:v>14.3194510927</c:v>
                </c:pt>
                <c:pt idx="946">
                  <c:v>14.6724102434</c:v>
                </c:pt>
                <c:pt idx="947">
                  <c:v>15.021051565500001</c:v>
                </c:pt>
                <c:pt idx="948">
                  <c:v>15.3635639586</c:v>
                </c:pt>
                <c:pt idx="949">
                  <c:v>15.6980205184</c:v>
                </c:pt>
                <c:pt idx="950">
                  <c:v>16.022394090599999</c:v>
                </c:pt>
                <c:pt idx="951">
                  <c:v>16.334577261300002</c:v>
                </c:pt>
                <c:pt idx="952">
                  <c:v>16.632406825499999</c:v>
                </c:pt>
                <c:pt idx="953">
                  <c:v>16.913692587700002</c:v>
                </c:pt>
                <c:pt idx="954">
                  <c:v>17.176250125100001</c:v>
                </c:pt>
                <c:pt idx="955">
                  <c:v>17.417936908400002</c:v>
                </c:pt>
                <c:pt idx="956">
                  <c:v>17.636690932099999</c:v>
                </c:pt>
                <c:pt idx="957">
                  <c:v>17.8305707751</c:v>
                </c:pt>
                <c:pt idx="958">
                  <c:v>17.997795818699998</c:v>
                </c:pt>
                <c:pt idx="959">
                  <c:v>18.1367852011</c:v>
                </c:pt>
                <c:pt idx="960">
                  <c:v>18.246194016899999</c:v>
                </c:pt>
                <c:pt idx="961">
                  <c:v>18.3249452797</c:v>
                </c:pt>
                <c:pt idx="962">
                  <c:v>18.372256270000001</c:v>
                </c:pt>
                <c:pt idx="963">
                  <c:v>18.387658087399998</c:v>
                </c:pt>
                <c:pt idx="964">
                  <c:v>18.3710075045</c:v>
                </c:pt>
                <c:pt idx="965">
                  <c:v>18.322490566500001</c:v>
                </c:pt>
                <c:pt idx="966">
                  <c:v>18.242617765999999</c:v>
                </c:pt>
                <c:pt idx="967">
                  <c:v>18.132211025699998</c:v>
                </c:pt>
                <c:pt idx="968">
                  <c:v>17.9923830987</c:v>
                </c:pt>
                <c:pt idx="969">
                  <c:v>17.824510338700001</c:v>
                </c:pt>
                <c:pt idx="970">
                  <c:v>17.6302000552</c:v>
                </c:pt>
                <c:pt idx="971">
                  <c:v>17.4112538529</c:v>
                </c:pt>
                <c:pt idx="972">
                  <c:v>17.169628442299999</c:v>
                </c:pt>
                <c:pt idx="973">
                  <c:v>16.907395408399999</c:v>
                </c:pt>
                <c:pt idx="974">
                  <c:v>16.6267013344</c:v>
                </c:pt>
                <c:pt idx="975">
                  <c:v>16.329729528800002</c:v>
                </c:pt>
                <c:pt idx="976">
                  <c:v>16.018664398199999</c:v>
                </c:pt>
                <c:pt idx="977">
                  <c:v>15.695659275800001</c:v>
                </c:pt>
                <c:pt idx="978">
                  <c:v>15.362808274700001</c:v>
                </c:pt>
                <c:pt idx="979">
                  <c:v>15.0221224979</c:v>
                </c:pt>
                <c:pt idx="980">
                  <c:v>14.6755107222</c:v>
                </c:pt>
                <c:pt idx="981">
                  <c:v>14.3247644881</c:v>
                </c:pt>
                <c:pt idx="982">
                  <c:v>13.9715473741</c:v>
                </c:pt>
                <c:pt idx="983">
                  <c:v>13.6173881252</c:v>
                </c:pt>
                <c:pt idx="984">
                  <c:v>13.2636772231</c:v>
                </c:pt>
                <c:pt idx="985">
                  <c:v>12.9116664444</c:v>
                </c:pt>
                <c:pt idx="986">
                  <c:v>12.5624709335</c:v>
                </c:pt>
                <c:pt idx="987">
                  <c:v>12.217073325499999</c:v>
                </c:pt>
                <c:pt idx="988">
                  <c:v>11.8763294762</c:v>
                </c:pt>
                <c:pt idx="989">
                  <c:v>11.5409753943</c:v>
                </c:pt>
                <c:pt idx="990">
                  <c:v>11.2116350117</c:v>
                </c:pt>
                <c:pt idx="991">
                  <c:v>10.888828477900001</c:v>
                </c:pt>
                <c:pt idx="992">
                  <c:v>10.5729807114</c:v>
                </c:pt>
                <c:pt idx="993">
                  <c:v>10.2644299887</c:v>
                </c:pt>
                <c:pt idx="994">
                  <c:v>9.9634363935099994</c:v>
                </c:pt>
                <c:pt idx="995">
                  <c:v>9.6701899918799992</c:v>
                </c:pt>
                <c:pt idx="996">
                  <c:v>9.3848186293900007</c:v>
                </c:pt>
                <c:pt idx="997">
                  <c:v>9.1073952806000005</c:v>
                </c:pt>
                <c:pt idx="998">
                  <c:v>8.8379449040200004</c:v>
                </c:pt>
                <c:pt idx="999">
                  <c:v>8.5764507773599998</c:v>
                </c:pt>
                <c:pt idx="1000">
                  <c:v>8.3228603046000007</c:v>
                </c:pt>
                <c:pt idx="1001">
                  <c:v>8.0770902993699991</c:v>
                </c:pt>
                <c:pt idx="1002">
                  <c:v>7.8390317592000001</c:v>
                </c:pt>
                <c:pt idx="1003">
                  <c:v>7.60855415234</c:v>
                </c:pt>
                <c:pt idx="1004">
                  <c:v>7.3855092440399996</c:v>
                </c:pt>
                <c:pt idx="1005">
                  <c:v>7.1697344922699999</c:v>
                </c:pt>
                <c:pt idx="1006">
                  <c:v>6.9610560446500003</c:v>
                </c:pt>
                <c:pt idx="1007">
                  <c:v>6.7592913691199996</c:v>
                </c:pt>
                <c:pt idx="1008">
                  <c:v>6.5642515503899999</c:v>
                </c:pt>
                <c:pt idx="1009">
                  <c:v>6.3757432835900003</c:v>
                </c:pt>
                <c:pt idx="1010">
                  <c:v>6.1935705948999997</c:v>
                </c:pt>
                <c:pt idx="1011">
                  <c:v>6.0175363174500003</c:v>
                </c:pt>
                <c:pt idx="1012">
                  <c:v>5.8474433489699997</c:v>
                </c:pt>
                <c:pt idx="1013">
                  <c:v>5.6830957154600004</c:v>
                </c:pt>
                <c:pt idx="1014">
                  <c:v>5.5242994633100002</c:v>
                </c:pt>
                <c:pt idx="1015">
                  <c:v>5.3708634004800002</c:v>
                </c:pt>
                <c:pt idx="1016">
                  <c:v>5.2225997050800004</c:v>
                </c:pt>
                <c:pt idx="1017">
                  <c:v>5.0793244181799997</c:v>
                </c:pt>
                <c:pt idx="1018">
                  <c:v>4.9408578358700002</c:v>
                </c:pt>
                <c:pt idx="1019">
                  <c:v>4.80702481397</c:v>
                </c:pt>
                <c:pt idx="1020">
                  <c:v>4.6776549972900003</c:v>
                </c:pt>
                <c:pt idx="1021">
                  <c:v>4.5525829841799998</c:v>
                </c:pt>
                <c:pt idx="1022">
                  <c:v>4.4316484355999997</c:v>
                </c:pt>
                <c:pt idx="1023">
                  <c:v>4.3146961371300003</c:v>
                </c:pt>
                <c:pt idx="1024">
                  <c:v>4.2015760210100002</c:v>
                </c:pt>
                <c:pt idx="1025">
                  <c:v>4.0921431547699996</c:v>
                </c:pt>
                <c:pt idx="1026">
                  <c:v>3.9862577019000001</c:v>
                </c:pt>
                <c:pt idx="1027">
                  <c:v>3.88378485939</c:v>
                </c:pt>
                <c:pt idx="1028">
                  <c:v>3.7845947764600001</c:v>
                </c:pt>
                <c:pt idx="1029">
                  <c:v>3.6885624580399998</c:v>
                </c:pt>
                <c:pt idx="1030">
                  <c:v>3.5955676562500001</c:v>
                </c:pt>
                <c:pt idx="1031">
                  <c:v>3.5054947524200002</c:v>
                </c:pt>
                <c:pt idx="1032">
                  <c:v>3.4182326322000001</c:v>
                </c:pt>
                <c:pt idx="1033">
                  <c:v>3.33367455558</c:v>
                </c:pt>
                <c:pt idx="1034">
                  <c:v>3.2517180236000001</c:v>
                </c:pt>
                <c:pt idx="1035">
                  <c:v>3.1722646431700001</c:v>
                </c:pt>
                <c:pt idx="1036">
                  <c:v>3.0952199912</c:v>
                </c:pt>
                <c:pt idx="1037">
                  <c:v>3.0204934790100002</c:v>
                </c:pt>
                <c:pt idx="1038">
                  <c:v>2.9479982179799999</c:v>
                </c:pt>
                <c:pt idx="1039">
                  <c:v>2.8776508869800002</c:v>
                </c:pt>
                <c:pt idx="1040">
                  <c:v>2.8093716022900002</c:v>
                </c:pt>
                <c:pt idx="1041">
                  <c:v>2.74308379031</c:v>
                </c:pt>
                <c:pt idx="1042">
                  <c:v>2.6787140635800002</c:v>
                </c:pt>
                <c:pt idx="1043">
                  <c:v>2.6161921002000001</c:v>
                </c:pt>
                <c:pt idx="1044">
                  <c:v>2.5554505270300001</c:v>
                </c:pt>
                <c:pt idx="1045">
                  <c:v>2.4964248066399999</c:v>
                </c:pt>
                <c:pt idx="1046">
                  <c:v>2.4390531282499999</c:v>
                </c:pt>
                <c:pt idx="1047">
                  <c:v>2.3832763025100001</c:v>
                </c:pt>
                <c:pt idx="1048">
                  <c:v>2.32903766031</c:v>
                </c:pt>
                <c:pt idx="1049">
                  <c:v>2.2762829554800001</c:v>
                </c:pt>
                <c:pt idx="1050">
                  <c:v>2.2249602712600001</c:v>
                </c:pt>
                <c:pt idx="1051">
                  <c:v>2.17501993056</c:v>
                </c:pt>
                <c:pt idx="1052">
                  <c:v>2.1264144098300002</c:v>
                </c:pt>
                <c:pt idx="1053">
                  <c:v>2.07909825641</c:v>
                </c:pt>
                <c:pt idx="1054">
                  <c:v>2.0330280091900002</c:v>
                </c:pt>
                <c:pt idx="1055">
                  <c:v>1.9881621224599999</c:v>
                </c:pt>
                <c:pt idx="1056">
                  <c:v>1.94446089272</c:v>
                </c:pt>
                <c:pt idx="1057">
                  <c:v>1.9018863882499999</c:v>
                </c:pt>
                <c:pt idx="1058">
                  <c:v>1.8604023813499999</c:v>
                </c:pt>
                <c:pt idx="1059">
                  <c:v>1.8199742829100001</c:v>
                </c:pt>
                <c:pt idx="1060">
                  <c:v>1.78056907911</c:v>
                </c:pt>
                <c:pt idx="1061">
                  <c:v>1.74215527019</c:v>
                </c:pt>
                <c:pt idx="1062">
                  <c:v>1.70470281087</c:v>
                </c:pt>
                <c:pt idx="1063">
                  <c:v>1.6681830523700001</c:v>
                </c:pt>
                <c:pt idx="1064">
                  <c:v>1.6325686856999999</c:v>
                </c:pt>
                <c:pt idx="1065">
                  <c:v>1.59783368614</c:v>
                </c:pt>
                <c:pt idx="1066">
                  <c:v>1.5639532586</c:v>
                </c:pt>
                <c:pt idx="1067">
                  <c:v>1.5309037837499999</c:v>
                </c:pt>
                <c:pt idx="1068">
                  <c:v>1.4986627647599999</c:v>
                </c:pt>
                <c:pt idx="1069">
                  <c:v>1.46720877442</c:v>
                </c:pt>
                <c:pt idx="1070">
                  <c:v>1.4365214026299999</c:v>
                </c:pt>
                <c:pt idx="1071">
                  <c:v>1.4065812041000001</c:v>
                </c:pt>
                <c:pt idx="1072">
                  <c:v>1.37736964607</c:v>
                </c:pt>
                <c:pt idx="1073">
                  <c:v>1.3488690562700001</c:v>
                </c:pt>
                <c:pt idx="1074">
                  <c:v>1.3210625708399999</c:v>
                </c:pt>
                <c:pt idx="1075">
                  <c:v>1.2939340823400001</c:v>
                </c:pt>
                <c:pt idx="1076">
                  <c:v>1.26746818791</c:v>
                </c:pt>
                <c:pt idx="1077">
                  <c:v>1.24165013767</c:v>
                </c:pt>
                <c:pt idx="1078">
                  <c:v>1.2164657834299999</c:v>
                </c:pt>
                <c:pt idx="1079">
                  <c:v>1.19190152785</c:v>
                </c:pt>
                <c:pt idx="1080">
                  <c:v>1.1679442743999999</c:v>
                </c:pt>
                <c:pt idx="1081">
                  <c:v>1.1445813781</c:v>
                </c:pt>
                <c:pt idx="1082">
                  <c:v>1.12180059744</c:v>
                </c:pt>
                <c:pt idx="1083">
                  <c:v>1.0995900477</c:v>
                </c:pt>
                <c:pt idx="1084">
                  <c:v>1.0779381559700001</c:v>
                </c:pt>
                <c:pt idx="1085">
                  <c:v>1.05683361805</c:v>
                </c:pt>
                <c:pt idx="1086">
                  <c:v>1.0362653576400001</c:v>
                </c:pt>
                <c:pt idx="1087">
                  <c:v>1.0162224880799999</c:v>
                </c:pt>
                <c:pt idx="1088">
                  <c:v>0.99669427675900002</c:v>
                </c:pt>
                <c:pt idx="1089">
                  <c:v>0.97767011268600001</c:v>
                </c:pt>
                <c:pt idx="1090">
                  <c:v>0.95913947718100001</c:v>
                </c:pt>
                <c:pt idx="1091">
                  <c:v>0.94109191804299996</c:v>
                </c:pt>
                <c:pt idx="1092">
                  <c:v>0.92351702715100004</c:v>
                </c:pt>
                <c:pt idx="1093">
                  <c:v>0.906404422343</c:v>
                </c:pt>
                <c:pt idx="1094">
                  <c:v>0.88974373138100005</c:v>
                </c:pt>
                <c:pt idx="1095">
                  <c:v>0.87352458174900005</c:v>
                </c:pt>
                <c:pt idx="1096">
                  <c:v>0.85773659245199996</c:v>
                </c:pt>
                <c:pt idx="1097">
                  <c:v>0.842369369975</c:v>
                </c:pt>
                <c:pt idx="1098">
                  <c:v>0.82741250748700002</c:v>
                </c:pt>
                <c:pt idx="1099">
                  <c:v>0.81285558719200002</c:v>
                </c:pt>
                <c:pt idx="1100">
                  <c:v>0.79868818558599997</c:v>
                </c:pt>
                <c:pt idx="1101">
                  <c:v>0.78489988133699995</c:v>
                </c:pt>
                <c:pt idx="1102">
                  <c:v>0.77148026548199999</c:v>
                </c:pt>
                <c:pt idx="1103">
                  <c:v>0.75841895362</c:v>
                </c:pt>
                <c:pt idx="1104">
                  <c:v>0.74570559974999995</c:v>
                </c:pt>
                <c:pt idx="1105">
                  <c:v>0.73332991141000003</c:v>
                </c:pt>
                <c:pt idx="1106">
                  <c:v>0.72128166577399999</c:v>
                </c:pt>
                <c:pt idx="1107">
                  <c:v>0.70955072636899996</c:v>
                </c:pt>
                <c:pt idx="1108">
                  <c:v>0.69812706007699998</c:v>
                </c:pt>
                <c:pt idx="1109">
                  <c:v>0.68700075413200001</c:v>
                </c:pt>
                <c:pt idx="1110">
                  <c:v>0.67616203282300003</c:v>
                </c:pt>
                <c:pt idx="1111">
                  <c:v>0.66560127364699995</c:v>
                </c:pt>
                <c:pt idx="1112">
                  <c:v>0.65530902269699998</c:v>
                </c:pt>
                <c:pt idx="1113">
                  <c:v>0.645276009087</c:v>
                </c:pt>
                <c:pt idx="1114">
                  <c:v>0.63549315826099995</c:v>
                </c:pt>
                <c:pt idx="1115">
                  <c:v>0.62595160405100003</c:v>
                </c:pt>
                <c:pt idx="1116">
                  <c:v>0.61664269940500005</c:v>
                </c:pt>
                <c:pt idx="1117">
                  <c:v>0.60755802570499995</c:v>
                </c:pt>
                <c:pt idx="1118">
                  <c:v>0.59868940065300003</c:v>
                </c:pt>
                <c:pt idx="1119">
                  <c:v>0.59002888470299997</c:v>
                </c:pt>
                <c:pt idx="1120">
                  <c:v>0.58156878607100004</c:v>
                </c:pt>
                <c:pt idx="1121">
                  <c:v>0.57330166433200003</c:v>
                </c:pt>
                <c:pt idx="1122">
                  <c:v>0.56522033268500005</c:v>
                </c:pt>
                <c:pt idx="1123">
                  <c:v>0.55731785892499996</c:v>
                </c:pt>
                <c:pt idx="1124">
                  <c:v>0.54958756521899998</c:v>
                </c:pt>
                <c:pt idx="1125">
                  <c:v>0.54202302676199998</c:v>
                </c:pt>
                <c:pt idx="1126">
                  <c:v>0.53461806941300005</c:v>
                </c:pt>
                <c:pt idx="1127">
                  <c:v>0.527366766401</c:v>
                </c:pt>
                <c:pt idx="1128">
                  <c:v>0.52026343420300003</c:v>
                </c:pt>
                <c:pt idx="1129">
                  <c:v>0.51330262769299995</c:v>
                </c:pt>
                <c:pt idx="1130">
                  <c:v>0.50647913465500005</c:v>
                </c:pt>
                <c:pt idx="1131">
                  <c:v>0.49978796976399997</c:v>
                </c:pt>
                <c:pt idx="1132">
                  <c:v>0.493224368109</c:v>
                </c:pt>
                <c:pt idx="1133">
                  <c:v>0.48678377835600001</c:v>
                </c:pt>
                <c:pt idx="1134">
                  <c:v>0.48046185562999999</c:v>
                </c:pt>
                <c:pt idx="1135">
                  <c:v>0.474254454178</c:v>
                </c:pt>
                <c:pt idx="1136">
                  <c:v>0.468157619902</c:v>
                </c:pt>
                <c:pt idx="1137">
                  <c:v>0.46216758279800002</c:v>
                </c:pt>
                <c:pt idx="1138">
                  <c:v>0.45628074937800001</c:v>
                </c:pt>
                <c:pt idx="1139">
                  <c:v>0.45049369511199999</c:v>
                </c:pt>
                <c:pt idx="1140">
                  <c:v>0.44480315693900002</c:v>
                </c:pt>
                <c:pt idx="1141">
                  <c:v>0.43920602587599999</c:v>
                </c:pt>
                <c:pt idx="1142">
                  <c:v>0.433699339776</c:v>
                </c:pt>
                <c:pt idx="1143">
                  <c:v>0.42828027623699999</c:v>
                </c:pt>
                <c:pt idx="1144">
                  <c:v>0.42294614570299999</c:v>
                </c:pt>
                <c:pt idx="1145">
                  <c:v>0.417694384774</c:v>
                </c:pt>
                <c:pt idx="1146">
                  <c:v>0.412522549726</c:v>
                </c:pt>
                <c:pt idx="1147">
                  <c:v>0.40742831026999998</c:v>
                </c:pt>
                <c:pt idx="1148">
                  <c:v>0.402409443546</c:v>
                </c:pt>
                <c:pt idx="1149">
                  <c:v>0.397463828357</c:v>
                </c:pt>
                <c:pt idx="1150">
                  <c:v>0.39258943965400001</c:v>
                </c:pt>
                <c:pt idx="1151">
                  <c:v>0.38778434326799999</c:v>
                </c:pt>
                <c:pt idx="1152">
                  <c:v>0.38304669087900001</c:v>
                </c:pt>
                <c:pt idx="1153">
                  <c:v>0.37837471523600003</c:v>
                </c:pt>
                <c:pt idx="1154">
                  <c:v>0.37376672561300001</c:v>
                </c:pt>
                <c:pt idx="1155">
                  <c:v>0.369221103494</c:v>
                </c:pt>
                <c:pt idx="1156">
                  <c:v>0.36473629848599998</c:v>
                </c:pt>
                <c:pt idx="1157">
                  <c:v>0.36031082445700002</c:v>
                </c:pt>
                <c:pt idx="1158">
                  <c:v>0.35594325587600001</c:v>
                </c:pt>
                <c:pt idx="1159">
                  <c:v>0.35163222436800001</c:v>
                </c:pt>
                <c:pt idx="1160">
                  <c:v>0.347376415454</c:v>
                </c:pt>
                <c:pt idx="1161">
                  <c:v>0.34317456549199998</c:v>
                </c:pt>
                <c:pt idx="1162">
                  <c:v>0.33902545878200002</c:v>
                </c:pt>
                <c:pt idx="1163">
                  <c:v>0.33492792485400003</c:v>
                </c:pt>
                <c:pt idx="1164">
                  <c:v>0.33088083591700002</c:v>
                </c:pt>
                <c:pt idx="1165">
                  <c:v>0.32688310445199997</c:v>
                </c:pt>
                <c:pt idx="1166">
                  <c:v>0.32293368096500003</c:v>
                </c:pt>
                <c:pt idx="1167">
                  <c:v>0.31903155187100002</c:v>
                </c:pt>
                <c:pt idx="1168">
                  <c:v>0.31517573750700001</c:v>
                </c:pt>
                <c:pt idx="1169">
                  <c:v>0.31136529027299997</c:v>
                </c:pt>
                <c:pt idx="1170">
                  <c:v>0.30759929288900001</c:v>
                </c:pt>
                <c:pt idx="1171">
                  <c:v>0.30387685675600001</c:v>
                </c:pt>
                <c:pt idx="1172">
                  <c:v>0.30019712042399999</c:v>
                </c:pt>
                <c:pt idx="1173">
                  <c:v>0.29655924815899998</c:v>
                </c:pt>
                <c:pt idx="1174">
                  <c:v>0.29296242859299998</c:v>
                </c:pt>
                <c:pt idx="1175">
                  <c:v>0.28940587346699997</c:v>
                </c:pt>
                <c:pt idx="1176">
                  <c:v>0.28588881644800002</c:v>
                </c:pt>
                <c:pt idx="1177">
                  <c:v>0.28241051202299999</c:v>
                </c:pt>
                <c:pt idx="1178">
                  <c:v>0.27897023446300001</c:v>
                </c:pt>
                <c:pt idx="1179">
                  <c:v>0.27556727684999999</c:v>
                </c:pt>
                <c:pt idx="1180">
                  <c:v>0.27220095016599999</c:v>
                </c:pt>
                <c:pt idx="1181">
                  <c:v>0.26887058244200002</c:v>
                </c:pt>
                <c:pt idx="1182">
                  <c:v>0.26557551795399997</c:v>
                </c:pt>
                <c:pt idx="1183">
                  <c:v>0.26231511647400002</c:v>
                </c:pt>
                <c:pt idx="1184">
                  <c:v>0.25908875256399999</c:v>
                </c:pt>
                <c:pt idx="1185">
                  <c:v>0.25589581491500002</c:v>
                </c:pt>
                <c:pt idx="1186">
                  <c:v>0.25273570572499998</c:v>
                </c:pt>
                <c:pt idx="1187">
                  <c:v>0.24960784011500001</c:v>
                </c:pt>
                <c:pt idx="1188">
                  <c:v>0.24651164557999999</c:v>
                </c:pt>
                <c:pt idx="1189">
                  <c:v>0.243446561472</c:v>
                </c:pt>
                <c:pt idx="1190">
                  <c:v>0.240412038514</c:v>
                </c:pt>
                <c:pt idx="1191">
                  <c:v>0.237407538345</c:v>
                </c:pt>
                <c:pt idx="1192">
                  <c:v>0.23443253308100001</c:v>
                </c:pt>
                <c:pt idx="1193">
                  <c:v>0.231486504915</c:v>
                </c:pt>
                <c:pt idx="1194">
                  <c:v>0.22856894573</c:v>
                </c:pt>
                <c:pt idx="1195">
                  <c:v>0.225679356734</c:v>
                </c:pt>
                <c:pt idx="1196">
                  <c:v>0.222817248119</c:v>
                </c:pt>
                <c:pt idx="1197">
                  <c:v>0.21998213873700001</c:v>
                </c:pt>
                <c:pt idx="1198">
                  <c:v>0.21717355578799999</c:v>
                </c:pt>
                <c:pt idx="1199">
                  <c:v>0.21439103453300001</c:v>
                </c:pt>
                <c:pt idx="1200">
                  <c:v>0.21163411801400001</c:v>
                </c:pt>
                <c:pt idx="1201">
                  <c:v>0.208902356792</c:v>
                </c:pt>
                <c:pt idx="1202">
                  <c:v>0.20619530869700001</c:v>
                </c:pt>
                <c:pt idx="1203">
                  <c:v>0.20351253858999999</c:v>
                </c:pt>
                <c:pt idx="1204">
                  <c:v>0.200853618136</c:v>
                </c:pt>
                <c:pt idx="1205">
                  <c:v>0.198218125588</c:v>
                </c:pt>
                <c:pt idx="1206">
                  <c:v>0.19560564558099999</c:v>
                </c:pt>
                <c:pt idx="1207">
                  <c:v>0.193015768931</c:v>
                </c:pt>
                <c:pt idx="1208">
                  <c:v>0.19044809245300001</c:v>
                </c:pt>
                <c:pt idx="1209">
                  <c:v>0.18790221877400001</c:v>
                </c:pt>
                <c:pt idx="1210">
                  <c:v>0.18537775615999999</c:v>
                </c:pt>
                <c:pt idx="1211">
                  <c:v>0.18287431835500001</c:v>
                </c:pt>
                <c:pt idx="1212">
                  <c:v>0.18039152441199999</c:v>
                </c:pt>
                <c:pt idx="1213">
                  <c:v>0.17792899854800001</c:v>
                </c:pt>
                <c:pt idx="1214">
                  <c:v>0.175486369989</c:v>
                </c:pt>
                <c:pt idx="1215">
                  <c:v>0.17306327282799999</c:v>
                </c:pt>
                <c:pt idx="1216">
                  <c:v>0.17065934589100001</c:v>
                </c:pt>
                <c:pt idx="1217">
                  <c:v>0.16827423259900001</c:v>
                </c:pt>
                <c:pt idx="1218">
                  <c:v>0.16590758083900001</c:v>
                </c:pt>
                <c:pt idx="1219">
                  <c:v>0.16355904284100001</c:v>
                </c:pt>
                <c:pt idx="1220">
                  <c:v>0.161228275058</c:v>
                </c:pt>
                <c:pt idx="1221">
                  <c:v>0.15891493804099999</c:v>
                </c:pt>
                <c:pt idx="1222">
                  <c:v>0.156618696335</c:v>
                </c:pt>
                <c:pt idx="1223">
                  <c:v>0.154339218359</c:v>
                </c:pt>
                <c:pt idx="1224">
                  <c:v>0.15207617630100001</c:v>
                </c:pt>
                <c:pt idx="1225">
                  <c:v>0.14982924601399999</c:v>
                </c:pt>
                <c:pt idx="1226">
                  <c:v>0.14759810691200001</c:v>
                </c:pt>
                <c:pt idx="1227">
                  <c:v>0.145382441866</c:v>
                </c:pt>
                <c:pt idx="1228">
                  <c:v>0.14318193711300001</c:v>
                </c:pt>
                <c:pt idx="1229">
                  <c:v>0.14099628215099999</c:v>
                </c:pt>
                <c:pt idx="1230">
                  <c:v>0.13882516965399999</c:v>
                </c:pt>
                <c:pt idx="1231">
                  <c:v>0.13666829537399999</c:v>
                </c:pt>
                <c:pt idx="1232">
                  <c:v>0.13452535805099999</c:v>
                </c:pt>
                <c:pt idx="1233">
                  <c:v>0.13239605932699999</c:v>
                </c:pt>
                <c:pt idx="1234">
                  <c:v>0.130280103658</c:v>
                </c:pt>
                <c:pt idx="1235">
                  <c:v>0.12817719822699999</c:v>
                </c:pt>
                <c:pt idx="1236">
                  <c:v>0.12608705285999999</c:v>
                </c:pt>
                <c:pt idx="1237">
                  <c:v>0.124009379946</c:v>
                </c:pt>
                <c:pt idx="1238">
                  <c:v>0.121943894351</c:v>
                </c:pt>
                <c:pt idx="1239">
                  <c:v>0.11989031334</c:v>
                </c:pt>
                <c:pt idx="1240">
                  <c:v>0.117848356499</c:v>
                </c:pt>
                <c:pt idx="1241">
                  <c:v>0.115817745651</c:v>
                </c:pt>
                <c:pt idx="1242">
                  <c:v>0.113798204786</c:v>
                </c:pt>
                <c:pt idx="1243">
                  <c:v>0.111789459979</c:v>
                </c:pt>
                <c:pt idx="1244">
                  <c:v>0.10979123931400001</c:v>
                </c:pt>
                <c:pt idx="1245">
                  <c:v>0.107803272814</c:v>
                </c:pt>
                <c:pt idx="1246">
                  <c:v>0.10582529236</c:v>
                </c:pt>
                <c:pt idx="1247">
                  <c:v>0.103857031622</c:v>
                </c:pt>
                <c:pt idx="1248">
                  <c:v>0.101898225986</c:v>
                </c:pt>
                <c:pt idx="1249">
                  <c:v>9.9948612477699997E-2</c:v>
                </c:pt>
                <c:pt idx="1250">
                  <c:v>9.8007929692700002E-2</c:v>
                </c:pt>
                <c:pt idx="1251">
                  <c:v>9.6075917725599994E-2</c:v>
                </c:pt>
                <c:pt idx="1252">
                  <c:v>9.41523180977E-2</c:v>
                </c:pt>
                <c:pt idx="1253">
                  <c:v>9.2236873686500007E-2</c:v>
                </c:pt>
                <c:pt idx="1254">
                  <c:v>9.0329328655100002E-2</c:v>
                </c:pt>
                <c:pt idx="1255">
                  <c:v>8.8429428381799999E-2</c:v>
                </c:pt>
                <c:pt idx="1256">
                  <c:v>8.6536919390499997E-2</c:v>
                </c:pt>
                <c:pt idx="1257">
                  <c:v>8.4651549280299998E-2</c:v>
                </c:pt>
                <c:pt idx="1258">
                  <c:v>8.2773066656600003E-2</c:v>
                </c:pt>
                <c:pt idx="1259">
                  <c:v>8.0901221060699996E-2</c:v>
                </c:pt>
                <c:pt idx="1260">
                  <c:v>7.9035762901099996E-2</c:v>
                </c:pt>
                <c:pt idx="1261">
                  <c:v>7.7176443383400004E-2</c:v>
                </c:pt>
                <c:pt idx="1262">
                  <c:v>7.5323014441499997E-2</c:v>
                </c:pt>
                <c:pt idx="1263">
                  <c:v>7.3475228667600007E-2</c:v>
                </c:pt>
                <c:pt idx="1264">
                  <c:v>7.1632839243100002E-2</c:v>
                </c:pt>
                <c:pt idx="1265">
                  <c:v>6.9795599868499994E-2</c:v>
                </c:pt>
                <c:pt idx="1266">
                  <c:v>6.7963264694000006E-2</c:v>
                </c:pt>
                <c:pt idx="1267">
                  <c:v>6.6135588249300006E-2</c:v>
                </c:pt>
                <c:pt idx="1268">
                  <c:v>6.4312325373200002E-2</c:v>
                </c:pt>
                <c:pt idx="1269">
                  <c:v>6.2493231143600003E-2</c:v>
                </c:pt>
                <c:pt idx="1270">
                  <c:v>6.0678060806299998E-2</c:v>
                </c:pt>
                <c:pt idx="1271">
                  <c:v>5.8866569703700002E-2</c:v>
                </c:pt>
                <c:pt idx="1272">
                  <c:v>5.7058513204000003E-2</c:v>
                </c:pt>
                <c:pt idx="1273">
                  <c:v>5.5253646628400002E-2</c:v>
                </c:pt>
                <c:pt idx="1274">
                  <c:v>5.34517251794E-2</c:v>
                </c:pt>
                <c:pt idx="1275">
                  <c:v>5.1652503867400001E-2</c:v>
                </c:pt>
                <c:pt idx="1276">
                  <c:v>4.9855737437499999E-2</c:v>
                </c:pt>
                <c:pt idx="1277">
                  <c:v>4.8061180295300002E-2</c:v>
                </c:pt>
                <c:pt idx="1278">
                  <c:v>4.6268586432599998E-2</c:v>
                </c:pt>
                <c:pt idx="1279">
                  <c:v>4.4477709351600003E-2</c:v>
                </c:pt>
                <c:pt idx="1280">
                  <c:v>4.2688301989300001E-2</c:v>
                </c:pt>
                <c:pt idx="1281">
                  <c:v>4.0900116640199997E-2</c:v>
                </c:pt>
                <c:pt idx="1282">
                  <c:v>3.9112904879200001E-2</c:v>
                </c:pt>
                <c:pt idx="1283">
                  <c:v>3.7326417483099998E-2</c:v>
                </c:pt>
                <c:pt idx="1284">
                  <c:v>3.5540404350700001E-2</c:v>
                </c:pt>
                <c:pt idx="1285">
                  <c:v>3.3754614423399998E-2</c:v>
                </c:pt>
                <c:pt idx="1286">
                  <c:v>3.1968795603300001E-2</c:v>
                </c:pt>
                <c:pt idx="1287">
                  <c:v>3.0182694670900002E-2</c:v>
                </c:pt>
                <c:pt idx="1288">
                  <c:v>2.8396057202099999E-2</c:v>
                </c:pt>
                <c:pt idx="1289">
                  <c:v>2.66086274834E-2</c:v>
                </c:pt>
                <c:pt idx="1290">
                  <c:v>2.4820148425999999E-2</c:v>
                </c:pt>
                <c:pt idx="1291">
                  <c:v>2.3030361479099998E-2</c:v>
                </c:pt>
                <c:pt idx="1292">
                  <c:v>2.1239006541499999E-2</c:v>
                </c:pt>
                <c:pt idx="1293">
                  <c:v>1.9445821871699999E-2</c:v>
                </c:pt>
                <c:pt idx="1294">
                  <c:v>1.7650543997300001E-2</c:v>
                </c:pt>
                <c:pt idx="1295">
                  <c:v>1.58529076217E-2</c:v>
                </c:pt>
                <c:pt idx="1296">
                  <c:v>1.4052645530500001E-2</c:v>
                </c:pt>
                <c:pt idx="1297">
                  <c:v>1.2249488495799999E-2</c:v>
                </c:pt>
                <c:pt idx="1298">
                  <c:v>1.0443165178100001E-2</c:v>
                </c:pt>
                <c:pt idx="1299">
                  <c:v>8.6334020276700001E-3</c:v>
                </c:pt>
                <c:pt idx="1300">
                  <c:v>6.8199231835199998E-3</c:v>
                </c:pt>
                <c:pt idx="1301">
                  <c:v>5.00245037017E-3</c:v>
                </c:pt>
                <c:pt idx="1302">
                  <c:v>3.1807027929599998E-3</c:v>
                </c:pt>
                <c:pt idx="1303">
                  <c:v>1.3543970310699999E-3</c:v>
                </c:pt>
                <c:pt idx="1304">
                  <c:v>-4.7675307151400002E-4</c:v>
                </c:pt>
                <c:pt idx="1305">
                  <c:v>-2.3130365173300001E-3</c:v>
                </c:pt>
                <c:pt idx="1306">
                  <c:v>-4.1547452689300003E-3</c:v>
                </c:pt>
                <c:pt idx="1307">
                  <c:v>-6.0021743648999999E-3</c:v>
                </c:pt>
                <c:pt idx="1308">
                  <c:v>-7.8556220382000001E-3</c:v>
                </c:pt>
                <c:pt idx="1309">
                  <c:v>-9.7153898371999999E-3</c:v>
                </c:pt>
                <c:pt idx="1310">
                  <c:v>-1.1581782749299999E-2</c:v>
                </c:pt>
                <c:pt idx="1311">
                  <c:v>-1.34551093272E-2</c:v>
                </c:pt>
                <c:pt idx="1312">
                  <c:v>-1.5335681818500001E-2</c:v>
                </c:pt>
                <c:pt idx="1313">
                  <c:v>-1.72238162974E-2</c:v>
                </c:pt>
                <c:pt idx="1314">
                  <c:v>-1.9119832800599999E-2</c:v>
                </c:pt>
                <c:pt idx="1315">
                  <c:v>-2.10240554651E-2</c:v>
                </c:pt>
                <c:pt idx="1316">
                  <c:v>-2.29368126706E-2</c:v>
                </c:pt>
                <c:pt idx="1317">
                  <c:v>-2.4858437184299999E-2</c:v>
                </c:pt>
                <c:pt idx="1318">
                  <c:v>-2.67892663102E-2</c:v>
                </c:pt>
                <c:pt idx="1319">
                  <c:v>-2.8729642040599999E-2</c:v>
                </c:pt>
                <c:pt idx="1320">
                  <c:v>-3.06799112134E-2</c:v>
                </c:pt>
                <c:pt idx="1321">
                  <c:v>-3.2640425671799998E-2</c:v>
                </c:pt>
                <c:pt idx="1322">
                  <c:v>-3.4611542428399998E-2</c:v>
                </c:pt>
                <c:pt idx="1323">
                  <c:v>-3.6593623834500003E-2</c:v>
                </c:pt>
                <c:pt idx="1324">
                  <c:v>-3.8587037752099998E-2</c:v>
                </c:pt>
                <c:pt idx="1325">
                  <c:v>-4.0592157732500002E-2</c:v>
                </c:pt>
                <c:pt idx="1326">
                  <c:v>-4.26093631977E-2</c:v>
                </c:pt>
                <c:pt idx="1327">
                  <c:v>-4.4639039627999998E-2</c:v>
                </c:pt>
                <c:pt idx="1328">
                  <c:v>-4.6681578754099999E-2</c:v>
                </c:pt>
                <c:pt idx="1329">
                  <c:v>-4.8737378754599998E-2</c:v>
                </c:pt>
                <c:pt idx="1330">
                  <c:v>-5.0806844459200001E-2</c:v>
                </c:pt>
                <c:pt idx="1331">
                  <c:v>-5.2890387557100002E-2</c:v>
                </c:pt>
                <c:pt idx="1332">
                  <c:v>-5.4988426811600002E-2</c:v>
                </c:pt>
                <c:pt idx="1333">
                  <c:v>-5.7101388280599998E-2</c:v>
                </c:pt>
                <c:pt idx="1334">
                  <c:v>-5.9229705543500002E-2</c:v>
                </c:pt>
                <c:pt idx="1335">
                  <c:v>-6.1373819934900001E-2</c:v>
                </c:pt>
                <c:pt idx="1336">
                  <c:v>-6.3534180784399999E-2</c:v>
                </c:pt>
                <c:pt idx="1337">
                  <c:v>-6.5711245664099999E-2</c:v>
                </c:pt>
                <c:pt idx="1338">
                  <c:v>-6.7905480643000005E-2</c:v>
                </c:pt>
                <c:pt idx="1339">
                  <c:v>-7.0117360549299998E-2</c:v>
                </c:pt>
                <c:pt idx="1340">
                  <c:v>-7.2347369240000001E-2</c:v>
                </c:pt>
                <c:pt idx="1341">
                  <c:v>-7.4595999879399993E-2</c:v>
                </c:pt>
                <c:pt idx="1342">
                  <c:v>-7.6863755225200003E-2</c:v>
                </c:pt>
                <c:pt idx="1343">
                  <c:v>-7.9151147924099996E-2</c:v>
                </c:pt>
                <c:pt idx="1344">
                  <c:v>-8.1458700815999999E-2</c:v>
                </c:pt>
                <c:pt idx="1345">
                  <c:v>-8.3786947247800003E-2</c:v>
                </c:pt>
                <c:pt idx="1346">
                  <c:v>-8.6136431397299998E-2</c:v>
                </c:pt>
                <c:pt idx="1347">
                  <c:v>-8.8507708606599997E-2</c:v>
                </c:pt>
                <c:pt idx="1348">
                  <c:v>-9.0901345726400004E-2</c:v>
                </c:pt>
                <c:pt idx="1349">
                  <c:v>-9.3317921471500004E-2</c:v>
                </c:pt>
                <c:pt idx="1350">
                  <c:v>-9.5758026787699999E-2</c:v>
                </c:pt>
                <c:pt idx="1351">
                  <c:v>-9.8222265229500005E-2</c:v>
                </c:pt>
                <c:pt idx="1352">
                  <c:v>-0.100711253352</c:v>
                </c:pt>
                <c:pt idx="1353">
                  <c:v>-0.103225621112</c:v>
                </c:pt>
                <c:pt idx="1354">
                  <c:v>-0.10576601229</c:v>
                </c:pt>
                <c:pt idx="1355">
                  <c:v>-0.108333084912</c:v>
                </c:pt>
                <c:pt idx="1356">
                  <c:v>-0.110927511706</c:v>
                </c:pt>
                <c:pt idx="1357">
                  <c:v>-0.11354998054900001</c:v>
                </c:pt>
                <c:pt idx="1358">
                  <c:v>-0.116201194952</c:v>
                </c:pt>
                <c:pt idx="1359">
                  <c:v>-0.118881874548</c:v>
                </c:pt>
                <c:pt idx="1360">
                  <c:v>-0.121592755599</c:v>
                </c:pt>
                <c:pt idx="1361">
                  <c:v>-0.12433459152</c:v>
                </c:pt>
                <c:pt idx="1362">
                  <c:v>-0.127108153429</c:v>
                </c:pt>
                <c:pt idx="1363">
                  <c:v>-0.12991423069999999</c:v>
                </c:pt>
                <c:pt idx="1364">
                  <c:v>-0.132753631555</c:v>
                </c:pt>
                <c:pt idx="1365">
                  <c:v>-0.13562718365699999</c:v>
                </c:pt>
                <c:pt idx="1366">
                  <c:v>-0.13853573474100001</c:v>
                </c:pt>
                <c:pt idx="1367">
                  <c:v>-0.14148015325300001</c:v>
                </c:pt>
                <c:pt idx="1368">
                  <c:v>-0.14446132902600001</c:v>
                </c:pt>
                <c:pt idx="1369">
                  <c:v>-0.14748017396599999</c:v>
                </c:pt>
                <c:pt idx="1370">
                  <c:v>-0.15053762277400001</c:v>
                </c:pt>
                <c:pt idx="1371">
                  <c:v>-0.15363463368700001</c:v>
                </c:pt>
                <c:pt idx="1372">
                  <c:v>-0.15677218925299999</c:v>
                </c:pt>
                <c:pt idx="1373">
                  <c:v>-0.15995129712299999</c:v>
                </c:pt>
                <c:pt idx="1374">
                  <c:v>-0.16317299088699999</c:v>
                </c:pt>
                <c:pt idx="1375">
                  <c:v>-0.16643833092999999</c:v>
                </c:pt>
                <c:pt idx="1376">
                  <c:v>-0.16974840532400001</c:v>
                </c:pt>
                <c:pt idx="1377">
                  <c:v>-0.17310433075100001</c:v>
                </c:pt>
                <c:pt idx="1378">
                  <c:v>-0.17650725346599999</c:v>
                </c:pt>
                <c:pt idx="1379">
                  <c:v>-0.179958350293</c:v>
                </c:pt>
                <c:pt idx="1380">
                  <c:v>-0.18345882965800001</c:v>
                </c:pt>
                <c:pt idx="1381">
                  <c:v>-0.187009932662</c:v>
                </c:pt>
                <c:pt idx="1382">
                  <c:v>-0.1906129342</c:v>
                </c:pt>
                <c:pt idx="1383">
                  <c:v>-0.19426914411900001</c:v>
                </c:pt>
                <c:pt idx="1384">
                  <c:v>-0.19797990841999999</c:v>
                </c:pt>
                <c:pt idx="1385">
                  <c:v>-0.201746610513</c:v>
                </c:pt>
                <c:pt idx="1386">
                  <c:v>-0.205570672516</c:v>
                </c:pt>
                <c:pt idx="1387">
                  <c:v>-0.209453556608</c:v>
                </c:pt>
                <c:pt idx="1388">
                  <c:v>-0.21339676643800001</c:v>
                </c:pt>
                <c:pt idx="1389">
                  <c:v>-0.21740184858700001</c:v>
                </c:pt>
                <c:pt idx="1390">
                  <c:v>-0.22147039409200001</c:v>
                </c:pt>
                <c:pt idx="1391">
                  <c:v>-0.22560404003100001</c:v>
                </c:pt>
                <c:pt idx="1392">
                  <c:v>-0.229804471171</c:v>
                </c:pt>
                <c:pt idx="1393">
                  <c:v>-0.23407342169100001</c:v>
                </c:pt>
                <c:pt idx="1394">
                  <c:v>-0.23841267696499999</c:v>
                </c:pt>
                <c:pt idx="1395">
                  <c:v>-0.24282407543100001</c:v>
                </c:pt>
                <c:pt idx="1396">
                  <c:v>-0.24730951053200001</c:v>
                </c:pt>
                <c:pt idx="1397">
                  <c:v>-0.25187093274</c:v>
                </c:pt>
                <c:pt idx="1398">
                  <c:v>-0.25651035166399999</c:v>
                </c:pt>
                <c:pt idx="1399">
                  <c:v>-0.26122983825700002</c:v>
                </c:pt>
                <c:pt idx="1400">
                  <c:v>-0.26603152710400002</c:v>
                </c:pt>
                <c:pt idx="1401">
                  <c:v>-0.27091761882100002</c:v>
                </c:pt>
                <c:pt idx="1402">
                  <c:v>-0.27589038255600001</c:v>
                </c:pt>
                <c:pt idx="1403">
                  <c:v>-0.28095215859299999</c:v>
                </c:pt>
                <c:pt idx="1404">
                  <c:v>-0.28610536107899998</c:v>
                </c:pt>
                <c:pt idx="1405">
                  <c:v>-0.29135248086999999</c:v>
                </c:pt>
                <c:pt idx="1406">
                  <c:v>-0.29669608850099999</c:v>
                </c:pt>
                <c:pt idx="1407">
                  <c:v>-0.30213883729399998</c:v>
                </c:pt>
                <c:pt idx="1408">
                  <c:v>-0.307683466603</c:v>
                </c:pt>
                <c:pt idx="1409">
                  <c:v>-0.31333280521399998</c:v>
                </c:pt>
                <c:pt idx="1410">
                  <c:v>-0.31908977489099999</c:v>
                </c:pt>
                <c:pt idx="1411">
                  <c:v>-0.32495739409399998</c:v>
                </c:pt>
                <c:pt idx="1412">
                  <c:v>-0.33093878186699999</c:v>
                </c:pt>
                <c:pt idx="1413">
                  <c:v>-0.33703716191100003</c:v>
                </c:pt>
                <c:pt idx="1414">
                  <c:v>-0.34325586684300002</c:v>
                </c:pt>
                <c:pt idx="1415">
                  <c:v>-0.349598342668</c:v>
                </c:pt>
                <c:pt idx="1416">
                  <c:v>-0.35606815345300002</c:v>
                </c:pt>
                <c:pt idx="1417">
                  <c:v>-0.36266898623799998</c:v>
                </c:pt>
                <c:pt idx="1418">
                  <c:v>-0.36940465617599999</c:v>
                </c:pt>
                <c:pt idx="1419">
                  <c:v>-0.37627911193300001</c:v>
                </c:pt>
                <c:pt idx="1420">
                  <c:v>-0.38329644134800001</c:v>
                </c:pt>
                <c:pt idx="1421">
                  <c:v>-0.390460877378</c:v>
                </c:pt>
                <c:pt idx="1422">
                  <c:v>-0.39777680434099999</c:v>
                </c:pt>
                <c:pt idx="1423">
                  <c:v>-0.40524876446899999</c:v>
                </c:pt>
                <c:pt idx="1424">
                  <c:v>-0.41288146479999999</c:v>
                </c:pt>
                <c:pt idx="1425">
                  <c:v>-0.42067978442499998</c:v>
                </c:pt>
                <c:pt idx="1426">
                  <c:v>-0.428648782098</c:v>
                </c:pt>
                <c:pt idx="1427">
                  <c:v>-0.43679370426000003</c:v>
                </c:pt>
                <c:pt idx="1428">
                  <c:v>-0.44511999346600001</c:v>
                </c:pt>
                <c:pt idx="1429">
                  <c:v>-0.45363329727200002</c:v>
                </c:pt>
                <c:pt idx="1430">
                  <c:v>-0.46233947759299998</c:v>
                </c:pt>
                <c:pt idx="1431">
                  <c:v>-0.47124462055799998</c:v>
                </c:pt>
                <c:pt idx="1432">
                  <c:v>-0.48035504691300002</c:v>
                </c:pt>
                <c:pt idx="1433">
                  <c:v>-0.48967732298400002</c:v>
                </c:pt>
                <c:pt idx="1434">
                  <c:v>-0.49921827224799997</c:v>
                </c:pt>
                <c:pt idx="1435">
                  <c:v>-0.50898498755599997</c:v>
                </c:pt>
                <c:pt idx="1436">
                  <c:v>-0.51898484403400003</c:v>
                </c:pt>
                <c:pt idx="1437">
                  <c:v>-0.529225512728</c:v>
                </c:pt>
                <c:pt idx="1438">
                  <c:v>-0.53971497502300003</c:v>
                </c:pt>
                <c:pt idx="1439">
                  <c:v>-0.55046153789999996</c:v>
                </c:pt>
                <c:pt idx="1440">
                  <c:v>-0.56147385009200002</c:v>
                </c:pt>
                <c:pt idx="1441">
                  <c:v>-0.57276091917799998</c:v>
                </c:pt>
                <c:pt idx="1442">
                  <c:v>-0.58433212971799997</c:v>
                </c:pt>
                <c:pt idx="1443">
                  <c:v>-0.596197262462</c:v>
                </c:pt>
                <c:pt idx="1444">
                  <c:v>-0.60836651474299996</c:v>
                </c:pt>
                <c:pt idx="1445">
                  <c:v>-0.62085052211400005</c:v>
                </c:pt>
                <c:pt idx="1446">
                  <c:v>-0.63366038134299996</c:v>
                </c:pt>
                <c:pt idx="1447">
                  <c:v>-0.64680767484099999</c:v>
                </c:pt>
                <c:pt idx="1448">
                  <c:v>-0.66030449665799995</c:v>
                </c:pt>
                <c:pt idx="1449">
                  <c:v>-0.67416348014000005</c:v>
                </c:pt>
                <c:pt idx="1450">
                  <c:v>-0.68839782739300004</c:v>
                </c:pt>
                <c:pt idx="1451">
                  <c:v>-0.70302134068300004</c:v>
                </c:pt>
                <c:pt idx="1452">
                  <c:v>-0.71804845593300004</c:v>
                </c:pt>
                <c:pt idx="1453">
                  <c:v>-0.73349427847799997</c:v>
                </c:pt>
                <c:pt idx="1454">
                  <c:v>-0.74937462126300003</c:v>
                </c:pt>
                <c:pt idx="1455">
                  <c:v>-0.76570604568699996</c:v>
                </c:pt>
                <c:pt idx="1456">
                  <c:v>-0.78250590530399999</c:v>
                </c:pt>
                <c:pt idx="1457">
                  <c:v>-0.79979239263900004</c:v>
                </c:pt>
                <c:pt idx="1458">
                  <c:v>-0.817584589365</c:v>
                </c:pt>
                <c:pt idx="1459">
                  <c:v>-0.83590252015099997</c:v>
                </c:pt>
                <c:pt idx="1460">
                  <c:v>-0.854767210492</c:v>
                </c:pt>
                <c:pt idx="1461">
                  <c:v>-0.87420074888900001</c:v>
                </c:pt>
                <c:pt idx="1462">
                  <c:v>-0.89422635376199999</c:v>
                </c:pt>
                <c:pt idx="1463">
                  <c:v>-0.91486844554400004</c:v>
                </c:pt>
                <c:pt idx="1464">
                  <c:v>-0.93615272444200004</c:v>
                </c:pt>
                <c:pt idx="1465">
                  <c:v>-0.95810625439300001</c:v>
                </c:pt>
                <c:pt idx="1466">
                  <c:v>-0.98075755383499996</c:v>
                </c:pt>
                <c:pt idx="1467">
                  <c:v>-1.00413669395</c:v>
                </c:pt>
                <c:pt idx="1468">
                  <c:v>-1.02827540514</c:v>
                </c:pt>
                <c:pt idx="1469">
                  <c:v>-1.0532071925599999</c:v>
                </c:pt>
                <c:pt idx="1470">
                  <c:v>-1.07896746166</c:v>
                </c:pt>
                <c:pt idx="1471">
                  <c:v>-1.10559365481</c:v>
                </c:pt>
                <c:pt idx="1472">
                  <c:v>-1.13312540014</c:v>
                </c:pt>
                <c:pt idx="1473">
                  <c:v>-1.1616046739999999</c:v>
                </c:pt>
                <c:pt idx="1474">
                  <c:v>-1.19107597851</c:v>
                </c:pt>
                <c:pt idx="1475">
                  <c:v>-1.22158653594</c:v>
                </c:pt>
                <c:pt idx="1476">
                  <c:v>-1.2531865017799999</c:v>
                </c:pt>
                <c:pt idx="1477">
                  <c:v>-1.2859291988599999</c:v>
                </c:pt>
                <c:pt idx="1478">
                  <c:v>-1.3198713748099999</c:v>
                </c:pt>
                <c:pt idx="1479">
                  <c:v>-1.35507348587</c:v>
                </c:pt>
                <c:pt idx="1480">
                  <c:v>-1.3916000102099999</c:v>
                </c:pt>
                <c:pt idx="1481">
                  <c:v>-1.42951979456</c:v>
                </c:pt>
                <c:pt idx="1482">
                  <c:v>-1.4689064382499999</c:v>
                </c:pt>
                <c:pt idx="1483">
                  <c:v>-1.50983871965</c:v>
                </c:pt>
                <c:pt idx="1484">
                  <c:v>-1.55240107063</c:v>
                </c:pt>
                <c:pt idx="1485">
                  <c:v>-1.59668410533</c:v>
                </c:pt>
                <c:pt idx="1486">
                  <c:v>-1.6427852107500001</c:v>
                </c:pt>
                <c:pt idx="1487">
                  <c:v>-1.6908092076400001</c:v>
                </c:pt>
                <c:pt idx="1488">
                  <c:v>-1.74086909155</c:v>
                </c:pt>
                <c:pt idx="1489">
                  <c:v>-1.7930868653800001</c:v>
                </c:pt>
                <c:pt idx="1490">
                  <c:v>-1.8475944764500001</c:v>
                </c:pt>
                <c:pt idx="1491">
                  <c:v>-1.90453487335</c:v>
                </c:pt>
                <c:pt idx="1492">
                  <c:v>-1.96406319981</c:v>
                </c:pt>
                <c:pt idx="1493">
                  <c:v>-2.0263481457500001</c:v>
                </c:pt>
                <c:pt idx="1494">
                  <c:v>-2.09157347848</c:v>
                </c:pt>
                <c:pt idx="1495">
                  <c:v>-2.1599397805199998</c:v>
                </c:pt>
                <c:pt idx="1496">
                  <c:v>-2.2316664238500001</c:v>
                </c:pt>
                <c:pt idx="1497">
                  <c:v>-2.3069938147700002</c:v>
                </c:pt>
                <c:pt idx="1498">
                  <c:v>-2.38618594738</c:v>
                </c:pt>
                <c:pt idx="1499">
                  <c:v>-2.4695333075199999</c:v>
                </c:pt>
                <c:pt idx="1500">
                  <c:v>-2.5573561729400001</c:v>
                </c:pt>
                <c:pt idx="1501">
                  <c:v>-2.6500083572499999</c:v>
                </c:pt>
                <c:pt idx="1502">
                  <c:v>-2.74788144563</c:v>
                </c:pt>
                <c:pt idx="1503">
                  <c:v>-2.8514095660100001</c:v>
                </c:pt>
                <c:pt idx="1504">
                  <c:v>-2.9610747293499999</c:v>
                </c:pt>
                <c:pt idx="1505">
                  <c:v>-3.0774127514699998</c:v>
                </c:pt>
                <c:pt idx="1506">
                  <c:v>-3.2010197320499998</c:v>
                </c:pt>
                <c:pt idx="1507">
                  <c:v>-3.3325590040200002</c:v>
                </c:pt>
                <c:pt idx="1508">
                  <c:v>-3.47276836679</c:v>
                </c:pt>
                <c:pt idx="1509">
                  <c:v>-3.6224672604600001</c:v>
                </c:pt>
                <c:pt idx="1510">
                  <c:v>-3.78256329892</c:v>
                </c:pt>
                <c:pt idx="1511">
                  <c:v>-3.9540572207300002</c:v>
                </c:pt>
                <c:pt idx="1512">
                  <c:v>-4.1380447876700002</c:v>
                </c:pt>
                <c:pt idx="1513">
                  <c:v>-4.3357133967800001</c:v>
                </c:pt>
                <c:pt idx="1514">
                  <c:v>-4.5483300947299998</c:v>
                </c:pt>
                <c:pt idx="1515">
                  <c:v>-4.7772162126</c:v>
                </c:pt>
                <c:pt idx="1516">
                  <c:v>-5.0237019182499996</c:v>
                </c:pt>
                <c:pt idx="1517">
                  <c:v>-5.2890516400000003</c:v>
                </c:pt>
                <c:pt idx="1518">
                  <c:v>-5.5743487825800004</c:v>
                </c:pt>
                <c:pt idx="1519">
                  <c:v>-5.8803260706199998</c:v>
                </c:pt>
                <c:pt idx="1520">
                  <c:v>-6.2071275745800003</c:v>
                </c:pt>
                <c:pt idx="1521">
                  <c:v>-6.5539924545500003</c:v>
                </c:pt>
                <c:pt idx="1522">
                  <c:v>-6.9188624748800001</c:v>
                </c:pt>
                <c:pt idx="1523">
                  <c:v>-7.29794018662</c:v>
                </c:pt>
                <c:pt idx="1524">
                  <c:v>-7.6852659003900001</c:v>
                </c:pt>
                <c:pt idx="1525">
                  <c:v>-8.0724370825499996</c:v>
                </c:pt>
                <c:pt idx="1526">
                  <c:v>-8.4486479064599997</c:v>
                </c:pt>
                <c:pt idx="1527">
                  <c:v>-8.8012442547800003</c:v>
                </c:pt>
                <c:pt idx="1528">
                  <c:v>-9.1169213608500002</c:v>
                </c:pt>
                <c:pt idx="1529">
                  <c:v>-9.3835044056000001</c:v>
                </c:pt>
                <c:pt idx="1530">
                  <c:v>-9.5919798472500002</c:v>
                </c:pt>
                <c:pt idx="1531">
                  <c:v>-9.7382152046999995</c:v>
                </c:pt>
                <c:pt idx="1532">
                  <c:v>-9.8237874893499999</c:v>
                </c:pt>
                <c:pt idx="1533">
                  <c:v>-9.8556124136300003</c:v>
                </c:pt>
                <c:pt idx="1534">
                  <c:v>-9.8445104453399992</c:v>
                </c:pt>
                <c:pt idx="1535">
                  <c:v>-9.8032126180700008</c:v>
                </c:pt>
                <c:pt idx="1536">
                  <c:v>-9.7444096940999998</c:v>
                </c:pt>
                <c:pt idx="1537">
                  <c:v>-9.6792855490900003</c:v>
                </c:pt>
                <c:pt idx="1538">
                  <c:v>-9.6166998939300008</c:v>
                </c:pt>
                <c:pt idx="1539">
                  <c:v>-9.56295428464</c:v>
                </c:pt>
                <c:pt idx="1540">
                  <c:v>-9.5219605222600006</c:v>
                </c:pt>
                <c:pt idx="1541">
                  <c:v>-9.4956195023699994</c:v>
                </c:pt>
                <c:pt idx="1542">
                  <c:v>-9.4842634317400005</c:v>
                </c:pt>
                <c:pt idx="1543">
                  <c:v>-9.4870723370000007</c:v>
                </c:pt>
                <c:pt idx="1544">
                  <c:v>-9.5024237505800002</c:v>
                </c:pt>
                <c:pt idx="1545">
                  <c:v>-9.5281657159400002</c:v>
                </c:pt>
                <c:pt idx="1546">
                  <c:v>-9.5618198496400009</c:v>
                </c:pt>
                <c:pt idx="1547">
                  <c:v>-9.6007278177500002</c:v>
                </c:pt>
                <c:pt idx="1548">
                  <c:v>-9.6421555278900009</c:v>
                </c:pt>
                <c:pt idx="1549">
                  <c:v>-9.6833675995200004</c:v>
                </c:pt>
                <c:pt idx="1550">
                  <c:v>-9.7216820150499998</c:v>
                </c:pt>
                <c:pt idx="1551">
                  <c:v>-9.7545121671999997</c:v>
                </c:pt>
                <c:pt idx="1552">
                  <c:v>-9.7794011813899999</c:v>
                </c:pt>
                <c:pt idx="1553">
                  <c:v>-9.7940515124199994</c:v>
                </c:pt>
                <c:pt idx="1554">
                  <c:v>-9.79635138101</c:v>
                </c:pt>
                <c:pt idx="1555">
                  <c:v>-9.7843985709600005</c:v>
                </c:pt>
                <c:pt idx="1556">
                  <c:v>-9.7565213925799998</c:v>
                </c:pt>
                <c:pt idx="1557">
                  <c:v>-9.7112961778300004</c:v>
                </c:pt>
                <c:pt idx="1558">
                  <c:v>-9.6475604619399995</c:v>
                </c:pt>
                <c:pt idx="1559">
                  <c:v>-9.5644209864499992</c:v>
                </c:pt>
                <c:pt idx="1560">
                  <c:v>-9.4612557895999991</c:v>
                </c:pt>
                <c:pt idx="1561">
                  <c:v>-9.3377098954100006</c:v>
                </c:pt>
                <c:pt idx="1562">
                  <c:v>-9.1936844294199993</c:v>
                </c:pt>
                <c:pt idx="1563">
                  <c:v>-9.0293193384499997</c:v>
                </c:pt>
                <c:pt idx="1564">
                  <c:v>-8.8449702320399997</c:v>
                </c:pt>
                <c:pt idx="1565">
                  <c:v>-8.6411801612100003</c:v>
                </c:pt>
                <c:pt idx="1566">
                  <c:v>-8.4186473785599993</c:v>
                </c:pt>
                <c:pt idx="1567">
                  <c:v>-8.1781902642799995</c:v>
                </c:pt>
                <c:pt idx="1568">
                  <c:v>-7.9207106497900002</c:v>
                </c:pt>
                <c:pt idx="1569">
                  <c:v>-7.6471567274199996</c:v>
                </c:pt>
                <c:pt idx="1570">
                  <c:v>-7.3584866121600001</c:v>
                </c:pt>
                <c:pt idx="1571">
                  <c:v>-7.0556334382900001</c:v>
                </c:pt>
                <c:pt idx="1572">
                  <c:v>-6.7394726503499998</c:v>
                </c:pt>
                <c:pt idx="1573">
                  <c:v>-6.4107919036699998</c:v>
                </c:pt>
                <c:pt idx="1574">
                  <c:v>-6.0702637452600001</c:v>
                </c:pt>
                <c:pt idx="1575">
                  <c:v>-5.7184210130600004</c:v>
                </c:pt>
                <c:pt idx="1576">
                  <c:v>-5.3556346829699999</c:v>
                </c:pt>
                <c:pt idx="1577">
                  <c:v>-4.9820937110600001</c:v>
                </c:pt>
                <c:pt idx="1578">
                  <c:v>-4.5977862655899999</c:v>
                </c:pt>
                <c:pt idx="1579">
                  <c:v>-4.2024816150199999</c:v>
                </c:pt>
                <c:pt idx="1580">
                  <c:v>-3.79571182879</c:v>
                </c:pt>
                <c:pt idx="1581">
                  <c:v>-3.3767523477100001</c:v>
                </c:pt>
                <c:pt idx="1582">
                  <c:v>-2.94460038207</c:v>
                </c:pt>
                <c:pt idx="1583">
                  <c:v>-2.4979499844099999</c:v>
                </c:pt>
                <c:pt idx="1584">
                  <c:v>-2.0351625108500002</c:v>
                </c:pt>
                <c:pt idx="1585">
                  <c:v>-1.55423101489</c:v>
                </c:pt>
                <c:pt idx="1586">
                  <c:v>-1.05273689739</c:v>
                </c:pt>
                <c:pt idx="1587">
                  <c:v>-0.52779684978499997</c:v>
                </c:pt>
                <c:pt idx="1588">
                  <c:v>2.4002243733899999E-2</c:v>
                </c:pt>
                <c:pt idx="1589">
                  <c:v>0.60668325656099997</c:v>
                </c:pt>
                <c:pt idx="1590">
                  <c:v>1.22497704045</c:v>
                </c:pt>
                <c:pt idx="1591">
                  <c:v>1.8844430975099999</c:v>
                </c:pt>
                <c:pt idx="1592">
                  <c:v>2.5916178304600002</c:v>
                </c:pt>
                <c:pt idx="1593">
                  <c:v>3.3541966526500002</c:v>
                </c:pt>
                <c:pt idx="1594">
                  <c:v>4.1812576130999997</c:v>
                </c:pt>
                <c:pt idx="1595">
                  <c:v>5.0835357668199999</c:v>
                </c:pt>
                <c:pt idx="1596">
                  <c:v>6.0737592118399997</c:v>
                </c:pt>
                <c:pt idx="1597">
                  <c:v>7.1670593067499997</c:v>
                </c:pt>
                <c:pt idx="1598">
                  <c:v>8.3814686108899998</c:v>
                </c:pt>
                <c:pt idx="1599">
                  <c:v>9.7385196239299994</c:v>
                </c:pt>
                <c:pt idx="1600">
                  <c:v>11.263953664100001</c:v>
                </c:pt>
                <c:pt idx="1601">
                  <c:v>12.9885389205</c:v>
                </c:pt>
                <c:pt idx="1602">
                  <c:v>14.948973887099999</c:v>
                </c:pt>
                <c:pt idx="1603">
                  <c:v>17.188806522</c:v>
                </c:pt>
                <c:pt idx="1604">
                  <c:v>19.759212570500001</c:v>
                </c:pt>
                <c:pt idx="1605">
                  <c:v>22.719318978699999</c:v>
                </c:pt>
                <c:pt idx="1606">
                  <c:v>26.135484934200001</c:v>
                </c:pt>
                <c:pt idx="1607">
                  <c:v>30.078503064900001</c:v>
                </c:pt>
                <c:pt idx="1608">
                  <c:v>34.616998976399998</c:v>
                </c:pt>
                <c:pt idx="1609">
                  <c:v>39.804404288800001</c:v>
                </c:pt>
                <c:pt idx="1610">
                  <c:v>45.656034871300001</c:v>
                </c:pt>
                <c:pt idx="1611">
                  <c:v>52.112953490000002</c:v>
                </c:pt>
                <c:pt idx="1612">
                  <c:v>58.992553561100003</c:v>
                </c:pt>
                <c:pt idx="1613">
                  <c:v>65.935444337600003</c:v>
                </c:pt>
                <c:pt idx="1614">
                  <c:v>72.375961091400001</c:v>
                </c:pt>
                <c:pt idx="1615">
                  <c:v>77.5817211528</c:v>
                </c:pt>
                <c:pt idx="1616">
                  <c:v>80.800850857</c:v>
                </c:pt>
                <c:pt idx="1617">
                  <c:v>81.495882803499995</c:v>
                </c:pt>
                <c:pt idx="1618">
                  <c:v>79.553107597999997</c:v>
                </c:pt>
                <c:pt idx="1619">
                  <c:v>75.330866501800003</c:v>
                </c:pt>
                <c:pt idx="1620">
                  <c:v>69.511849286399993</c:v>
                </c:pt>
                <c:pt idx="1621">
                  <c:v>62.862523770599999</c:v>
                </c:pt>
                <c:pt idx="1622">
                  <c:v>56.037320406399999</c:v>
                </c:pt>
                <c:pt idx="1623">
                  <c:v>49.491416798499998</c:v>
                </c:pt>
                <c:pt idx="1624">
                  <c:v>43.484191201400002</c:v>
                </c:pt>
                <c:pt idx="1625">
                  <c:v>38.125939366899999</c:v>
                </c:pt>
                <c:pt idx="1626">
                  <c:v>33.431057490900002</c:v>
                </c:pt>
                <c:pt idx="1627">
                  <c:v>29.360728156</c:v>
                </c:pt>
                <c:pt idx="1628">
                  <c:v>25.851669424299999</c:v>
                </c:pt>
                <c:pt idx="1629">
                  <c:v>22.833311344199998</c:v>
                </c:pt>
                <c:pt idx="1630">
                  <c:v>20.237011948599999</c:v>
                </c:pt>
                <c:pt idx="1631">
                  <c:v>18.000369734900001</c:v>
                </c:pt>
                <c:pt idx="1632">
                  <c:v>16.068753724800001</c:v>
                </c:pt>
                <c:pt idx="1633">
                  <c:v>14.3953755219</c:v>
                </c:pt>
                <c:pt idx="1634">
                  <c:v>12.9406744364</c:v>
                </c:pt>
                <c:pt idx="1635">
                  <c:v>11.6714394584</c:v>
                </c:pt>
                <c:pt idx="1636">
                  <c:v>10.559887100099999</c:v>
                </c:pt>
                <c:pt idx="1637">
                  <c:v>9.5827988658199992</c:v>
                </c:pt>
                <c:pt idx="1638">
                  <c:v>8.7207599228500001</c:v>
                </c:pt>
                <c:pt idx="1639">
                  <c:v>7.95750862478</c:v>
                </c:pt>
                <c:pt idx="1640">
                  <c:v>7.2793913301200002</c:v>
                </c:pt>
                <c:pt idx="1641">
                  <c:v>6.6749106710400001</c:v>
                </c:pt>
                <c:pt idx="1642">
                  <c:v>6.1343537115100002</c:v>
                </c:pt>
                <c:pt idx="1643">
                  <c:v>5.6494869091800002</c:v>
                </c:pt>
                <c:pt idx="1644">
                  <c:v>5.2133061979299997</c:v>
                </c:pt>
                <c:pt idx="1645">
                  <c:v>4.8198321908399997</c:v>
                </c:pt>
                <c:pt idx="1646">
                  <c:v>4.4639421528699996</c:v>
                </c:pt>
                <c:pt idx="1647">
                  <c:v>4.1412318749899999</c:v>
                </c:pt>
                <c:pt idx="1648">
                  <c:v>3.8479018523800002</c:v>
                </c:pt>
                <c:pt idx="1649">
                  <c:v>3.5806632300499999</c:v>
                </c:pt>
                <c:pt idx="1650">
                  <c:v>3.3366598494300002</c:v>
                </c:pt>
                <c:pt idx="1651">
                  <c:v>3.11340343594</c:v>
                </c:pt>
                <c:pt idx="1652">
                  <c:v>2.9087195380800002</c:v>
                </c:pt>
                <c:pt idx="1653">
                  <c:v>2.7207022866399999</c:v>
                </c:pt>
                <c:pt idx="1654">
                  <c:v>2.5476764108099998</c:v>
                </c:pt>
                <c:pt idx="1655">
                  <c:v>2.38816524305</c:v>
                </c:pt>
                <c:pt idx="1656">
                  <c:v>2.24086368149</c:v>
                </c:pt>
                <c:pt idx="1657">
                  <c:v>2.10461526924</c:v>
                </c:pt>
                <c:pt idx="1658">
                  <c:v>1.9783927030199999</c:v>
                </c:pt>
                <c:pt idx="1659">
                  <c:v>1.8612812077000001</c:v>
                </c:pt>
                <c:pt idx="1660">
                  <c:v>1.7524643128999999</c:v>
                </c:pt>
                <c:pt idx="1661">
                  <c:v>1.65121164953</c:v>
                </c:pt>
                <c:pt idx="1662">
                  <c:v>1.55686844945</c:v>
                </c:pt>
                <c:pt idx="1663">
                  <c:v>1.4688464860799999</c:v>
                </c:pt>
                <c:pt idx="1664">
                  <c:v>1.3866162369599999</c:v>
                </c:pt>
                <c:pt idx="1665">
                  <c:v>1.3097000859900001</c:v>
                </c:pt>
                <c:pt idx="1666">
                  <c:v>1.2376664124500001</c:v>
                </c:pt>
                <c:pt idx="1667">
                  <c:v>1.17012443851</c:v>
                </c:pt>
                <c:pt idx="1668">
                  <c:v>1.10671972714</c:v>
                </c:pt>
                <c:pt idx="1669">
                  <c:v>1.0471302391799999</c:v>
                </c:pt>
                <c:pt idx="1670">
                  <c:v>0.99106287234900003</c:v>
                </c:pt>
                <c:pt idx="1671">
                  <c:v>0.93825041660499997</c:v>
                </c:pt>
                <c:pt idx="1672">
                  <c:v>0.88844887001100004</c:v>
                </c:pt>
                <c:pt idx="1673">
                  <c:v>0.84143506750599995</c:v>
                </c:pt>
                <c:pt idx="1674">
                  <c:v>0.79700458185199996</c:v>
                </c:pt>
                <c:pt idx="1675">
                  <c:v>0.75496986180799996</c:v>
                </c:pt>
                <c:pt idx="1676">
                  <c:v>0.71515857753099998</c:v>
                </c:pt>
                <c:pt idx="1677">
                  <c:v>0.67741214733999999</c:v>
                </c:pt>
                <c:pt idx="1678">
                  <c:v>0.64158442352199996</c:v>
                </c:pt>
                <c:pt idx="1679">
                  <c:v>0.60754051785800001</c:v>
                </c:pt>
                <c:pt idx="1680">
                  <c:v>0.57515575013800002</c:v>
                </c:pt>
                <c:pt idx="1681">
                  <c:v>0.54431470509000002</c:v>
                </c:pt>
                <c:pt idx="1682">
                  <c:v>0.51491038507200004</c:v>
                </c:pt>
                <c:pt idx="1683">
                  <c:v>0.486843447456</c:v>
                </c:pt>
                <c:pt idx="1684">
                  <c:v>0.46002151704700001</c:v>
                </c:pt>
                <c:pt idx="1685">
                  <c:v>0.43435856506800002</c:v>
                </c:pt>
                <c:pt idx="1686">
                  <c:v>0.40977434728000001</c:v>
                </c:pt>
                <c:pt idx="1687">
                  <c:v>0.38619389469400001</c:v>
                </c:pt>
                <c:pt idx="1688">
                  <c:v>0.36354705113800001</c:v>
                </c:pt>
                <c:pt idx="1689">
                  <c:v>0.34176805255999998</c:v>
                </c:pt>
                <c:pt idx="1690">
                  <c:v>0.32079514360799999</c:v>
                </c:pt>
                <c:pt idx="1691">
                  <c:v>0.300570227473</c:v>
                </c:pt>
                <c:pt idx="1692">
                  <c:v>0.281038545463</c:v>
                </c:pt>
                <c:pt idx="1693">
                  <c:v>0.26214838316200001</c:v>
                </c:pt>
                <c:pt idx="1694">
                  <c:v>0.243850800353</c:v>
                </c:pt>
                <c:pt idx="1695">
                  <c:v>0.22609938220199999</c:v>
                </c:pt>
                <c:pt idx="1696">
                  <c:v>0.208850009433</c:v>
                </c:pt>
                <c:pt idx="1697">
                  <c:v>0.19206064549400001</c:v>
                </c:pt>
                <c:pt idx="1698">
                  <c:v>0.175691138863</c:v>
                </c:pt>
                <c:pt idx="1699">
                  <c:v>0.159703038868</c:v>
                </c:pt>
                <c:pt idx="1700">
                  <c:v>0.14405942350100001</c:v>
                </c:pt>
                <c:pt idx="1701">
                  <c:v>0.128724737891</c:v>
                </c:pt>
                <c:pt idx="1702">
                  <c:v>0.113664642166</c:v>
                </c:pt>
                <c:pt idx="1703">
                  <c:v>9.8845867576199994E-2</c:v>
                </c:pt>
                <c:pt idx="1704">
                  <c:v>8.4236079822000001E-2</c:v>
                </c:pt>
                <c:pt idx="1705">
                  <c:v>6.9803748596399998E-2</c:v>
                </c:pt>
                <c:pt idx="1706">
                  <c:v>5.5518022443399997E-2</c:v>
                </c:pt>
                <c:pt idx="1707">
                  <c:v>4.1348608060900002E-2</c:v>
                </c:pt>
                <c:pt idx="1708">
                  <c:v>2.72656532401E-2</c:v>
                </c:pt>
                <c:pt idx="1709">
                  <c:v>1.3239632662099999E-2</c:v>
                </c:pt>
                <c:pt idx="1710">
                  <c:v>-7.5876419701099995E-4</c:v>
                </c:pt>
                <c:pt idx="1711">
                  <c:v>-1.47587437783E-2</c:v>
                </c:pt>
                <c:pt idx="1712">
                  <c:v>-2.87895184839E-2</c:v>
                </c:pt>
                <c:pt idx="1713">
                  <c:v>-4.2880416759500002E-2</c:v>
                </c:pt>
                <c:pt idx="1714">
                  <c:v>-5.7060993921499999E-2</c:v>
                </c:pt>
                <c:pt idx="1715">
                  <c:v>-7.1361144445300007E-2</c:v>
                </c:pt>
                <c:pt idx="1716">
                  <c:v>-8.5811216441499999E-2</c:v>
                </c:pt>
                <c:pt idx="1717">
                  <c:v>-0.100442129073</c:v>
                </c:pt>
                <c:pt idx="1718">
                  <c:v>-0.115285493695</c:v>
                </c:pt>
                <c:pt idx="1719">
                  <c:v>-0.130373739529</c:v>
                </c:pt>
                <c:pt idx="1720">
                  <c:v>-0.14574024474700001</c:v>
                </c:pt>
                <c:pt idx="1721">
                  <c:v>-0.16141947388299999</c:v>
                </c:pt>
                <c:pt idx="1722">
                  <c:v>-0.17744712254799999</c:v>
                </c:pt>
                <c:pt idx="1723">
                  <c:v>-0.19386027052499999</c:v>
                </c:pt>
                <c:pt idx="1724">
                  <c:v>-0.21069754440399999</c:v>
                </c:pt>
                <c:pt idx="1725">
                  <c:v>-0.22799929098300001</c:v>
                </c:pt>
                <c:pt idx="1726">
                  <c:v>-0.24580776285200001</c:v>
                </c:pt>
                <c:pt idx="1727">
                  <c:v>-0.264167317638</c:v>
                </c:pt>
                <c:pt idx="1728">
                  <c:v>-0.28312463259600001</c:v>
                </c:pt>
                <c:pt idx="1729">
                  <c:v>-0.30272893638499998</c:v>
                </c:pt>
                <c:pt idx="1730">
                  <c:v>-0.32303226008199998</c:v>
                </c:pt>
                <c:pt idx="1731">
                  <c:v>-0.34408970970800001</c:v>
                </c:pt>
                <c:pt idx="1732">
                  <c:v>-0.36595976280800002</c:v>
                </c:pt>
                <c:pt idx="1733">
                  <c:v>-0.38870459194500001</c:v>
                </c:pt>
                <c:pt idx="1734">
                  <c:v>-0.41239041828200002</c:v>
                </c:pt>
                <c:pt idx="1735">
                  <c:v>-0.43708789884900001</c:v>
                </c:pt>
                <c:pt idx="1736">
                  <c:v>-0.46287255153000001</c:v>
                </c:pt>
                <c:pt idx="1737">
                  <c:v>-0.48982522232800002</c:v>
                </c:pt>
                <c:pt idx="1738">
                  <c:v>-0.51803260005999996</c:v>
                </c:pt>
                <c:pt idx="1739">
                  <c:v>-0.54758778432099997</c:v>
                </c:pt>
                <c:pt idx="1740">
                  <c:v>-0.57859091333799995</c:v>
                </c:pt>
                <c:pt idx="1741">
                  <c:v>-0.61114985926300003</c:v>
                </c:pt>
                <c:pt idx="1742">
                  <c:v>-0.64538099947799998</c:v>
                </c:pt>
                <c:pt idx="1743">
                  <c:v>-0.68141007372899998</c:v>
                </c:pt>
                <c:pt idx="1744">
                  <c:v>-0.71937313830899996</c:v>
                </c:pt>
                <c:pt idx="1745">
                  <c:v>-0.75941763013999997</c:v>
                </c:pt>
                <c:pt idx="1746">
                  <c:v>-0.80170355554399997</c:v>
                </c:pt>
                <c:pt idx="1747">
                  <c:v>-0.84640482070300005</c:v>
                </c:pt>
                <c:pt idx="1748">
                  <c:v>-0.89371072342299995</c:v>
                </c:pt>
                <c:pt idx="1749">
                  <c:v>-0.94382762888799998</c:v>
                </c:pt>
                <c:pt idx="1750">
                  <c:v>-0.99698085567100003</c:v>
                </c:pt>
                <c:pt idx="1751">
                  <c:v>-1.0534168025299999</c:v>
                </c:pt>
                <c:pt idx="1752">
                  <c:v>-1.11340535148</c:v>
                </c:pt>
                <c:pt idx="1753">
                  <c:v>-1.17724258857</c:v>
                </c:pt>
                <c:pt idx="1754">
                  <c:v>-1.2452538908399999</c:v>
                </c:pt>
                <c:pt idx="1755">
                  <c:v>-1.31779743619</c:v>
                </c:pt>
                <c:pt idx="1756">
                  <c:v>-1.3952682030100001</c:v>
                </c:pt>
                <c:pt idx="1757">
                  <c:v>-1.4781025380499999</c:v>
                </c:pt>
                <c:pt idx="1758">
                  <c:v>-1.56678338569</c:v>
                </c:pt>
                <c:pt idx="1759">
                  <c:v>-1.66184628841</c:v>
                </c:pt>
                <c:pt idx="1760">
                  <c:v>-1.76388628949</c:v>
                </c:pt>
                <c:pt idx="1761">
                  <c:v>-1.8735658934699999</c:v>
                </c:pt>
                <c:pt idx="1762">
                  <c:v>-1.99162427058</c:v>
                </c:pt>
                <c:pt idx="1763">
                  <c:v>-2.1188879281599999</c:v>
                </c:pt>
                <c:pt idx="1764">
                  <c:v>-2.2562831168200002</c:v>
                </c:pt>
                <c:pt idx="1765">
                  <c:v>-2.4048502945000001</c:v>
                </c:pt>
                <c:pt idx="1766">
                  <c:v>-2.5657610387399998</c:v>
                </c:pt>
                <c:pt idx="1767">
                  <c:v>-2.7403378805799998</c:v>
                </c:pt>
                <c:pt idx="1768">
                  <c:v>-2.93007763609</c:v>
                </c:pt>
                <c:pt idx="1769">
                  <c:v>-3.1366789378100002</c:v>
                </c:pt>
                <c:pt idx="1770">
                  <c:v>-3.3620748256700002</c:v>
                </c:pt>
                <c:pt idx="1771">
                  <c:v>-3.6084714517599998</c:v>
                </c:pt>
                <c:pt idx="1772">
                  <c:v>-3.8783941960899999</c:v>
                </c:pt>
                <c:pt idx="1773">
                  <c:v>-4.1747427927</c:v>
                </c:pt>
                <c:pt idx="1774">
                  <c:v>-4.5008574423800001</c:v>
                </c:pt>
                <c:pt idx="1775">
                  <c:v>-4.8605983576499998</c:v>
                </c:pt>
                <c:pt idx="1776">
                  <c:v>-5.2584417693400001</c:v>
                </c:pt>
                <c:pt idx="1777">
                  <c:v>-5.6995961473800003</c:v>
                </c:pt>
                <c:pt idx="1778">
                  <c:v>-6.1901432777299998</c:v>
                </c:pt>
                <c:pt idx="1779">
                  <c:v>-6.7372099201599998</c:v>
                </c:pt>
                <c:pt idx="1780">
                  <c:v>-7.3491770661800002</c:v>
                </c:pt>
                <c:pt idx="1781">
                  <c:v>-8.0359353197099992</c:v>
                </c:pt>
                <c:pt idx="1782">
                  <c:v>-8.8091965856600005</c:v>
                </c:pt>
                <c:pt idx="1783">
                  <c:v>-9.6828739228499998</c:v>
                </c:pt>
                <c:pt idx="1784">
                  <c:v>-10.6735427595</c:v>
                </c:pt>
                <c:pt idx="1785">
                  <c:v>-11.800996982499999</c:v>
                </c:pt>
                <c:pt idx="1786">
                  <c:v>-13.088911341899999</c:v>
                </c:pt>
                <c:pt idx="1787">
                  <c:v>-14.565614613999999</c:v>
                </c:pt>
                <c:pt idx="1788">
                  <c:v>-16.264961399299999</c:v>
                </c:pt>
                <c:pt idx="1789">
                  <c:v>-18.2272560183</c:v>
                </c:pt>
                <c:pt idx="1790">
                  <c:v>-20.500115331</c:v>
                </c:pt>
                <c:pt idx="1791">
                  <c:v>-23.139034387100001</c:v>
                </c:pt>
                <c:pt idx="1792">
                  <c:v>-26.2072014554</c:v>
                </c:pt>
                <c:pt idx="1793">
                  <c:v>-29.773742430199999</c:v>
                </c:pt>
                <c:pt idx="1794">
                  <c:v>-33.908995538799999</c:v>
                </c:pt>
                <c:pt idx="1795">
                  <c:v>-38.674596088000001</c:v>
                </c:pt>
                <c:pt idx="1796">
                  <c:v>-44.105219956399999</c:v>
                </c:pt>
                <c:pt idx="1797">
                  <c:v>-50.1783846099</c:v>
                </c:pt>
                <c:pt idx="1798">
                  <c:v>-56.770291174699999</c:v>
                </c:pt>
                <c:pt idx="1799">
                  <c:v>-63.6021987106</c:v>
                </c:pt>
                <c:pt idx="1800">
                  <c:v>-70.196260739899998</c:v>
                </c:pt>
                <c:pt idx="1801">
                  <c:v>-75.879679930600005</c:v>
                </c:pt>
                <c:pt idx="1802">
                  <c:v>-79.8839113537</c:v>
                </c:pt>
                <c:pt idx="1803">
                  <c:v>-81.550178985599999</c:v>
                </c:pt>
                <c:pt idx="1804">
                  <c:v>-80.567209950800006</c:v>
                </c:pt>
                <c:pt idx="1805">
                  <c:v>-77.100723116599994</c:v>
                </c:pt>
                <c:pt idx="1806">
                  <c:v>-71.723276971900006</c:v>
                </c:pt>
                <c:pt idx="1807">
                  <c:v>-65.195029147599996</c:v>
                </c:pt>
                <c:pt idx="1808">
                  <c:v>-58.2353411984</c:v>
                </c:pt>
                <c:pt idx="1809">
                  <c:v>-51.387761617800003</c:v>
                </c:pt>
                <c:pt idx="1810">
                  <c:v>-44.990327580600002</c:v>
                </c:pt>
                <c:pt idx="1811">
                  <c:v>-39.209578246900001</c:v>
                </c:pt>
                <c:pt idx="1812">
                  <c:v>-34.0942150148</c:v>
                </c:pt>
                <c:pt idx="1813">
                  <c:v>-29.6232982953</c:v>
                </c:pt>
                <c:pt idx="1814">
                  <c:v>-25.740849290300002</c:v>
                </c:pt>
                <c:pt idx="1815">
                  <c:v>-22.377519393299998</c:v>
                </c:pt>
                <c:pt idx="1816">
                  <c:v>-19.4627642558</c:v>
                </c:pt>
                <c:pt idx="1817">
                  <c:v>-16.930922467399999</c:v>
                </c:pt>
                <c:pt idx="1818">
                  <c:v>-14.7237199585</c:v>
                </c:pt>
                <c:pt idx="1819">
                  <c:v>-12.7908356287</c:v>
                </c:pt>
                <c:pt idx="1820">
                  <c:v>-11.0895063428</c:v>
                </c:pt>
                <c:pt idx="1821">
                  <c:v>-9.5837217541400008</c:v>
                </c:pt>
                <c:pt idx="1822">
                  <c:v>-8.2433013017899999</c:v>
                </c:pt>
                <c:pt idx="1823">
                  <c:v>-7.0429977529199999</c:v>
                </c:pt>
                <c:pt idx="1824">
                  <c:v>-5.9616903939699997</c:v>
                </c:pt>
                <c:pt idx="1825">
                  <c:v>-4.9816883116400001</c:v>
                </c:pt>
                <c:pt idx="1826">
                  <c:v>-4.0881431424199999</c:v>
                </c:pt>
                <c:pt idx="1827">
                  <c:v>-3.2685613046799999</c:v>
                </c:pt>
                <c:pt idx="1828">
                  <c:v>-2.51240246972</c:v>
                </c:pt>
                <c:pt idx="1829">
                  <c:v>-1.81075079082</c:v>
                </c:pt>
                <c:pt idx="1830">
                  <c:v>-1.1560465331700001</c:v>
                </c:pt>
                <c:pt idx="1831">
                  <c:v>-0.54186736729499996</c:v>
                </c:pt>
                <c:pt idx="1832">
                  <c:v>3.7249725534899997E-2</c:v>
                </c:pt>
                <c:pt idx="1833">
                  <c:v>0.58595343186100002</c:v>
                </c:pt>
                <c:pt idx="1834">
                  <c:v>1.1081961141600001</c:v>
                </c:pt>
                <c:pt idx="1835">
                  <c:v>1.6073298633599999</c:v>
                </c:pt>
                <c:pt idx="1836">
                  <c:v>2.0861846854500001</c:v>
                </c:pt>
                <c:pt idx="1837">
                  <c:v>2.54713216718</c:v>
                </c:pt>
                <c:pt idx="1838">
                  <c:v>2.99213737484</c:v>
                </c:pt>
                <c:pt idx="1839">
                  <c:v>3.4228012754499999</c:v>
                </c:pt>
                <c:pt idx="1840">
                  <c:v>3.8403956084100002</c:v>
                </c:pt>
                <c:pt idx="1841">
                  <c:v>4.2458918571300002</c:v>
                </c:pt>
                <c:pt idx="1842">
                  <c:v>4.6399857560799997</c:v>
                </c:pt>
                <c:pt idx="1843">
                  <c:v>5.0231186036100004</c:v>
                </c:pt>
                <c:pt idx="1844">
                  <c:v>5.39549652032</c:v>
                </c:pt>
                <c:pt idx="1845">
                  <c:v>5.7571086842200003</c:v>
                </c:pt>
                <c:pt idx="1846">
                  <c:v>6.1077454748899997</c:v>
                </c:pt>
                <c:pt idx="1847">
                  <c:v>6.4470173588200002</c:v>
                </c:pt>
                <c:pt idx="1848">
                  <c:v>6.7743752367600001</c:v>
                </c:pt>
                <c:pt idx="1849">
                  <c:v>7.0891328433099998</c:v>
                </c:pt>
                <c:pt idx="1850">
                  <c:v>7.3904916328099999</c:v>
                </c:pt>
                <c:pt idx="1851">
                  <c:v>7.6775684010100003</c:v>
                </c:pt>
                <c:pt idx="1852">
                  <c:v>7.94942567997</c:v>
                </c:pt>
                <c:pt idx="1853">
                  <c:v>8.2051047096600005</c:v>
                </c:pt>
                <c:pt idx="1854">
                  <c:v>8.4436605438200001</c:v>
                </c:pt>
                <c:pt idx="1855">
                  <c:v>8.6641986052900002</c:v>
                </c:pt>
                <c:pt idx="1856">
                  <c:v>8.8659117857399998</c:v>
                </c:pt>
                <c:pt idx="1857">
                  <c:v>9.0481170072499992</c:v>
                </c:pt>
                <c:pt idx="1858">
                  <c:v>9.2102900483900001</c:v>
                </c:pt>
                <c:pt idx="1859">
                  <c:v>9.3520974039699993</c:v>
                </c:pt>
                <c:pt idx="1860">
                  <c:v>9.4734240043</c:v>
                </c:pt>
                <c:pt idx="1861">
                  <c:v>9.5743957709299998</c:v>
                </c:pt>
                <c:pt idx="1862">
                  <c:v>9.6553962225800003</c:v>
                </c:pt>
                <c:pt idx="1863">
                  <c:v>9.7170766487600009</c:v>
                </c:pt>
                <c:pt idx="1864">
                  <c:v>9.7603597122399997</c:v>
                </c:pt>
                <c:pt idx="1865">
                  <c:v>9.7864366886600003</c:v>
                </c:pt>
                <c:pt idx="1866">
                  <c:v>9.79675886309</c:v>
                </c:pt>
                <c:pt idx="1867">
                  <c:v>9.7930238376900007</c:v>
                </c:pt>
                <c:pt idx="1868">
                  <c:v>9.7771576216899998</c:v>
                </c:pt>
                <c:pt idx="1869">
                  <c:v>9.7512933357599998</c:v>
                </c:pt>
                <c:pt idx="1870">
                  <c:v>9.7177471295100002</c:v>
                </c:pt>
                <c:pt idx="1871">
                  <c:v>9.6789914430999993</c:v>
                </c:pt>
                <c:pt idx="1872">
                  <c:v>9.6376249959100004</c:v>
                </c:pt>
                <c:pt idx="1873">
                  <c:v>9.5963378010699998</c:v>
                </c:pt>
                <c:pt idx="1874">
                  <c:v>9.5578680251999995</c:v>
                </c:pt>
                <c:pt idx="1875">
                  <c:v>9.5249455826399991</c:v>
                </c:pt>
                <c:pt idx="1876">
                  <c:v>9.5002149707099992</c:v>
                </c:pt>
                <c:pt idx="1877">
                  <c:v>9.48612714293</c:v>
                </c:pt>
                <c:pt idx="1878">
                  <c:v>9.4847876019800008</c:v>
                </c:pt>
                <c:pt idx="1879">
                  <c:v>9.4977463417300001</c:v>
                </c:pt>
                <c:pt idx="1880">
                  <c:v>9.5257166576499994</c:v>
                </c:pt>
                <c:pt idx="1881">
                  <c:v>9.5682173189499995</c:v>
                </c:pt>
                <c:pt idx="1882">
                  <c:v>9.6231505662500005</c:v>
                </c:pt>
                <c:pt idx="1883">
                  <c:v>9.6863614609099997</c:v>
                </c:pt>
                <c:pt idx="1884">
                  <c:v>9.7512737134900007</c:v>
                </c:pt>
                <c:pt idx="1885">
                  <c:v>9.8087551825600006</c:v>
                </c:pt>
                <c:pt idx="1886">
                  <c:v>9.8474073999199998</c:v>
                </c:pt>
                <c:pt idx="1887">
                  <c:v>9.8544532959000009</c:v>
                </c:pt>
                <c:pt idx="1888">
                  <c:v>9.8172693001999995</c:v>
                </c:pt>
                <c:pt idx="1889">
                  <c:v>9.7253667101399994</c:v>
                </c:pt>
                <c:pt idx="1890">
                  <c:v>9.5723550920800005</c:v>
                </c:pt>
                <c:pt idx="1891">
                  <c:v>9.3572805644300008</c:v>
                </c:pt>
                <c:pt idx="1892">
                  <c:v>9.0848649020399996</c:v>
                </c:pt>
                <c:pt idx="1893">
                  <c:v>8.7645584896200006</c:v>
                </c:pt>
                <c:pt idx="1894">
                  <c:v>8.4087565658799992</c:v>
                </c:pt>
                <c:pt idx="1895">
                  <c:v>8.0307707808500002</c:v>
                </c:pt>
                <c:pt idx="1896">
                  <c:v>7.6431008722099998</c:v>
                </c:pt>
                <c:pt idx="1897">
                  <c:v>7.2563081674100003</c:v>
                </c:pt>
                <c:pt idx="1898">
                  <c:v>6.87852479905</c:v>
                </c:pt>
                <c:pt idx="1899">
                  <c:v>6.5154585404100001</c:v>
                </c:pt>
                <c:pt idx="1900">
                  <c:v>6.1706966269999999</c:v>
                </c:pt>
                <c:pt idx="1901">
                  <c:v>5.8461357294800003</c:v>
                </c:pt>
                <c:pt idx="1902">
                  <c:v>5.54242083819</c:v>
                </c:pt>
                <c:pt idx="1903">
                  <c:v>5.2593302030100002</c:v>
                </c:pt>
                <c:pt idx="1904">
                  <c:v>4.99608289721</c:v>
                </c:pt>
                <c:pt idx="1905">
                  <c:v>4.7515687777000002</c:v>
                </c:pt>
                <c:pt idx="1906">
                  <c:v>4.5245115513399998</c:v>
                </c:pt>
                <c:pt idx="1907">
                  <c:v>4.31357901264</c:v>
                </c:pt>
                <c:pt idx="1908">
                  <c:v>4.1174539462500004</c:v>
                </c:pt>
                <c:pt idx="1909">
                  <c:v>3.9348770044300001</c:v>
                </c:pt>
                <c:pt idx="1910">
                  <c:v>3.76467033557</c:v>
                </c:pt>
                <c:pt idx="1911">
                  <c:v>3.6057484362599999</c:v>
                </c:pt>
                <c:pt idx="1912">
                  <c:v>3.4571208282599999</c:v>
                </c:pt>
                <c:pt idx="1913">
                  <c:v>3.3178897369499998</c:v>
                </c:pt>
                <c:pt idx="1914">
                  <c:v>3.1872449089499999</c:v>
                </c:pt>
                <c:pt idx="1915">
                  <c:v>3.0644569716599999</c:v>
                </c:pt>
                <c:pt idx="1916">
                  <c:v>2.9488702296799998</c:v>
                </c:pt>
                <c:pt idx="1917">
                  <c:v>2.8398954491300001</c:v>
                </c:pt>
                <c:pt idx="1918">
                  <c:v>2.7370029524300001</c:v>
                </c:pt>
                <c:pt idx="1919">
                  <c:v>2.6397161969299998</c:v>
                </c:pt>
                <c:pt idx="1920">
                  <c:v>2.5476059157700002</c:v>
                </c:pt>
                <c:pt idx="1921">
                  <c:v>2.46028484045</c:v>
                </c:pt>
                <c:pt idx="1922">
                  <c:v>2.3774029895000002</c:v>
                </c:pt>
                <c:pt idx="1923">
                  <c:v>2.2986434884500002</c:v>
                </c:pt>
                <c:pt idx="1924">
                  <c:v>2.22371887624</c:v>
                </c:pt>
                <c:pt idx="1925">
                  <c:v>2.1523678503800001</c:v>
                </c:pt>
                <c:pt idx="1926">
                  <c:v>2.08435240306</c:v>
                </c:pt>
                <c:pt idx="1927">
                  <c:v>2.01945530319</c:v>
                </c:pt>
                <c:pt idx="1928">
                  <c:v>1.9574778826499999</c:v>
                </c:pt>
                <c:pt idx="1929">
                  <c:v>1.8982380891599999</c:v>
                </c:pt>
                <c:pt idx="1930">
                  <c:v>1.84156877232</c:v>
                </c:pt>
                <c:pt idx="1931">
                  <c:v>1.78731617317</c:v>
                </c:pt>
                <c:pt idx="1932">
                  <c:v>1.7353385911799999</c:v>
                </c:pt>
                <c:pt idx="1933">
                  <c:v>1.6855052062</c:v>
                </c:pt>
                <c:pt idx="1934">
                  <c:v>1.6376950353899999</c:v>
                </c:pt>
                <c:pt idx="1935">
                  <c:v>1.59179600819</c:v>
                </c:pt>
                <c:pt idx="1936">
                  <c:v>1.5477041442399999</c:v>
                </c:pt>
                <c:pt idx="1937">
                  <c:v>1.5053228216100001</c:v>
                </c:pt>
                <c:pt idx="1938">
                  <c:v>1.46456212393</c:v>
                </c:pt>
                <c:pt idx="1939">
                  <c:v>1.4253382569399999</c:v>
                </c:pt>
                <c:pt idx="1940">
                  <c:v>1.3875730258800001</c:v>
                </c:pt>
                <c:pt idx="1941">
                  <c:v>1.35119336661</c:v>
                </c:pt>
                <c:pt idx="1942">
                  <c:v>1.3161309239900001</c:v>
                </c:pt>
                <c:pt idx="1943">
                  <c:v>1.2823216720999999</c:v>
                </c:pt>
                <c:pt idx="1944">
                  <c:v>1.2497055714500001</c:v>
                </c:pt>
                <c:pt idx="1945">
                  <c:v>1.2182262590099999</c:v>
                </c:pt>
                <c:pt idx="1946">
                  <c:v>1.1878307674399999</c:v>
                </c:pt>
                <c:pt idx="1947">
                  <c:v>1.1584692702299999</c:v>
                </c:pt>
                <c:pt idx="1948">
                  <c:v>1.1300948500300001</c:v>
                </c:pt>
                <c:pt idx="1949">
                  <c:v>1.10266328769</c:v>
                </c:pt>
                <c:pt idx="1950">
                  <c:v>1.0761328698099999</c:v>
                </c:pt>
                <c:pt idx="1951">
                  <c:v>1.0504642128699999</c:v>
                </c:pt>
                <c:pt idx="1952">
                  <c:v>1.02562010234</c:v>
                </c:pt>
                <c:pt idx="1953">
                  <c:v>1.00156534526</c:v>
                </c:pt>
                <c:pt idx="1954">
                  <c:v>0.97826663477999998</c:v>
                </c:pt>
                <c:pt idx="1955">
                  <c:v>0.95569242585600001</c:v>
                </c:pt>
                <c:pt idx="1956">
                  <c:v>0.93381282067100002</c:v>
                </c:pt>
                <c:pt idx="1957">
                  <c:v>0.91259946312200002</c:v>
                </c:pt>
                <c:pt idx="1958">
                  <c:v>0.89202544141399998</c:v>
                </c:pt>
                <c:pt idx="1959">
                  <c:v>0.87206519806100002</c:v>
                </c:pt>
                <c:pt idx="1960">
                  <c:v>0.85269444662899996</c:v>
                </c:pt>
                <c:pt idx="1961">
                  <c:v>0.83389009461200003</c:v>
                </c:pt>
                <c:pt idx="1962">
                  <c:v>0.815630171929</c:v>
                </c:pt>
                <c:pt idx="1963">
                  <c:v>0.79789376453799998</c:v>
                </c:pt>
                <c:pt idx="1964">
                  <c:v>0.78066095274900005</c:v>
                </c:pt>
                <c:pt idx="1965">
                  <c:v>0.76391275384099999</c:v>
                </c:pt>
                <c:pt idx="1966">
                  <c:v>0.74763106863200002</c:v>
                </c:pt>
                <c:pt idx="1967">
                  <c:v>0.73179863167100001</c:v>
                </c:pt>
                <c:pt idx="1968">
                  <c:v>0.71639896478200005</c:v>
                </c:pt>
                <c:pt idx="1969">
                  <c:v>0.70141633367699996</c:v>
                </c:pt>
                <c:pt idx="1970">
                  <c:v>0.68683570741300004</c:v>
                </c:pt>
                <c:pt idx="1971">
                  <c:v>0.67264272046700002</c:v>
                </c:pt>
                <c:pt idx="1972">
                  <c:v>0.65882363723399995</c:v>
                </c:pt>
                <c:pt idx="1973">
                  <c:v>0.64536531876600001</c:v>
                </c:pt>
                <c:pt idx="1974">
                  <c:v>0.63225519158800003</c:v>
                </c:pt>
                <c:pt idx="1975">
                  <c:v>0.61948121844000004</c:v>
                </c:pt>
                <c:pt idx="1976">
                  <c:v>0.60703187079800003</c:v>
                </c:pt>
                <c:pt idx="1977">
                  <c:v>0.59489610306499996</c:v>
                </c:pt>
                <c:pt idx="1978">
                  <c:v>0.583063328293</c:v>
                </c:pt>
                <c:pt idx="1979">
                  <c:v>0.57152339534700003</c:v>
                </c:pt>
                <c:pt idx="1980">
                  <c:v>0.56026656740199998</c:v>
                </c:pt>
                <c:pt idx="1981">
                  <c:v>0.549283501688</c:v>
                </c:pt>
                <c:pt idx="1982">
                  <c:v>0.53856523039500004</c:v>
                </c:pt>
                <c:pt idx="1983">
                  <c:v>0.52810314265900005</c:v>
                </c:pt>
                <c:pt idx="1984">
                  <c:v>0.51788896757000003</c:v>
                </c:pt>
                <c:pt idx="1985">
                  <c:v>0.507914758119</c:v>
                </c:pt>
                <c:pt idx="1986">
                  <c:v>0.49817287603100002</c:v>
                </c:pt>
                <c:pt idx="1987">
                  <c:v>0.48865597743700001</c:v>
                </c:pt>
                <c:pt idx="1988">
                  <c:v>0.47935699930600001</c:v>
                </c:pt>
                <c:pt idx="1989">
                  <c:v>0.470269146626</c:v>
                </c:pt>
                <c:pt idx="1990">
                  <c:v>0.46138588024999999</c:v>
                </c:pt>
                <c:pt idx="1991">
                  <c:v>0.45270090539300001</c:v>
                </c:pt>
                <c:pt idx="1992">
                  <c:v>0.44420816073199998</c:v>
                </c:pt>
                <c:pt idx="1993">
                  <c:v>0.43590180806399997</c:v>
                </c:pt>
                <c:pt idx="1994">
                  <c:v>0.42777622250800001</c:v>
                </c:pt>
                <c:pt idx="1995">
                  <c:v>0.41982598319499997</c:v>
                </c:pt>
                <c:pt idx="1996">
                  <c:v>0.41204586443899999</c:v>
                </c:pt>
                <c:pt idx="1997">
                  <c:v>0.404430827346</c:v>
                </c:pt>
                <c:pt idx="1998">
                  <c:v>0.39697601184499998</c:v>
                </c:pt>
                <c:pt idx="1999">
                  <c:v>0.389676729113</c:v>
                </c:pt>
                <c:pt idx="2000">
                  <c:v>0.38252845436799998</c:v>
                </c:pt>
                <c:pt idx="2001">
                  <c:v>0.375526820017</c:v>
                </c:pt>
                <c:pt idx="2002">
                  <c:v>0.36866760913699997</c:v>
                </c:pt>
                <c:pt idx="2003">
                  <c:v>0.36194674926300002</c:v>
                </c:pt>
                <c:pt idx="2004">
                  <c:v>0.35536030647400002</c:v>
                </c:pt>
                <c:pt idx="2005">
                  <c:v>0.34890447976700001</c:v>
                </c:pt>
                <c:pt idx="2006">
                  <c:v>0.34257559568099999</c:v>
                </c:pt>
                <c:pt idx="2007">
                  <c:v>0.33637010318400001</c:v>
                </c:pt>
                <c:pt idx="2008">
                  <c:v>0.33028456879000001</c:v>
                </c:pt>
                <c:pt idx="2009">
                  <c:v>0.32431567190400001</c:v>
                </c:pt>
                <c:pt idx="2010">
                  <c:v>0.31846020037799999</c:v>
                </c:pt>
                <c:pt idx="2011">
                  <c:v>0.31271504626800001</c:v>
                </c:pt>
                <c:pt idx="2012">
                  <c:v>0.30707720178300002</c:v>
                </c:pt>
                <c:pt idx="2013">
                  <c:v>0.30154375541900003</c:v>
                </c:pt>
                <c:pt idx="2014">
                  <c:v>0.296111888258</c:v>
                </c:pt>
                <c:pt idx="2015">
                  <c:v>0.290778870435</c:v>
                </c:pt>
                <c:pt idx="2016">
                  <c:v>0.285542057761</c:v>
                </c:pt>
                <c:pt idx="2017">
                  <c:v>0.28039888848700001</c:v>
                </c:pt>
                <c:pt idx="2018">
                  <c:v>0.275346880219</c:v>
                </c:pt>
                <c:pt idx="2019">
                  <c:v>0.270383626953</c:v>
                </c:pt>
                <c:pt idx="2020">
                  <c:v>0.26550679625000001</c:v>
                </c:pt>
                <c:pt idx="2021">
                  <c:v>0.26071412651699999</c:v>
                </c:pt>
                <c:pt idx="2022">
                  <c:v>0.256003424418</c:v>
                </c:pt>
                <c:pt idx="2023">
                  <c:v>0.25137256238099998</c:v>
                </c:pt>
                <c:pt idx="2024">
                  <c:v>0.246819476215</c:v>
                </c:pt>
                <c:pt idx="2025">
                  <c:v>0.242342162827</c:v>
                </c:pt>
                <c:pt idx="2026">
                  <c:v>0.23793867803099999</c:v>
                </c:pt>
                <c:pt idx="2027">
                  <c:v>0.23360713444600001</c:v>
                </c:pt>
                <c:pt idx="2028">
                  <c:v>0.22934569948</c:v>
                </c:pt>
                <c:pt idx="2029">
                  <c:v>0.22515259339800001</c:v>
                </c:pt>
                <c:pt idx="2030">
                  <c:v>0.221026087466</c:v>
                </c:pt>
                <c:pt idx="2031">
                  <c:v>0.21696450216800001</c:v>
                </c:pt>
                <c:pt idx="2032">
                  <c:v>0.21296620550000001</c:v>
                </c:pt>
                <c:pt idx="2033">
                  <c:v>0.209029611319</c:v>
                </c:pt>
                <c:pt idx="2034">
                  <c:v>0.205153177774</c:v>
                </c:pt>
                <c:pt idx="2035">
                  <c:v>0.20133540578100001</c:v>
                </c:pt>
                <c:pt idx="2036">
                  <c:v>0.19757483757300001</c:v>
                </c:pt>
                <c:pt idx="2037">
                  <c:v>0.193870055294</c:v>
                </c:pt>
                <c:pt idx="2038">
                  <c:v>0.19021967965200001</c:v>
                </c:pt>
                <c:pt idx="2039">
                  <c:v>0.18662236862600001</c:v>
                </c:pt>
                <c:pt idx="2040">
                  <c:v>0.18307681621800001</c:v>
                </c:pt>
                <c:pt idx="2041">
                  <c:v>0.17958175125199999</c:v>
                </c:pt>
                <c:pt idx="2042">
                  <c:v>0.176135936223</c:v>
                </c:pt>
                <c:pt idx="2043">
                  <c:v>0.172738166183</c:v>
                </c:pt>
                <c:pt idx="2044">
                  <c:v>0.169387267673</c:v>
                </c:pt>
                <c:pt idx="2045">
                  <c:v>0.166082097693</c:v>
                </c:pt>
                <c:pt idx="2046">
                  <c:v>0.162821542707</c:v>
                </c:pt>
                <c:pt idx="2047">
                  <c:v>0.15960451769</c:v>
                </c:pt>
                <c:pt idx="2048">
                  <c:v>0.156429965207</c:v>
                </c:pt>
                <c:pt idx="2049">
                  <c:v>0.153296854521</c:v>
                </c:pt>
                <c:pt idx="2050">
                  <c:v>0.150204180741</c:v>
                </c:pt>
                <c:pt idx="2051">
                  <c:v>0.14715096399499999</c:v>
                </c:pt>
                <c:pt idx="2052">
                  <c:v>0.14413624863499999</c:v>
                </c:pt>
                <c:pt idx="2053">
                  <c:v>0.141159102467</c:v>
                </c:pt>
                <c:pt idx="2054">
                  <c:v>0.138218616012</c:v>
                </c:pt>
                <c:pt idx="2055">
                  <c:v>0.135313901791</c:v>
                </c:pt>
                <c:pt idx="2056">
                  <c:v>0.132444093634</c:v>
                </c:pt>
                <c:pt idx="2057">
                  <c:v>0.12960834601499999</c:v>
                </c:pt>
                <c:pt idx="2058">
                  <c:v>0.126805833407</c:v>
                </c:pt>
                <c:pt idx="2059">
                  <c:v>0.124035749662</c:v>
                </c:pt>
                <c:pt idx="2060">
                  <c:v>0.121297307413</c:v>
                </c:pt>
                <c:pt idx="2061">
                  <c:v>0.11858973749</c:v>
                </c:pt>
                <c:pt idx="2062">
                  <c:v>0.115912288362</c:v>
                </c:pt>
                <c:pt idx="2063">
                  <c:v>0.113264225595</c:v>
                </c:pt>
                <c:pt idx="2064">
                  <c:v>0.11064483133</c:v>
                </c:pt>
                <c:pt idx="2065">
                  <c:v>0.108053403775</c:v>
                </c:pt>
                <c:pt idx="2066">
                  <c:v>0.105489256717</c:v>
                </c:pt>
                <c:pt idx="2067">
                  <c:v>0.10295171904600001</c:v>
                </c:pt>
                <c:pt idx="2068">
                  <c:v>0.10044013429900001</c:v>
                </c:pt>
                <c:pt idx="2069">
                  <c:v>9.7953860219000002E-2</c:v>
                </c:pt>
                <c:pt idx="2070">
                  <c:v>9.5492268319699994E-2</c:v>
                </c:pt>
                <c:pt idx="2071">
                  <c:v>9.3054743475800006E-2</c:v>
                </c:pt>
                <c:pt idx="2072">
                  <c:v>9.0640683518599996E-2</c:v>
                </c:pt>
                <c:pt idx="2073">
                  <c:v>8.8249498846999994E-2</c:v>
                </c:pt>
                <c:pt idx="2074">
                  <c:v>8.5880612049999999E-2</c:v>
                </c:pt>
                <c:pt idx="2075">
                  <c:v>8.3533457541900002E-2</c:v>
                </c:pt>
                <c:pt idx="2076">
                  <c:v>8.1207481207699994E-2</c:v>
                </c:pt>
                <c:pt idx="2077">
                  <c:v>7.8902140060100004E-2</c:v>
                </c:pt>
                <c:pt idx="2078">
                  <c:v>7.6616901907000004E-2</c:v>
                </c:pt>
                <c:pt idx="2079">
                  <c:v>7.4351245028900004E-2</c:v>
                </c:pt>
                <c:pt idx="2080">
                  <c:v>7.2104657865899993E-2</c:v>
                </c:pt>
                <c:pt idx="2081">
                  <c:v>6.9876638714699998E-2</c:v>
                </c:pt>
                <c:pt idx="2082">
                  <c:v>6.7666695434100005E-2</c:v>
                </c:pt>
                <c:pt idx="2083">
                  <c:v>6.5474345159299993E-2</c:v>
                </c:pt>
                <c:pt idx="2084">
                  <c:v>6.3299114025000006E-2</c:v>
                </c:pt>
                <c:pt idx="2085">
                  <c:v>6.1140536896100002E-2</c:v>
                </c:pt>
                <c:pt idx="2086">
                  <c:v>5.8998157106400002E-2</c:v>
                </c:pt>
                <c:pt idx="2087">
                  <c:v>5.6871526205200001E-2</c:v>
                </c:pt>
                <c:pt idx="2088">
                  <c:v>5.47602037103E-2</c:v>
                </c:pt>
                <c:pt idx="2089">
                  <c:v>5.2663756869000003E-2</c:v>
                </c:pt>
                <c:pt idx="2090">
                  <c:v>5.05817604255E-2</c:v>
                </c:pt>
                <c:pt idx="2091">
                  <c:v>4.8513796393900001E-2</c:v>
                </c:pt>
                <c:pt idx="2092">
                  <c:v>4.6459453839199999E-2</c:v>
                </c:pt>
                <c:pt idx="2093">
                  <c:v>4.4418328663099998E-2</c:v>
                </c:pt>
                <c:pt idx="2094">
                  <c:v>4.2390023395699999E-2</c:v>
                </c:pt>
                <c:pt idx="2095">
                  <c:v>4.0374146993600001E-2</c:v>
                </c:pt>
                <c:pt idx="2096">
                  <c:v>3.83703146427E-2</c:v>
                </c:pt>
                <c:pt idx="2097">
                  <c:v>3.6378147566400003E-2</c:v>
                </c:pt>
                <c:pt idx="2098">
                  <c:v>3.4397272839299997E-2</c:v>
                </c:pt>
                <c:pt idx="2099">
                  <c:v>3.2427323205399997E-2</c:v>
                </c:pt>
                <c:pt idx="2100">
                  <c:v>3.0467936900599998E-2</c:v>
                </c:pt>
                <c:pt idx="2101">
                  <c:v>2.8518757480799999E-2</c:v>
                </c:pt>
                <c:pt idx="2102">
                  <c:v>2.65794336536E-2</c:v>
                </c:pt>
                <c:pt idx="2103">
                  <c:v>2.4649619114200001E-2</c:v>
                </c:pt>
                <c:pt idx="2104">
                  <c:v>2.2728972386099999E-2</c:v>
                </c:pt>
                <c:pt idx="2105">
                  <c:v>2.08171566647E-2</c:v>
                </c:pt>
                <c:pt idx="2106">
                  <c:v>1.89138396656E-2</c:v>
                </c:pt>
                <c:pt idx="2107">
                  <c:v>1.7018693476300001E-2</c:v>
                </c:pt>
                <c:pt idx="2108">
                  <c:v>1.5131394410899999E-2</c:v>
                </c:pt>
                <c:pt idx="2109">
                  <c:v>1.3251622869399999E-2</c:v>
                </c:pt>
                <c:pt idx="2110">
                  <c:v>1.1379063198699999E-2</c:v>
                </c:pt>
                <c:pt idx="2111">
                  <c:v>9.5134035584E-3</c:v>
                </c:pt>
                <c:pt idx="2112">
                  <c:v>7.6543357885899997E-3</c:v>
                </c:pt>
                <c:pt idx="2113">
                  <c:v>5.8015552808500003E-3</c:v>
                </c:pt>
                <c:pt idx="2114">
                  <c:v>3.9547608522499996E-3</c:v>
                </c:pt>
                <c:pt idx="2115">
                  <c:v>2.1136546220200001E-3</c:v>
                </c:pt>
                <c:pt idx="2116">
                  <c:v>2.7794189083499998E-4</c:v>
                </c:pt>
                <c:pt idx="2117">
                  <c:v>-1.55266897734E-3</c:v>
                </c:pt>
                <c:pt idx="2118">
                  <c:v>-3.3784666709000002E-3</c:v>
                </c:pt>
                <c:pt idx="2119">
                  <c:v>-5.1997370439299997E-3</c:v>
                </c:pt>
                <c:pt idx="2120">
                  <c:v>-7.0167632272300001E-3</c:v>
                </c:pt>
                <c:pt idx="2121">
                  <c:v>-8.8298257371500002E-3</c:v>
                </c:pt>
                <c:pt idx="2122">
                  <c:v>-1.06392025823E-2</c:v>
                </c:pt>
                <c:pt idx="2123">
                  <c:v>-1.2445169368100001E-2</c:v>
                </c:pt>
                <c:pt idx="2124">
                  <c:v>-1.4247999399899999E-2</c:v>
                </c:pt>
                <c:pt idx="2125">
                  <c:v>-1.60479637831E-2</c:v>
                </c:pt>
                <c:pt idx="2126">
                  <c:v>-1.7845331523E-2</c:v>
                </c:pt>
                <c:pt idx="2127">
                  <c:v>-1.9640369621199999E-2</c:v>
                </c:pt>
                <c:pt idx="2128">
                  <c:v>-2.1433343171900002E-2</c:v>
                </c:pt>
                <c:pt idx="2129">
                  <c:v>-2.32245154555E-2</c:v>
                </c:pt>
                <c:pt idx="2130">
                  <c:v>-2.5014148031200001E-2</c:v>
                </c:pt>
                <c:pt idx="2131">
                  <c:v>-2.6802500827799999E-2</c:v>
                </c:pt>
                <c:pt idx="2132">
                  <c:v>-2.85898322333E-2</c:v>
                </c:pt>
                <c:pt idx="2133">
                  <c:v>-3.0376399183199999E-2</c:v>
                </c:pt>
                <c:pt idx="2134">
                  <c:v>-3.2162457246899999E-2</c:v>
                </c:pt>
                <c:pt idx="2135">
                  <c:v>-3.3948260713999999E-2</c:v>
                </c:pt>
                <c:pt idx="2136">
                  <c:v>-3.5734062678300003E-2</c:v>
                </c:pt>
                <c:pt idx="2137">
                  <c:v>-3.7520115121000001E-2</c:v>
                </c:pt>
                <c:pt idx="2138">
                  <c:v>-3.9306668993100001E-2</c:v>
                </c:pt>
                <c:pt idx="2139">
                  <c:v>-4.1093974296499997E-2</c:v>
                </c:pt>
                <c:pt idx="2140">
                  <c:v>-4.2882280164200003E-2</c:v>
                </c:pt>
                <c:pt idx="2141">
                  <c:v>-4.4671834939499999E-2</c:v>
                </c:pt>
                <c:pt idx="2142">
                  <c:v>-4.6462886254400003E-2</c:v>
                </c:pt>
                <c:pt idx="2143">
                  <c:v>-4.8255681107000001E-2</c:v>
                </c:pt>
                <c:pt idx="2144">
                  <c:v>-5.0050465938300003E-2</c:v>
                </c:pt>
                <c:pt idx="2145">
                  <c:v>-5.1847486707999997E-2</c:v>
                </c:pt>
                <c:pt idx="2146">
                  <c:v>-5.36469889701E-2</c:v>
                </c:pt>
                <c:pt idx="2147">
                  <c:v>-5.5449217947200001E-2</c:v>
                </c:pt>
                <c:pt idx="2148">
                  <c:v>-5.7254418604399997E-2</c:v>
                </c:pt>
                <c:pt idx="2149">
                  <c:v>-5.9062835722899998E-2</c:v>
                </c:pt>
                <c:pt idx="2150">
                  <c:v>-6.0874713972900001E-2</c:v>
                </c:pt>
                <c:pt idx="2151">
                  <c:v>-6.2690297985599996E-2</c:v>
                </c:pt>
                <c:pt idx="2152">
                  <c:v>-6.4509832425499999E-2</c:v>
                </c:pt>
                <c:pt idx="2153">
                  <c:v>-6.6333562061700005E-2</c:v>
                </c:pt>
                <c:pt idx="2154">
                  <c:v>-6.8161731838700002E-2</c:v>
                </c:pt>
                <c:pt idx="2155">
                  <c:v>-6.9994586947900006E-2</c:v>
                </c:pt>
                <c:pt idx="2156">
                  <c:v>-7.1832372897300004E-2</c:v>
                </c:pt>
                <c:pt idx="2157">
                  <c:v>-7.3675335582200005E-2</c:v>
                </c:pt>
                <c:pt idx="2158">
                  <c:v>-7.5523721354799997E-2</c:v>
                </c:pt>
                <c:pt idx="2159">
                  <c:v>-7.7377777094399997E-2</c:v>
                </c:pt>
                <c:pt idx="2160">
                  <c:v>-7.9237750276799995E-2</c:v>
                </c:pt>
                <c:pt idx="2161">
                  <c:v>-8.1103889043800004E-2</c:v>
                </c:pt>
                <c:pt idx="2162">
                  <c:v>-8.2976442272599996E-2</c:v>
                </c:pt>
                <c:pt idx="2163">
                  <c:v>-8.4855659645699993E-2</c:v>
                </c:pt>
                <c:pt idx="2164">
                  <c:v>-8.6741791719700007E-2</c:v>
                </c:pt>
                <c:pt idx="2165">
                  <c:v>-8.8635089995100003E-2</c:v>
                </c:pt>
                <c:pt idx="2166">
                  <c:v>-9.0535806986E-2</c:v>
                </c:pt>
                <c:pt idx="2167">
                  <c:v>-9.2444196289300007E-2</c:v>
                </c:pt>
                <c:pt idx="2168">
                  <c:v>-9.4360512655099996E-2</c:v>
                </c:pt>
                <c:pt idx="2169">
                  <c:v>-9.6285012056299996E-2</c:v>
                </c:pt>
                <c:pt idx="2170">
                  <c:v>-9.8217951759200006E-2</c:v>
                </c:pt>
                <c:pt idx="2171">
                  <c:v>-0.10015959039400001</c:v>
                </c:pt>
                <c:pt idx="2172">
                  <c:v>-0.102110188024</c:v>
                </c:pt>
                <c:pt idx="2173">
                  <c:v>-0.10407000622199999</c:v>
                </c:pt>
                <c:pt idx="2174">
                  <c:v>-0.106039308135</c:v>
                </c:pt>
                <c:pt idx="2175">
                  <c:v>-0.10801835856</c:v>
                </c:pt>
                <c:pt idx="2176">
                  <c:v>-0.11000742401999999</c:v>
                </c:pt>
                <c:pt idx="2177">
                  <c:v>-0.11200677282800001</c:v>
                </c:pt>
                <c:pt idx="2178">
                  <c:v>-0.11401667517</c:v>
                </c:pt>
                <c:pt idx="2179">
                  <c:v>-0.116037403176</c:v>
                </c:pt>
                <c:pt idx="2180">
                  <c:v>-0.11806923099199999</c:v>
                </c:pt>
                <c:pt idx="2181">
                  <c:v>-0.120112434861</c:v>
                </c:pt>
                <c:pt idx="2182">
                  <c:v>-0.122167293198</c:v>
                </c:pt>
                <c:pt idx="2183">
                  <c:v>-0.12423408666499999</c:v>
                </c:pt>
                <c:pt idx="2184">
                  <c:v>-0.126313098254</c:v>
                </c:pt>
                <c:pt idx="2185">
                  <c:v>-0.12840461336199999</c:v>
                </c:pt>
                <c:pt idx="2186">
                  <c:v>-0.13050891987499999</c:v>
                </c:pt>
                <c:pt idx="2187">
                  <c:v>-0.13262630824999999</c:v>
                </c:pt>
                <c:pt idx="2188">
                  <c:v>-0.134757071595</c:v>
                </c:pt>
                <c:pt idx="2189">
                  <c:v>-0.13690150575500001</c:v>
                </c:pt>
                <c:pt idx="2190">
                  <c:v>-0.13905990939900001</c:v>
                </c:pt>
                <c:pt idx="2191">
                  <c:v>-0.141232584105</c:v>
                </c:pt>
                <c:pt idx="2192">
                  <c:v>-0.14341983445199999</c:v>
                </c:pt>
                <c:pt idx="2193">
                  <c:v>-0.14562196810700001</c:v>
                </c:pt>
                <c:pt idx="2194">
                  <c:v>-0.14783929591799999</c:v>
                </c:pt>
                <c:pt idx="2195">
                  <c:v>-0.150072132011</c:v>
                </c:pt>
                <c:pt idx="2196">
                  <c:v>-0.15232079388299999</c:v>
                </c:pt>
                <c:pt idx="2197">
                  <c:v>-0.15458560250299999</c:v>
                </c:pt>
                <c:pt idx="2198">
                  <c:v>-0.15686688240999999</c:v>
                </c:pt>
                <c:pt idx="2199">
                  <c:v>-0.159164961819</c:v>
                </c:pt>
                <c:pt idx="2200">
                  <c:v>-0.16148017272500001</c:v>
                </c:pt>
                <c:pt idx="2201">
                  <c:v>-0.163812851013</c:v>
                </c:pt>
                <c:pt idx="2202">
                  <c:v>-0.16616333656900001</c:v>
                </c:pt>
                <c:pt idx="2203">
                  <c:v>-0.168531973393</c:v>
                </c:pt>
                <c:pt idx="2204">
                  <c:v>-0.17091910971900001</c:v>
                </c:pt>
                <c:pt idx="2205">
                  <c:v>-0.17332509813999999</c:v>
                </c:pt>
                <c:pt idx="2206">
                  <c:v>-0.175750295724</c:v>
                </c:pt>
                <c:pt idx="2207">
                  <c:v>-0.178195064156</c:v>
                </c:pt>
                <c:pt idx="2208">
                  <c:v>-0.18065976986000001</c:v>
                </c:pt>
                <c:pt idx="2209">
                  <c:v>-0.183144784147</c:v>
                </c:pt>
                <c:pt idx="2210">
                  <c:v>-0.18565048335500001</c:v>
                </c:pt>
                <c:pt idx="2211">
                  <c:v>-0.188177248996</c:v>
                </c:pt>
                <c:pt idx="2212">
                  <c:v>-0.190725467915</c:v>
                </c:pt>
                <c:pt idx="2213">
                  <c:v>-0.19329553244799999</c:v>
                </c:pt>
                <c:pt idx="2214">
                  <c:v>-0.195887840589</c:v>
                </c:pt>
                <c:pt idx="2215">
                  <c:v>-0.19850279616700001</c:v>
                </c:pt>
                <c:pt idx="2216">
                  <c:v>-0.201140809024</c:v>
                </c:pt>
                <c:pt idx="2217">
                  <c:v>-0.20380229520900001</c:v>
                </c:pt>
                <c:pt idx="2218">
                  <c:v>-0.20648767717300001</c:v>
                </c:pt>
                <c:pt idx="2219">
                  <c:v>-0.20919738397900001</c:v>
                </c:pt>
                <c:pt idx="2220">
                  <c:v>-0.211931851516</c:v>
                </c:pt>
                <c:pt idx="2221">
                  <c:v>-0.21469152273100001</c:v>
                </c:pt>
                <c:pt idx="2222">
                  <c:v>-0.21747684786499999</c:v>
                </c:pt>
                <c:pt idx="2223">
                  <c:v>-0.220288284709</c:v>
                </c:pt>
                <c:pt idx="2224">
                  <c:v>-0.22312629886099999</c:v>
                </c:pt>
                <c:pt idx="2225">
                  <c:v>-0.22599136401200001</c:v>
                </c:pt>
                <c:pt idx="2226">
                  <c:v>-0.22888396223499999</c:v>
                </c:pt>
                <c:pt idx="2227">
                  <c:v>-0.231804584295</c:v>
                </c:pt>
                <c:pt idx="2228">
                  <c:v>-0.23475372997800001</c:v>
                </c:pt>
                <c:pt idx="2229">
                  <c:v>-0.23773190843399999</c:v>
                </c:pt>
                <c:pt idx="2230">
                  <c:v>-0.240739638546</c:v>
                </c:pt>
                <c:pt idx="2231">
                  <c:v>-0.24377744931000001</c:v>
                </c:pt>
                <c:pt idx="2232">
                  <c:v>-0.246845880253</c:v>
                </c:pt>
                <c:pt idx="2233">
                  <c:v>-0.24994548186099999</c:v>
                </c:pt>
                <c:pt idx="2234">
                  <c:v>-0.25307681604400001</c:v>
                </c:pt>
                <c:pt idx="2235">
                  <c:v>-0.25624045662200001</c:v>
                </c:pt>
                <c:pt idx="2236">
                  <c:v>-0.25943698985000002</c:v>
                </c:pt>
                <c:pt idx="2237">
                  <c:v>-0.262667014965</c:v>
                </c:pt>
                <c:pt idx="2238">
                  <c:v>-0.26593114477699997</c:v>
                </c:pt>
                <c:pt idx="2239">
                  <c:v>-0.26923000629600002</c:v>
                </c:pt>
                <c:pt idx="2240">
                  <c:v>-0.27256424139500002</c:v>
                </c:pt>
                <c:pt idx="2241">
                  <c:v>-0.27593450752199999</c:v>
                </c:pt>
                <c:pt idx="2242">
                  <c:v>-0.27934147845700003</c:v>
                </c:pt>
                <c:pt idx="2243">
                  <c:v>-0.28278584511400001</c:v>
                </c:pt>
                <c:pt idx="2244">
                  <c:v>-0.28626831640799999</c:v>
                </c:pt>
                <c:pt idx="2245">
                  <c:v>-0.28978962016400001</c:v>
                </c:pt>
                <c:pt idx="2246">
                  <c:v>-0.29335050410199998</c:v>
                </c:pt>
                <c:pt idx="2247">
                  <c:v>-0.29695173687699999</c:v>
                </c:pt>
                <c:pt idx="2248">
                  <c:v>-0.300594109198</c:v>
                </c:pt>
                <c:pt idx="2249">
                  <c:v>-0.30427843500899998</c:v>
                </c:pt>
                <c:pt idx="2250">
                  <c:v>-0.30800555276899999</c:v>
                </c:pt>
                <c:pt idx="2251">
                  <c:v>-0.3117763268</c:v>
                </c:pt>
                <c:pt idx="2252">
                  <c:v>-0.31559164873399997</c:v>
                </c:pt>
                <c:pt idx="2253">
                  <c:v>-0.31945243905999998</c:v>
                </c:pt>
                <c:pt idx="2254">
                  <c:v>-0.323359648768</c:v>
                </c:pt>
                <c:pt idx="2255">
                  <c:v>-0.32731426110599998</c:v>
                </c:pt>
                <c:pt idx="2256">
                  <c:v>-0.33131729345700001</c:v>
                </c:pt>
                <c:pt idx="2257">
                  <c:v>-0.33536979933200001</c:v>
                </c:pt>
                <c:pt idx="2258">
                  <c:v>-0.33947287050500002</c:v>
                </c:pt>
                <c:pt idx="2259">
                  <c:v>-0.343627639278</c:v>
                </c:pt>
                <c:pt idx="2260">
                  <c:v>-0.34783528089999999</c:v>
                </c:pt>
                <c:pt idx="2261">
                  <c:v>-0.35209701613299998</c:v>
                </c:pt>
                <c:pt idx="2262">
                  <c:v>-0.35641411399099998</c:v>
                </c:pt>
                <c:pt idx="2263">
                  <c:v>-0.360787894645</c:v>
                </c:pt>
                <c:pt idx="2264">
                  <c:v>-0.36521973250799999</c:v>
                </c:pt>
                <c:pt idx="2265">
                  <c:v>-0.36971105951099997</c:v>
                </c:pt>
                <c:pt idx="2266">
                  <c:v>-0.37426336857600001</c:v>
                </c:pt>
                <c:pt idx="2267">
                  <c:v>-0.37887821728999999</c:v>
                </c:pt>
                <c:pt idx="2268">
                  <c:v>-0.38355723179899998</c:v>
                </c:pt>
                <c:pt idx="2269">
                  <c:v>-0.388302110915</c:v>
                </c:pt>
                <c:pt idx="2270">
                  <c:v>-0.39311463045599998</c:v>
                </c:pt>
                <c:pt idx="2271">
                  <c:v>-0.39799664781499999</c:v>
                </c:pt>
                <c:pt idx="2272">
                  <c:v>-0.40295010676999998</c:v>
                </c:pt>
                <c:pt idx="2273">
                  <c:v>-0.40797704253599998</c:v>
                </c:pt>
                <c:pt idx="2274">
                  <c:v>-0.413079587064</c:v>
                </c:pt>
                <c:pt idx="2275">
                  <c:v>-0.41825997458000003</c:v>
                </c:pt>
                <c:pt idx="2276">
                  <c:v>-0.42352054737900002</c:v>
                </c:pt>
                <c:pt idx="2277">
                  <c:v>-0.42886376185699998</c:v>
                </c:pt>
                <c:pt idx="2278">
                  <c:v>-0.43429219477699998</c:v>
                </c:pt>
                <c:pt idx="2279">
                  <c:v>-0.43980854977299999</c:v>
                </c:pt>
                <c:pt idx="2280">
                  <c:v>-0.44541566406299998</c:v>
                </c:pt>
                <c:pt idx="2281">
                  <c:v>-0.45111651537399999</c:v>
                </c:pt>
                <c:pt idx="2282">
                  <c:v>-0.45691422904099999</c:v>
                </c:pt>
                <c:pt idx="2283">
                  <c:v>-0.46281208527700002</c:v>
                </c:pt>
                <c:pt idx="2284">
                  <c:v>-0.46881352657000003</c:v>
                </c:pt>
                <c:pt idx="2285">
                  <c:v>-0.47492216518199998</c:v>
                </c:pt>
                <c:pt idx="2286">
                  <c:v>-0.48114179071399998</c:v>
                </c:pt>
                <c:pt idx="2287">
                  <c:v>-0.48747637768300001</c:v>
                </c:pt>
                <c:pt idx="2288">
                  <c:v>-0.49393009307500002</c:v>
                </c:pt>
                <c:pt idx="2289">
                  <c:v>-0.50050730380300001</c:v>
                </c:pt>
                <c:pt idx="2290">
                  <c:v>-0.50721258401900005</c:v>
                </c:pt>
                <c:pt idx="2291">
                  <c:v>-0.51405072221199999</c:v>
                </c:pt>
                <c:pt idx="2292">
                  <c:v>-0.52102672800700001</c:v>
                </c:pt>
                <c:pt idx="2293">
                  <c:v>-0.52814583859200004</c:v>
                </c:pt>
                <c:pt idx="2294">
                  <c:v>-0.53541352469000003</c:v>
                </c:pt>
                <c:pt idx="2295">
                  <c:v>-0.54283549598000003</c:v>
                </c:pt>
                <c:pt idx="2296">
                  <c:v>-0.55041770587200001</c:v>
                </c:pt>
                <c:pt idx="2297">
                  <c:v>-0.55816635554600003</c:v>
                </c:pt>
                <c:pt idx="2298">
                  <c:v>-0.56608789714800001</c:v>
                </c:pt>
                <c:pt idx="2299">
                  <c:v>-0.57418903604799998</c:v>
                </c:pt>
                <c:pt idx="2300">
                  <c:v>-0.58247673206899997</c:v>
                </c:pt>
                <c:pt idx="2301">
                  <c:v>-0.59095819958600004</c:v>
                </c:pt>
                <c:pt idx="2302">
                  <c:v>-0.59964090641300005</c:v>
                </c:pt>
                <c:pt idx="2303">
                  <c:v>-0.60853257140000006</c:v>
                </c:pt>
                <c:pt idx="2304">
                  <c:v>-0.61764116068300001</c:v>
                </c:pt>
                <c:pt idx="2305">
                  <c:v>-0.62697488252400002</c:v>
                </c:pt>
                <c:pt idx="2306">
                  <c:v>-0.63654218072000002</c:v>
                </c:pt>
                <c:pt idx="2307">
                  <c:v>-0.64635172655799999</c:v>
                </c:pt>
                <c:pt idx="2308">
                  <c:v>-0.65641240934800005</c:v>
                </c:pt>
                <c:pt idx="2309">
                  <c:v>-0.66673332554099995</c:v>
                </c:pt>
                <c:pt idx="2310">
                  <c:v>-0.67732376653399995</c:v>
                </c:pt>
                <c:pt idx="2311">
                  <c:v>-0.68819320523299998</c:v>
                </c:pt>
                <c:pt idx="2312">
                  <c:v>-0.69935128151399995</c:v>
                </c:pt>
                <c:pt idx="2313">
                  <c:v>-0.71080778674199996</c:v>
                </c:pt>
                <c:pt idx="2314">
                  <c:v>-0.72257264754999995</c:v>
                </c:pt>
                <c:pt idx="2315">
                  <c:v>-0.73465590908699996</c:v>
                </c:pt>
                <c:pt idx="2316">
                  <c:v>-0.74706771801000005</c:v>
                </c:pt>
                <c:pt idx="2317">
                  <c:v>-0.75981830549499996</c:v>
                </c:pt>
                <c:pt idx="2318">
                  <c:v>-0.77291797057400002</c:v>
                </c:pt>
                <c:pt idx="2319">
                  <c:v>-0.78637706412499997</c:v>
                </c:pt>
                <c:pt idx="2320">
                  <c:v>-0.80020597385299996</c:v>
                </c:pt>
                <c:pt idx="2321">
                  <c:v>-0.81441511062100003</c:v>
                </c:pt>
                <c:pt idx="2322">
                  <c:v>-0.82901489644799997</c:v>
                </c:pt>
                <c:pt idx="2323">
                  <c:v>-0.84401575455800004</c:v>
                </c:pt>
                <c:pt idx="2324">
                  <c:v>-0.85942810176200002</c:v>
                </c:pt>
                <c:pt idx="2325">
                  <c:v>-0.87526234350599996</c:v>
                </c:pt>
                <c:pt idx="2326">
                  <c:v>-0.89152887184999996</c:v>
                </c:pt>
                <c:pt idx="2327">
                  <c:v>-0.90823806661899997</c:v>
                </c:pt>
                <c:pt idx="2328">
                  <c:v>-0.92540029885999997</c:v>
                </c:pt>
                <c:pt idx="2329">
                  <c:v>-0.94302594422499997</c:v>
                </c:pt>
                <c:pt idx="2330">
                  <c:v>-0.96112538397400005</c:v>
                </c:pt>
                <c:pt idx="2331">
                  <c:v>-0.97970903101399998</c:v>
                </c:pt>
                <c:pt idx="2332">
                  <c:v>-0.99878734361199994</c:v>
                </c:pt>
                <c:pt idx="2333">
                  <c:v>-1.0183708491400001</c:v>
                </c:pt>
                <c:pt idx="2334">
                  <c:v>-1.0384701703300001</c:v>
                </c:pt>
                <c:pt idx="2335">
                  <c:v>-1.0590960548299999</c:v>
                </c:pt>
                <c:pt idx="2336">
                  <c:v>-1.0802594081300001</c:v>
                </c:pt>
                <c:pt idx="2337">
                  <c:v>-1.10197132932</c:v>
                </c:pt>
                <c:pt idx="2338">
                  <c:v>-1.1242431497400001</c:v>
                </c:pt>
                <c:pt idx="2339">
                  <c:v>-1.14708647399</c:v>
                </c:pt>
                <c:pt idx="2340">
                  <c:v>-1.17051322327</c:v>
                </c:pt>
                <c:pt idx="2341">
                  <c:v>-1.19453568055</c:v>
                </c:pt>
                <c:pt idx="2342">
                  <c:v>-1.21916653744</c:v>
                </c:pt>
                <c:pt idx="2343">
                  <c:v>-1.2444189423900001</c:v>
                </c:pt>
                <c:pt idx="2344">
                  <c:v>-1.2703065500099999</c:v>
                </c:pt>
                <c:pt idx="2345">
                  <c:v>-1.2968435712899999</c:v>
                </c:pt>
                <c:pt idx="2346">
                  <c:v>-1.32404482443</c:v>
                </c:pt>
                <c:pt idx="2347">
                  <c:v>-1.35192578619</c:v>
                </c:pt>
                <c:pt idx="2348">
                  <c:v>-1.3805026435200001</c:v>
                </c:pt>
                <c:pt idx="2349">
                  <c:v>-1.4097923454400001</c:v>
                </c:pt>
                <c:pt idx="2350">
                  <c:v>-1.4398126550200001</c:v>
                </c:pt>
                <c:pt idx="2351">
                  <c:v>-1.4705822014400001</c:v>
                </c:pt>
                <c:pt idx="2352">
                  <c:v>-1.50212053209</c:v>
                </c:pt>
                <c:pt idx="2353">
                  <c:v>-1.5344481648399999</c:v>
                </c:pt>
                <c:pt idx="2354">
                  <c:v>-1.5675866403300001</c:v>
                </c:pt>
                <c:pt idx="2355">
                  <c:v>-1.6015585745600001</c:v>
                </c:pt>
                <c:pt idx="2356">
                  <c:v>-1.6363877117700001</c:v>
                </c:pt>
                <c:pt idx="2357">
                  <c:v>-1.6720989777799999</c:v>
                </c:pt>
                <c:pt idx="2358">
                  <c:v>-1.7087185339299999</c:v>
                </c:pt>
                <c:pt idx="2359">
                  <c:v>-1.74627383176</c:v>
                </c:pt>
                <c:pt idx="2360">
                  <c:v>-1.7847936687499999</c:v>
                </c:pt>
                <c:pt idx="2361">
                  <c:v>-1.8243082450699999</c:v>
                </c:pt>
                <c:pt idx="2362">
                  <c:v>-1.8648492217399999</c:v>
                </c:pt>
                <c:pt idx="2363">
                  <c:v>-1.90644978042</c:v>
                </c:pt>
                <c:pt idx="2364">
                  <c:v>-1.94914468482</c:v>
                </c:pt>
                <c:pt idx="2365">
                  <c:v>-1.99297034421</c:v>
                </c:pt>
                <c:pt idx="2366">
                  <c:v>-2.0379648791</c:v>
                </c:pt>
                <c:pt idx="2367">
                  <c:v>-2.0841681893300001</c:v>
                </c:pt>
                <c:pt idx="2368">
                  <c:v>-2.13162202472</c:v>
                </c:pt>
                <c:pt idx="2369">
                  <c:v>-2.1803700585999999</c:v>
                </c:pt>
                <c:pt idx="2370">
                  <c:v>-2.2304579643100002</c:v>
                </c:pt>
                <c:pt idx="2371">
                  <c:v>-2.2819334948700001</c:v>
                </c:pt>
                <c:pt idx="2372">
                  <c:v>-2.334846566</c:v>
                </c:pt>
                <c:pt idx="2373">
                  <c:v>-2.3892493426599999</c:v>
                </c:pt>
                <c:pt idx="2374">
                  <c:v>-2.4451963291899999</c:v>
                </c:pt>
                <c:pt idx="2375">
                  <c:v>-2.5027444632</c:v>
                </c:pt>
                <c:pt idx="2376">
                  <c:v>-2.5619532133399998</c:v>
                </c:pt>
                <c:pt idx="2377">
                  <c:v>-2.6228846809199999</c:v>
                </c:pt>
                <c:pt idx="2378">
                  <c:v>-2.6856037055300002</c:v>
                </c:pt>
                <c:pt idx="2379">
                  <c:v>-2.7501779745300001</c:v>
                </c:pt>
                <c:pt idx="2380">
                  <c:v>-2.8166781365400002</c:v>
                </c:pt>
                <c:pt idx="2381">
                  <c:v>-2.8851779186300002</c:v>
                </c:pt>
                <c:pt idx="2382">
                  <c:v>-2.9557542472799998</c:v>
                </c:pt>
                <c:pt idx="2383">
                  <c:v>-3.0284873727699999</c:v>
                </c:pt>
                <c:pt idx="2384">
                  <c:v>-3.10346099673</c:v>
                </c:pt>
                <c:pt idx="2385">
                  <c:v>-3.1807624025800001</c:v>
                </c:pt>
                <c:pt idx="2386">
                  <c:v>-3.2604825882699999</c:v>
                </c:pt>
                <c:pt idx="2387">
                  <c:v>-3.3427164008300001</c:v>
                </c:pt>
                <c:pt idx="2388">
                  <c:v>-3.4275626720300001</c:v>
                </c:pt>
                <c:pt idx="2389">
                  <c:v>-3.5151243541900001</c:v>
                </c:pt>
                <c:pt idx="2390">
                  <c:v>-3.60550865529</c:v>
                </c:pt>
                <c:pt idx="2391">
                  <c:v>-3.6988271719200001</c:v>
                </c:pt>
                <c:pt idx="2392">
                  <c:v>-3.79519601878</c:v>
                </c:pt>
                <c:pt idx="2393">
                  <c:v>-3.8947359530200001</c:v>
                </c:pt>
                <c:pt idx="2394">
                  <c:v>-3.9975724911600001</c:v>
                </c:pt>
                <c:pt idx="2395">
                  <c:v>-4.1038360165999999</c:v>
                </c:pt>
                <c:pt idx="2396">
                  <c:v>-4.2136618745299996</c:v>
                </c:pt>
                <c:pt idx="2397">
                  <c:v>-4.3271904514399999</c:v>
                </c:pt>
                <c:pt idx="2398">
                  <c:v>-4.4445672352100001</c:v>
                </c:pt>
                <c:pt idx="2399">
                  <c:v>-4.56594285169</c:v>
                </c:pt>
                <c:pt idx="2400">
                  <c:v>-4.69147307276</c:v>
                </c:pt>
                <c:pt idx="2401">
                  <c:v>-4.8213187901800003</c:v>
                </c:pt>
                <c:pt idx="2402">
                  <c:v>-4.95564594897</c:v>
                </c:pt>
                <c:pt idx="2403">
                  <c:v>-5.09462543264</c:v>
                </c:pt>
                <c:pt idx="2404">
                  <c:v>-5.2384328921899996</c:v>
                </c:pt>
                <c:pt idx="2405">
                  <c:v>-5.38724850911</c:v>
                </c:pt>
                <c:pt idx="2406">
                  <c:v>-5.5412566818500002</c:v>
                </c:pt>
                <c:pt idx="2407">
                  <c:v>-5.7006456235199998</c:v>
                </c:pt>
                <c:pt idx="2408">
                  <c:v>-5.8656068572600004</c:v>
                </c:pt>
                <c:pt idx="2409">
                  <c:v>-6.0363345941300004</c:v>
                </c:pt>
                <c:pt idx="2410">
                  <c:v>-6.2130249764899999</c:v>
                </c:pt>
                <c:pt idx="2411">
                  <c:v>-6.3958751683199999</c:v>
                </c:pt>
                <c:pt idx="2412">
                  <c:v>-6.5850822715500001</c:v>
                </c:pt>
                <c:pt idx="2413">
                  <c:v>-6.7808420461100001</c:v>
                </c:pt>
                <c:pt idx="2414">
                  <c:v>-6.9833474086600003</c:v>
                </c:pt>
                <c:pt idx="2415">
                  <c:v>-7.1927866838199996</c:v>
                </c:pt>
                <c:pt idx="2416">
                  <c:v>-7.4093415791400004</c:v>
                </c:pt>
                <c:pt idx="2417">
                  <c:v>-7.6331848539599996</c:v>
                </c:pt>
                <c:pt idx="2418">
                  <c:v>-7.8644776505699996</c:v>
                </c:pt>
                <c:pt idx="2419">
                  <c:v>-8.1033664555799998</c:v>
                </c:pt>
                <c:pt idx="2420">
                  <c:v>-8.3499796590800006</c:v>
                </c:pt>
                <c:pt idx="2421">
                  <c:v>-8.6044236797700009</c:v>
                </c:pt>
                <c:pt idx="2422">
                  <c:v>-8.8667786265600004</c:v>
                </c:pt>
                <c:pt idx="2423">
                  <c:v>-9.1370934700300008</c:v>
                </c:pt>
                <c:pt idx="2424">
                  <c:v>-9.4153807027699994</c:v>
                </c:pt>
                <c:pt idx="2425">
                  <c:v>-9.7016104751200007</c:v>
                </c:pt>
                <c:pt idx="2426">
                  <c:v>-9.9957042028299998</c:v>
                </c:pt>
                <c:pt idx="2427">
                  <c:v>-10.2975276569</c:v>
                </c:pt>
                <c:pt idx="2428">
                  <c:v>-10.6068835631</c:v>
                </c:pt>
                <c:pt idx="2429">
                  <c:v>-10.923503759500001</c:v>
                </c:pt>
                <c:pt idx="2430">
                  <c:v>-11.2470409866</c:v>
                </c:pt>
                <c:pt idx="2431">
                  <c:v>-11.5770604151</c:v>
                </c:pt>
                <c:pt idx="2432">
                  <c:v>-11.913031052299999</c:v>
                </c:pt>
                <c:pt idx="2433">
                  <c:v>-12.2543172069</c:v>
                </c:pt>
                <c:pt idx="2434">
                  <c:v>-12.6001702376</c:v>
                </c:pt>
                <c:pt idx="2435">
                  <c:v>-12.949720857399999</c:v>
                </c:pt>
                <c:pt idx="2436">
                  <c:v>-13.301972314</c:v>
                </c:pt>
                <c:pt idx="2437">
                  <c:v>-13.6557948133</c:v>
                </c:pt>
                <c:pt idx="2438">
                  <c:v>-14.009921597</c:v>
                </c:pt>
                <c:pt idx="2439">
                  <c:v>-14.362947119299999</c:v>
                </c:pt>
                <c:pt idx="2440">
                  <c:v>-14.713327790599999</c:v>
                </c:pt>
                <c:pt idx="2441">
                  <c:v>-15.059385758399999</c:v>
                </c:pt>
                <c:pt idx="2442">
                  <c:v>-15.399316178699999</c:v>
                </c:pt>
                <c:pt idx="2443">
                  <c:v>-15.7311983803</c:v>
                </c:pt>
                <c:pt idx="2444">
                  <c:v>-16.053011245</c:v>
                </c:pt>
                <c:pt idx="2445">
                  <c:v>-16.362653008399999</c:v>
                </c:pt>
                <c:pt idx="2446">
                  <c:v>-16.6579655317</c:v>
                </c:pt>
                <c:pt idx="2447">
                  <c:v>-16.9367629049</c:v>
                </c:pt>
                <c:pt idx="2448">
                  <c:v>-17.196864024500002</c:v>
                </c:pt>
                <c:pt idx="2449">
                  <c:v>-17.436128551700001</c:v>
                </c:pt>
                <c:pt idx="2450">
                  <c:v>-17.652495413600001</c:v>
                </c:pt>
                <c:pt idx="2451">
                  <c:v>-17.8440227804</c:v>
                </c:pt>
                <c:pt idx="2452">
                  <c:v>-18.008928254899999</c:v>
                </c:pt>
                <c:pt idx="2453">
                  <c:v>-18.145627859299999</c:v>
                </c:pt>
                <c:pt idx="2454">
                  <c:v>-18.252772331900001</c:v>
                </c:pt>
                <c:pt idx="2455">
                  <c:v>-18.329279249399999</c:v>
                </c:pt>
                <c:pt idx="2456">
                  <c:v>-18.374359593400001</c:v>
                </c:pt>
                <c:pt idx="2457">
                  <c:v>-18.387537566900001</c:v>
                </c:pt>
                <c:pt idx="2458">
                  <c:v>-18.368662747599998</c:v>
                </c:pt>
                <c:pt idx="2459">
                  <c:v>-18.317914002799998</c:v>
                </c:pt>
                <c:pt idx="2460">
                  <c:v>-18.2357949797</c:v>
                </c:pt>
                <c:pt idx="2461">
                  <c:v>-18.123121383099999</c:v>
                </c:pt>
                <c:pt idx="2462">
                  <c:v>-17.981000637200001</c:v>
                </c:pt>
                <c:pt idx="2463">
                  <c:v>-17.810804867000002</c:v>
                </c:pt>
                <c:pt idx="2464">
                  <c:v>-17.6141384077</c:v>
                </c:pt>
                <c:pt idx="2465">
                  <c:v>-17.392801233299998</c:v>
                </c:pt>
                <c:pt idx="2466">
                  <c:v>-17.1487497938</c:v>
                </c:pt>
                <c:pt idx="2467">
                  <c:v>-16.884056747900001</c:v>
                </c:pt>
                <c:pt idx="2468">
                  <c:v>-16.6008709985</c:v>
                </c:pt>
                <c:pt idx="2469">
                  <c:v>-16.301379287</c:v>
                </c:pt>
                <c:pt idx="2470">
                  <c:v>-15.9877703993</c:v>
                </c:pt>
                <c:pt idx="2471">
                  <c:v>-15.6622028075</c:v>
                </c:pt>
                <c:pt idx="2472">
                  <c:v>-15.326776325599999</c:v>
                </c:pt>
                <c:pt idx="2473">
                  <c:v>-14.983508123</c:v>
                </c:pt>
                <c:pt idx="2474">
                  <c:v>-14.634313220499999</c:v>
                </c:pt>
                <c:pt idx="2475">
                  <c:v>-14.2809894074</c:v>
                </c:pt>
                <c:pt idx="2476">
                  <c:v>-13.925206365599999</c:v>
                </c:pt>
                <c:pt idx="2477">
                  <c:v>-13.5684986699</c:v>
                </c:pt>
                <c:pt idx="2478">
                  <c:v>-13.212262256400001</c:v>
                </c:pt>
                <c:pt idx="2479">
                  <c:v>-12.857753902000001</c:v>
                </c:pt>
                <c:pt idx="2480">
                  <c:v>-12.506093244300001</c:v>
                </c:pt>
                <c:pt idx="2481">
                  <c:v>-12.1582668708</c:v>
                </c:pt>
                <c:pt idx="2482">
                  <c:v>-11.8151340363</c:v>
                </c:pt>
                <c:pt idx="2483">
                  <c:v>-11.477433596799999</c:v>
                </c:pt>
                <c:pt idx="2484">
                  <c:v>-11.145791794899999</c:v>
                </c:pt>
                <c:pt idx="2485">
                  <c:v>-10.820730580699999</c:v>
                </c:pt>
                <c:pt idx="2486">
                  <c:v>-10.502676195599999</c:v>
                </c:pt>
                <c:pt idx="2487">
                  <c:v>-10.1919678001</c:v>
                </c:pt>
                <c:pt idx="2488">
                  <c:v>-9.8888659647400008</c:v>
                </c:pt>
                <c:pt idx="2489">
                  <c:v>-9.5935608881600007</c:v>
                </c:pt>
                <c:pt idx="2490">
                  <c:v>-9.3061802375300005</c:v>
                </c:pt>
                <c:pt idx="2491">
                  <c:v>-9.0267965402500003</c:v>
                </c:pt>
                <c:pt idx="2492">
                  <c:v>-8.7554340791299996</c:v>
                </c:pt>
                <c:pt idx="2493">
                  <c:v>-8.4920752655800005</c:v>
                </c:pt>
                <c:pt idx="2494">
                  <c:v>-8.2366664816800004</c:v>
                </c:pt>
                <c:pt idx="2495">
                  <c:v>-7.9891233955400001</c:v>
                </c:pt>
                <c:pt idx="2496">
                  <c:v>-7.7493357643699996</c:v>
                </c:pt>
                <c:pt idx="2497">
                  <c:v>-7.5171717469199999</c:v>
                </c:pt>
                <c:pt idx="2498">
                  <c:v>-7.2924817523399996</c:v>
                </c:pt>
                <c:pt idx="2499">
                  <c:v>-7.0751018555099998</c:v>
                </c:pt>
                <c:pt idx="2500">
                  <c:v>-6.8648568109200001</c:v>
                </c:pt>
                <c:pt idx="2501">
                  <c:v>-6.66156269762</c:v>
                </c:pt>
                <c:pt idx="2502">
                  <c:v>-6.4650292277099997</c:v>
                </c:pt>
                <c:pt idx="2503">
                  <c:v>-6.2750617498399999</c:v>
                </c:pt>
                <c:pt idx="2504">
                  <c:v>-6.09146297784</c:v>
                </c:pt>
                <c:pt idx="2505">
                  <c:v>-5.9140344729600001</c:v>
                </c:pt>
                <c:pt idx="2506">
                  <c:v>-5.7425779062300002</c:v>
                </c:pt>
                <c:pt idx="2507">
                  <c:v>-5.5768961256700003</c:v>
                </c:pt>
                <c:pt idx="2508">
                  <c:v>-5.4167940507000001</c:v>
                </c:pt>
                <c:pt idx="2509">
                  <c:v>-5.2620794146799996</c:v>
                </c:pt>
                <c:pt idx="2510">
                  <c:v>-5.1125633738799996</c:v>
                </c:pt>
                <c:pt idx="2511">
                  <c:v>-4.9680610000899996</c:v>
                </c:pt>
                <c:pt idx="2512">
                  <c:v>-4.8283916716700004</c:v>
                </c:pt>
                <c:pt idx="2513">
                  <c:v>-4.6933793768200003</c:v>
                </c:pt>
                <c:pt idx="2514">
                  <c:v>-4.56285294089</c:v>
                </c:pt>
                <c:pt idx="2515">
                  <c:v>-4.4366461885700001</c:v>
                </c:pt>
                <c:pt idx="2516">
                  <c:v>-4.3145980502699999</c:v>
                </c:pt>
                <c:pt idx="2517">
                  <c:v>-4.1965526211400004</c:v>
                </c:pt>
                <c:pt idx="2518">
                  <c:v>-4.0823591798800001</c:v>
                </c:pt>
                <c:pt idx="2519">
                  <c:v>-3.9718721739</c:v>
                </c:pt>
                <c:pt idx="2520">
                  <c:v>-3.86495117632</c:v>
                </c:pt>
                <c:pt idx="2521">
                  <c:v>-3.7614608196699999</c:v>
                </c:pt>
                <c:pt idx="2522">
                  <c:v>-3.6612707107100002</c:v>
                </c:pt>
                <c:pt idx="2523">
                  <c:v>-3.5642553296899999</c:v>
                </c:pt>
                <c:pt idx="2524">
                  <c:v>-3.4702939175899998</c:v>
                </c:pt>
                <c:pt idx="2525">
                  <c:v>-3.37927035375</c:v>
                </c:pt>
                <c:pt idx="2526">
                  <c:v>-3.2910730264599999</c:v>
                </c:pt>
                <c:pt idx="2527">
                  <c:v>-3.2055946983300001</c:v>
                </c:pt>
                <c:pt idx="2528">
                  <c:v>-3.1227323681999999</c:v>
                </c:pt>
                <c:pt idx="2529">
                  <c:v>-3.0423871311199999</c:v>
                </c:pt>
                <c:pt idx="2530">
                  <c:v>-2.96446403739</c:v>
                </c:pt>
                <c:pt idx="2531">
                  <c:v>-2.8888719518800001</c:v>
                </c:pt>
                <c:pt idx="2532">
                  <c:v>-2.8155234143699999</c:v>
                </c:pt>
                <c:pt idx="2533">
                  <c:v>-2.74433450163</c:v>
                </c:pt>
                <c:pt idx="2534">
                  <c:v>-2.67522469177</c:v>
                </c:pt>
                <c:pt idx="2535">
                  <c:v>-2.60811673136</c:v>
                </c:pt>
                <c:pt idx="2536">
                  <c:v>-2.5429365056900002</c:v>
                </c:pt>
                <c:pt idx="2537">
                  <c:v>-2.4796129123499999</c:v>
                </c:pt>
                <c:pt idx="2538">
                  <c:v>-2.4180777384800001</c:v>
                </c:pt>
                <c:pt idx="2539">
                  <c:v>-2.3582655417299998</c:v>
                </c:pt>
                <c:pt idx="2540">
                  <c:v>-2.3001135351199999</c:v>
                </c:pt>
                <c:pt idx="2541">
                  <c:v>-2.24356147575</c:v>
                </c:pt>
                <c:pt idx="2542">
                  <c:v>-2.1885515575199999</c:v>
                </c:pt>
                <c:pt idx="2543">
                  <c:v>-2.1350283077199999</c:v>
                </c:pt>
                <c:pt idx="2544">
                  <c:v>-2.0829384875599999</c:v>
                </c:pt>
                <c:pt idx="2545">
                  <c:v>-2.0322309965500001</c:v>
                </c:pt>
                <c:pt idx="2546">
                  <c:v>-1.9828567806499999</c:v>
                </c:pt>
                <c:pt idx="2547">
                  <c:v>-1.9347687441600001</c:v>
                </c:pt>
                <c:pt idx="2548">
                  <c:v>-1.8879216651799999</c:v>
                </c:pt>
                <c:pt idx="2549">
                  <c:v>-1.8422721146600001</c:v>
                </c:pt>
                <c:pt idx="2550">
                  <c:v>-1.7977783787899999</c:v>
                </c:pt>
                <c:pt idx="2551">
                  <c:v>-1.75440038476</c:v>
                </c:pt>
                <c:pt idx="2552">
                  <c:v>-1.71209962971</c:v>
                </c:pt>
                <c:pt idx="2553">
                  <c:v>-1.67083911271</c:v>
                </c:pt>
                <c:pt idx="2554">
                  <c:v>-1.63058326984</c:v>
                </c:pt>
                <c:pt idx="2555">
                  <c:v>-1.5912979119799999</c:v>
                </c:pt>
                <c:pt idx="2556">
                  <c:v>-1.55295016547</c:v>
                </c:pt>
                <c:pt idx="2557">
                  <c:v>-1.51550841535</c:v>
                </c:pt>
                <c:pt idx="2558">
                  <c:v>-1.4789422511700001</c:v>
                </c:pt>
                <c:pt idx="2559">
                  <c:v>-1.4432224151699999</c:v>
                </c:pt>
                <c:pt idx="2560">
                  <c:v>-1.4083207528799999</c:v>
                </c:pt>
                <c:pt idx="2561">
                  <c:v>-1.3742101658600001</c:v>
                </c:pt>
                <c:pt idx="2562">
                  <c:v>-1.3408645665700001</c:v>
                </c:pt>
                <c:pt idx="2563">
                  <c:v>-1.30825883537</c:v>
                </c:pt>
                <c:pt idx="2564">
                  <c:v>-1.27636877932</c:v>
                </c:pt>
                <c:pt idx="2565">
                  <c:v>-1.2451710929599999</c:v>
                </c:pt>
                <c:pt idx="2566">
                  <c:v>-1.2146433208</c:v>
                </c:pt>
                <c:pt idx="2567">
                  <c:v>-1.1847638215</c:v>
                </c:pt>
                <c:pt idx="2568">
                  <c:v>-1.15551173372</c:v>
                </c:pt>
                <c:pt idx="2569">
                  <c:v>-1.1268669434</c:v>
                </c:pt>
                <c:pt idx="2570">
                  <c:v>-1.09881005262</c:v>
                </c:pt>
                <c:pt idx="2571">
                  <c:v>-1.07132234981</c:v>
                </c:pt>
                <c:pt idx="2572">
                  <c:v>-1.0443857812899999</c:v>
                </c:pt>
                <c:pt idx="2573">
                  <c:v>-1.01798292408</c:v>
                </c:pt>
                <c:pt idx="2574">
                  <c:v>-0.99209695995900005</c:v>
                </c:pt>
                <c:pt idx="2575">
                  <c:v>-0.96671165061599995</c:v>
                </c:pt>
                <c:pt idx="2576">
                  <c:v>-0.94181131396600004</c:v>
                </c:pt>
                <c:pt idx="2577">
                  <c:v>-0.91738080147800005</c:v>
                </c:pt>
                <c:pt idx="2578">
                  <c:v>-0.89340547650500002</c:v>
                </c:pt>
                <c:pt idx="2579">
                  <c:v>-0.86987119358499998</c:v>
                </c:pt>
                <c:pt idx="2580">
                  <c:v>-0.84676427862899994</c:v>
                </c:pt>
                <c:pt idx="2581">
                  <c:v>-0.82407150998500001</c:v>
                </c:pt>
                <c:pt idx="2582">
                  <c:v>-0.801780100326</c:v>
                </c:pt>
                <c:pt idx="2583">
                  <c:v>-0.77987767932200003</c:v>
                </c:pt>
                <c:pt idx="2584">
                  <c:v>-0.75835227705599995</c:v>
                </c:pt>
                <c:pt idx="2585">
                  <c:v>-0.73719230816400005</c:v>
                </c:pt>
                <c:pt idx="2586">
                  <c:v>-0.71638655664399997</c:v>
                </c:pt>
                <c:pt idx="2587">
                  <c:v>-0.69592416131599999</c:v>
                </c:pt>
                <c:pt idx="2588">
                  <c:v>-0.67579460190999996</c:v>
                </c:pt>
                <c:pt idx="2589">
                  <c:v>-0.65598768572599997</c:v>
                </c:pt>
                <c:pt idx="2590">
                  <c:v>-0.63649353486600002</c:v>
                </c:pt>
                <c:pt idx="2591">
                  <c:v>-0.61730257400499999</c:v>
                </c:pt>
                <c:pt idx="2592">
                  <c:v>-0.59840551865900005</c:v>
                </c:pt>
                <c:pt idx="2593">
                  <c:v>-0.57979336395400005</c:v>
                </c:pt>
                <c:pt idx="2594">
                  <c:v>-0.56145737384899996</c:v>
                </c:pt>
                <c:pt idx="2595">
                  <c:v>-0.54338907081099996</c:v>
                </c:pt>
                <c:pt idx="2596">
                  <c:v>-0.525580225904</c:v>
                </c:pt>
                <c:pt idx="2597">
                  <c:v>-0.50802284928499997</c:v>
                </c:pt>
                <c:pt idx="2598">
                  <c:v>-0.49070918108700001</c:v>
                </c:pt>
                <c:pt idx="2599">
                  <c:v>-0.473631682665</c:v>
                </c:pt>
                <c:pt idx="2600">
                  <c:v>-0.45678302819400002</c:v>
                </c:pt>
                <c:pt idx="2601">
                  <c:v>-0.44015609660299998</c:v>
                </c:pt>
                <c:pt idx="2602">
                  <c:v>-0.42374396382200002</c:v>
                </c:pt>
                <c:pt idx="2603">
                  <c:v>-0.40753989534500001</c:v>
                </c:pt>
                <c:pt idx="2604">
                  <c:v>-0.39153733907100002</c:v>
                </c:pt>
                <c:pt idx="2605">
                  <c:v>-0.37572991843300002</c:v>
                </c:pt>
                <c:pt idx="2606">
                  <c:v>-0.36011142578400002</c:v>
                </c:pt>
                <c:pt idx="2607">
                  <c:v>-0.34467581604600001</c:v>
                </c:pt>
                <c:pt idx="2608">
                  <c:v>-0.32941720059099999</c:v>
                </c:pt>
                <c:pt idx="2609">
                  <c:v>-0.314329841359</c:v>
                </c:pt>
                <c:pt idx="2610">
                  <c:v>-0.29940814519499998</c:v>
                </c:pt>
                <c:pt idx="2611">
                  <c:v>-0.284646658399</c:v>
                </c:pt>
                <c:pt idx="2612">
                  <c:v>-0.27004006147600002</c:v>
                </c:pt>
                <c:pt idx="2613">
                  <c:v>-0.25558316407499998</c:v>
                </c:pt>
                <c:pt idx="2614">
                  <c:v>-0.24127090011999999</c:v>
                </c:pt>
                <c:pt idx="2615">
                  <c:v>-0.22709832311</c:v>
                </c:pt>
                <c:pt idx="2616">
                  <c:v>-0.21306060159000001</c:v>
                </c:pt>
                <c:pt idx="2617">
                  <c:v>-0.19915301478299999</c:v>
                </c:pt>
                <c:pt idx="2618">
                  <c:v>-0.18537094837500001</c:v>
                </c:pt>
                <c:pt idx="2619">
                  <c:v>-0.171709890442</c:v>
                </c:pt>
                <c:pt idx="2620">
                  <c:v>-0.15816542753000001</c:v>
                </c:pt>
                <c:pt idx="2621">
                  <c:v>-0.14473324085200001</c:v>
                </c:pt>
                <c:pt idx="2622">
                  <c:v>-0.13140910262800001</c:v>
                </c:pt>
                <c:pt idx="2623">
                  <c:v>-0.118188872537</c:v>
                </c:pt>
                <c:pt idx="2624">
                  <c:v>-0.105068494293</c:v>
                </c:pt>
                <c:pt idx="2625">
                  <c:v>-9.2043992329799998E-2</c:v>
                </c:pt>
                <c:pt idx="2626">
                  <c:v>-7.9111468589499995E-2</c:v>
                </c:pt>
                <c:pt idx="2627">
                  <c:v>-6.6267099420100006E-2</c:v>
                </c:pt>
                <c:pt idx="2628">
                  <c:v>-5.3507132564900001E-2</c:v>
                </c:pt>
                <c:pt idx="2629">
                  <c:v>-4.0827884246900002E-2</c:v>
                </c:pt>
                <c:pt idx="2630">
                  <c:v>-2.8225736342499998E-2</c:v>
                </c:pt>
                <c:pt idx="2631">
                  <c:v>-1.5697133639000001E-2</c:v>
                </c:pt>
                <c:pt idx="2632">
                  <c:v>-3.2385811742100001E-3</c:v>
                </c:pt>
                <c:pt idx="2633">
                  <c:v>9.15335834743E-3</c:v>
                </c:pt>
                <c:pt idx="2634">
                  <c:v>2.14820670645E-2</c:v>
                </c:pt>
                <c:pt idx="2635">
                  <c:v>3.3750874398400001E-2</c:v>
                </c:pt>
                <c:pt idx="2636">
                  <c:v>4.5963059425499997E-2</c:v>
                </c:pt>
                <c:pt idx="2637">
                  <c:v>5.8121853186000001E-2</c:v>
                </c:pt>
                <c:pt idx="2638">
                  <c:v>7.0230440931800003E-2</c:v>
                </c:pt>
                <c:pt idx="2639">
                  <c:v>8.2291964315899996E-2</c:v>
                </c:pt>
                <c:pt idx="2640">
                  <c:v>9.4309523527999997E-2</c:v>
                </c:pt>
                <c:pt idx="2641">
                  <c:v>0.106286179376</c:v>
                </c:pt>
                <c:pt idx="2642">
                  <c:v>0.11822495532000001</c:v>
                </c:pt>
                <c:pt idx="2643">
                  <c:v>0.130128839458</c:v>
                </c:pt>
                <c:pt idx="2644">
                  <c:v>0.14200078646200001</c:v>
                </c:pt>
                <c:pt idx="2645">
                  <c:v>0.15384371948600001</c:v>
                </c:pt>
                <c:pt idx="2646">
                  <c:v>0.165660532015</c:v>
                </c:pt>
                <c:pt idx="2647">
                  <c:v>0.17745408969099999</c:v>
                </c:pt>
                <c:pt idx="2648">
                  <c:v>0.189227232095</c:v>
                </c:pt>
                <c:pt idx="2649">
                  <c:v>0.20098277450099999</c:v>
                </c:pt>
                <c:pt idx="2650">
                  <c:v>0.21272350959299999</c:v>
                </c:pt>
                <c:pt idx="2651">
                  <c:v>0.22445220915700001</c:v>
                </c:pt>
                <c:pt idx="2652">
                  <c:v>0.23617162574299999</c:v>
                </c:pt>
                <c:pt idx="2653">
                  <c:v>0.247884494298</c:v>
                </c:pt>
                <c:pt idx="2654">
                  <c:v>0.25959353378599997</c:v>
                </c:pt>
                <c:pt idx="2655">
                  <c:v>0.27130144877099999</c:v>
                </c:pt>
                <c:pt idx="2656">
                  <c:v>0.28301093099000002</c:v>
                </c:pt>
                <c:pt idx="2657">
                  <c:v>0.29472466090299998</c:v>
                </c:pt>
                <c:pt idx="2658">
                  <c:v>0.30644530922800001</c:v>
                </c:pt>
                <c:pt idx="2659">
                  <c:v>0.31817553845899998</c:v>
                </c:pt>
                <c:pt idx="2660">
                  <c:v>0.32991800436899998</c:v>
                </c:pt>
                <c:pt idx="2661">
                  <c:v>0.34167535750299999</c:v>
                </c:pt>
                <c:pt idx="2662">
                  <c:v>0.35345024465899999</c:v>
                </c:pt>
                <c:pt idx="2663">
                  <c:v>0.36524531036000002</c:v>
                </c:pt>
                <c:pt idx="2664">
                  <c:v>0.37706319832099999</c:v>
                </c:pt>
                <c:pt idx="2665">
                  <c:v>0.38890655289999998</c:v>
                </c:pt>
                <c:pt idx="2666">
                  <c:v>0.40077802055799999</c:v>
                </c:pt>
                <c:pt idx="2667">
                  <c:v>0.41268025130800001</c:v>
                </c:pt>
                <c:pt idx="2668">
                  <c:v>0.42461590016</c:v>
                </c:pt>
                <c:pt idx="2669">
                  <c:v>0.43658762856900002</c:v>
                </c:pt>
                <c:pt idx="2670">
                  <c:v>0.44859810588900001</c:v>
                </c:pt>
                <c:pt idx="2671">
                  <c:v>0.460650010818</c:v>
                </c:pt>
                <c:pt idx="2672">
                  <c:v>0.47274603285700001</c:v>
                </c:pt>
                <c:pt idx="2673">
                  <c:v>0.48488887376700002</c:v>
                </c:pt>
                <c:pt idx="2674">
                  <c:v>0.497081249043</c:v>
                </c:pt>
                <c:pt idx="2675">
                  <c:v>0.50932588938300005</c:v>
                </c:pt>
                <c:pt idx="2676">
                  <c:v>0.52162554217699997</c:v>
                </c:pt>
                <c:pt idx="2677">
                  <c:v>0.53398297300599995</c:v>
                </c:pt>
                <c:pt idx="2678">
                  <c:v>0.54640096714499997</c:v>
                </c:pt>
                <c:pt idx="2679">
                  <c:v>0.55888233109499996</c:v>
                </c:pt>
                <c:pt idx="2680">
                  <c:v>0.57142989411599998</c:v>
                </c:pt>
                <c:pt idx="2681">
                  <c:v>0.58404650978799999</c:v>
                </c:pt>
                <c:pt idx="2682">
                  <c:v>0.59673505758599998</c:v>
                </c:pt>
                <c:pt idx="2683">
                  <c:v>0.60949844447699997</c:v>
                </c:pt>
                <c:pt idx="2684">
                  <c:v>0.62233960653599996</c:v>
                </c:pt>
                <c:pt idx="2685">
                  <c:v>0.63526151059199998</c:v>
                </c:pt>
                <c:pt idx="2686">
                  <c:v>0.64826715589399997</c:v>
                </c:pt>
                <c:pt idx="2687">
                  <c:v>0.66135957580500004</c:v>
                </c:pt>
                <c:pt idx="2688">
                  <c:v>0.67454183953000002</c:v>
                </c:pt>
                <c:pt idx="2689">
                  <c:v>0.68781705386400005</c:v>
                </c:pt>
                <c:pt idx="2690">
                  <c:v>0.70118836498699999</c:v>
                </c:pt>
                <c:pt idx="2691">
                  <c:v>0.71465896027999998</c:v>
                </c:pt>
                <c:pt idx="2692">
                  <c:v>0.72823207018900005</c:v>
                </c:pt>
                <c:pt idx="2693">
                  <c:v>0.74191097011399998</c:v>
                </c:pt>
                <c:pt idx="2694">
                  <c:v>0.75569898235300004</c:v>
                </c:pt>
                <c:pt idx="2695">
                  <c:v>0.76959947808200002</c:v>
                </c:pt>
                <c:pt idx="2696">
                  <c:v>0.78361587937300003</c:v>
                </c:pt>
                <c:pt idx="2697">
                  <c:v>0.79775166127399999</c:v>
                </c:pt>
                <c:pt idx="2698">
                  <c:v>0.81201035392599996</c:v>
                </c:pt>
                <c:pt idx="2699">
                  <c:v>0.82639554473499999</c:v>
                </c:pt>
                <c:pt idx="2700">
                  <c:v>0.84091088060499997</c:v>
                </c:pt>
                <c:pt idx="2701">
                  <c:v>0.855560070216</c:v>
                </c:pt>
                <c:pt idx="2702">
                  <c:v>0.87034688637099999</c:v>
                </c:pt>
                <c:pt idx="2703">
                  <c:v>0.88527516840300002</c:v>
                </c:pt>
                <c:pt idx="2704">
                  <c:v>0.90034882464300003</c:v>
                </c:pt>
                <c:pt idx="2705">
                  <c:v>0.91557183496399996</c:v>
                </c:pt>
                <c:pt idx="2706">
                  <c:v>0.93094825338700005</c:v>
                </c:pt>
                <c:pt idx="2707">
                  <c:v>0.94648221077299999</c:v>
                </c:pt>
                <c:pt idx="2708">
                  <c:v>0.96217791757600002</c:v>
                </c:pt>
                <c:pt idx="2709">
                  <c:v>0.97803966669700004</c:v>
                </c:pt>
                <c:pt idx="2710">
                  <c:v>0.99407183640600005</c:v>
                </c:pt>
                <c:pt idx="2711">
                  <c:v>1.01027889337</c:v>
                </c:pt>
                <c:pt idx="2712">
                  <c:v>1.02666539573</c:v>
                </c:pt>
                <c:pt idx="2713">
                  <c:v>1.04323599638</c:v>
                </c:pt>
                <c:pt idx="2714">
                  <c:v>1.0599954461700001</c:v>
                </c:pt>
                <c:pt idx="2715">
                  <c:v>1.0769485974199999</c:v>
                </c:pt>
                <c:pt idx="2716">
                  <c:v>1.09410040738</c:v>
                </c:pt>
                <c:pt idx="2717">
                  <c:v>1.1114559418800001</c:v>
                </c:pt>
                <c:pt idx="2718">
                  <c:v>1.12902037909</c:v>
                </c:pt>
                <c:pt idx="2719">
                  <c:v>1.1467990134099999</c:v>
                </c:pt>
                <c:pt idx="2720">
                  <c:v>1.16479725947</c:v>
                </c:pt>
                <c:pt idx="2721">
                  <c:v>1.1830206562600001</c:v>
                </c:pt>
                <c:pt idx="2722">
                  <c:v>1.2014748714600001</c:v>
                </c:pt>
                <c:pt idx="2723">
                  <c:v>1.2201657058399999</c:v>
                </c:pt>
                <c:pt idx="2724">
                  <c:v>1.2390990978700001</c:v>
                </c:pt>
                <c:pt idx="2725">
                  <c:v>1.25828112846</c:v>
                </c:pt>
                <c:pt idx="2726">
                  <c:v>1.2777180259100001</c:v>
                </c:pt>
                <c:pt idx="2727">
                  <c:v>1.2974161709400001</c:v>
                </c:pt>
                <c:pt idx="2728">
                  <c:v>1.3173821020600001</c:v>
                </c:pt>
                <c:pt idx="2729">
                  <c:v>1.3376225209799999</c:v>
                </c:pt>
                <c:pt idx="2730">
                  <c:v>1.3581442982900001</c:v>
                </c:pt>
                <c:pt idx="2731">
                  <c:v>1.3789544793699999</c:v>
                </c:pt>
                <c:pt idx="2732">
                  <c:v>1.4000602904599999</c:v>
                </c:pt>
                <c:pt idx="2733">
                  <c:v>1.4214691450200001</c:v>
                </c:pt>
                <c:pt idx="2734">
                  <c:v>1.44318865026</c:v>
                </c:pt>
                <c:pt idx="2735">
                  <c:v>1.4652266140000001</c:v>
                </c:pt>
                <c:pt idx="2736">
                  <c:v>1.4875910517199999</c:v>
                </c:pt>
                <c:pt idx="2737">
                  <c:v>1.51029019392</c:v>
                </c:pt>
                <c:pt idx="2738">
                  <c:v>1.5333324937699999</c:v>
                </c:pt>
                <c:pt idx="2739">
                  <c:v>1.55672663505</c:v>
                </c:pt>
                <c:pt idx="2740">
                  <c:v>1.5804815403800001</c:v>
                </c:pt>
                <c:pt idx="2741">
                  <c:v>1.6046063798000001</c:v>
                </c:pt>
                <c:pt idx="2742">
                  <c:v>1.6291105797200001</c:v>
                </c:pt>
                <c:pt idx="2743">
                  <c:v>1.6540038321799999</c:v>
                </c:pt>
                <c:pt idx="2744">
                  <c:v>1.6792961045000001</c:v>
                </c:pt>
                <c:pt idx="2745">
                  <c:v>1.7049976493300001</c:v>
                </c:pt>
                <c:pt idx="2746">
                  <c:v>1.73111901514</c:v>
                </c:pt>
                <c:pt idx="2747">
                  <c:v>1.7576710571</c:v>
                </c:pt>
                <c:pt idx="2748">
                  <c:v>1.7846649483799999</c:v>
                </c:pt>
                <c:pt idx="2749">
                  <c:v>1.8121121920800001</c:v>
                </c:pt>
                <c:pt idx="2750">
                  <c:v>1.8400246334499999</c:v>
                </c:pt>
                <c:pt idx="2751">
                  <c:v>1.8684144727700001</c:v>
                </c:pt>
                <c:pt idx="2752">
                  <c:v>1.89729427879</c:v>
                </c:pt>
                <c:pt idx="2753">
                  <c:v>1.92667700261</c:v>
                </c:pt>
                <c:pt idx="2754">
                  <c:v>1.9565759923499999</c:v>
                </c:pt>
                <c:pt idx="2755">
                  <c:v>1.9870050082699999</c:v>
                </c:pt>
                <c:pt idx="2756">
                  <c:v>2.01797823872</c:v>
                </c:pt>
                <c:pt idx="2757">
                  <c:v>2.0495103166800002</c:v>
                </c:pt>
                <c:pt idx="2758">
                  <c:v>2.0816163370699998</c:v>
                </c:pt>
                <c:pt idx="2759">
                  <c:v>2.1143118748599998</c:v>
                </c:pt>
                <c:pt idx="2760">
                  <c:v>2.1476130039600001</c:v>
                </c:pt>
                <c:pt idx="2761">
                  <c:v>2.1815363169699999</c:v>
                </c:pt>
                <c:pt idx="2762">
                  <c:v>2.2160989458699998</c:v>
                </c:pt>
                <c:pt idx="2763">
                  <c:v>2.2513185835799998</c:v>
                </c:pt>
                <c:pt idx="2764">
                  <c:v>2.2872135066300001</c:v>
                </c:pt>
                <c:pt idx="2765">
                  <c:v>2.3238025987499999</c:v>
                </c:pt>
                <c:pt idx="2766">
                  <c:v>2.3611053757099998</c:v>
                </c:pt>
                <c:pt idx="2767">
                  <c:v>2.3991420111799999</c:v>
                </c:pt>
                <c:pt idx="2768">
                  <c:v>2.43793336397</c:v>
                </c:pt>
                <c:pt idx="2769">
                  <c:v>2.4775010064499998</c:v>
                </c:pt>
                <c:pt idx="2770">
                  <c:v>2.51786725437</c:v>
                </c:pt>
                <c:pt idx="2771">
                  <c:v>2.5590551981899998</c:v>
                </c:pt>
                <c:pt idx="2772">
                  <c:v>2.6010887358599999</c:v>
                </c:pt>
                <c:pt idx="2773">
                  <c:v>2.64399260722</c:v>
                </c:pt>
                <c:pt idx="2774">
                  <c:v>2.68779243012</c:v>
                </c:pt>
                <c:pt idx="2775">
                  <c:v>2.7325147383699999</c:v>
                </c:pt>
                <c:pt idx="2776">
                  <c:v>2.77818702152</c:v>
                </c:pt>
                <c:pt idx="2777">
                  <c:v>2.82483776668</c:v>
                </c:pt>
                <c:pt idx="2778">
                  <c:v>2.8724965024900002</c:v>
                </c:pt>
                <c:pt idx="2779">
                  <c:v>2.9211938453199999</c:v>
                </c:pt>
                <c:pt idx="2780">
                  <c:v>2.97096154783</c:v>
                </c:pt>
                <c:pt idx="2781">
                  <c:v>3.0218325501000001</c:v>
                </c:pt>
                <c:pt idx="2782">
                  <c:v>3.0738410333799999</c:v>
                </c:pt>
                <c:pt idx="2783">
                  <c:v>3.1270224766800001</c:v>
                </c:pt>
                <c:pt idx="2784">
                  <c:v>3.1814137164299998</c:v>
                </c:pt>
                <c:pt idx="2785">
                  <c:v>3.2370530092099998</c:v>
                </c:pt>
                <c:pt idx="2786">
                  <c:v>3.29398009796</c:v>
                </c:pt>
                <c:pt idx="2787">
                  <c:v>3.3522362817000002</c:v>
                </c:pt>
                <c:pt idx="2788">
                  <c:v>3.4118644891100001</c:v>
                </c:pt>
                <c:pt idx="2789">
                  <c:v>3.4729093561300002</c:v>
                </c:pt>
                <c:pt idx="2790">
                  <c:v>3.53541730784</c:v>
                </c:pt>
                <c:pt idx="2791">
                  <c:v>3.5994366449799999</c:v>
                </c:pt>
                <c:pt idx="2792">
                  <c:v>3.6650176352299999</c:v>
                </c:pt>
                <c:pt idx="2793">
                  <c:v>3.7322126097799999</c:v>
                </c:pt>
                <c:pt idx="2794">
                  <c:v>3.8010760652800002</c:v>
                </c:pt>
                <c:pt idx="2795">
                  <c:v>3.8716647717699999</c:v>
                </c:pt>
                <c:pt idx="2796">
                  <c:v>3.9440378867899999</c:v>
                </c:pt>
                <c:pt idx="2797">
                  <c:v>4.0182570761800003</c:v>
                </c:pt>
                <c:pt idx="2798">
                  <c:v>4.0943866419899999</c:v>
                </c:pt>
                <c:pt idx="2799">
                  <c:v>4.1724936579599996</c:v>
                </c:pt>
                <c:pt idx="2800">
                  <c:v>4.2526481130800002</c:v>
                </c:pt>
                <c:pt idx="2801">
                  <c:v>4.3349230638599998</c:v>
                </c:pt>
                <c:pt idx="2802">
                  <c:v>4.4193947957399997</c:v>
                </c:pt>
                <c:pt idx="2803">
                  <c:v>4.5061429944300002</c:v>
                </c:pt>
                <c:pt idx="2804">
                  <c:v>4.5952509278400004</c:v>
                </c:pt>
                <c:pt idx="2805">
                  <c:v>4.6868056392000002</c:v>
                </c:pt>
                <c:pt idx="2806">
                  <c:v>4.7808981524099998</c:v>
                </c:pt>
                <c:pt idx="2807">
                  <c:v>4.8776236902200001</c:v>
                </c:pt>
                <c:pt idx="2808">
                  <c:v>4.9770819063699996</c:v>
                </c:pt>
                <c:pt idx="2809">
                  <c:v>5.0793771325300003</c:v>
                </c:pt>
                <c:pt idx="2810">
                  <c:v>5.1846186412900002</c:v>
                </c:pt>
                <c:pt idx="2811">
                  <c:v>5.2929209261799999</c:v>
                </c:pt>
                <c:pt idx="2812">
                  <c:v>5.4044040000700004</c:v>
                </c:pt>
                <c:pt idx="2813">
                  <c:v>5.51919371338</c:v>
                </c:pt>
                <c:pt idx="2814">
                  <c:v>5.6374220933499997</c:v>
                </c:pt>
                <c:pt idx="2815">
                  <c:v>5.7592277062399999</c:v>
                </c:pt>
                <c:pt idx="2816">
                  <c:v>5.8847560438700004</c:v>
                </c:pt>
                <c:pt idx="2817">
                  <c:v>6.0141599366099996</c:v>
                </c:pt>
                <c:pt idx="2818">
                  <c:v>6.1475999946600002</c:v>
                </c:pt>
                <c:pt idx="2819">
                  <c:v>6.2852450797900001</c:v>
                </c:pt>
                <c:pt idx="2820">
                  <c:v>6.4272728099299998</c:v>
                </c:pt>
                <c:pt idx="2821">
                  <c:v>6.5738700990999996</c:v>
                </c:pt>
                <c:pt idx="2822">
                  <c:v>6.7252337352699998</c:v>
                </c:pt>
                <c:pt idx="2823">
                  <c:v>6.88157099923</c:v>
                </c:pt>
                <c:pt idx="2824">
                  <c:v>7.0431003274100004</c:v>
                </c:pt>
                <c:pt idx="2825">
                  <c:v>7.2100520220400002</c:v>
                </c:pt>
                <c:pt idx="2826">
                  <c:v>7.3826690122500001</c:v>
                </c:pt>
                <c:pt idx="2827">
                  <c:v>7.5612076696299999</c:v>
                </c:pt>
                <c:pt idx="2828">
                  <c:v>7.7459386824400003</c:v>
                </c:pt>
                <c:pt idx="2829">
                  <c:v>7.9371479922299999</c:v>
                </c:pt>
                <c:pt idx="2830">
                  <c:v>8.1351377972400005</c:v>
                </c:pt>
                <c:pt idx="2831">
                  <c:v>8.3402276265099999</c:v>
                </c:pt>
                <c:pt idx="2832">
                  <c:v>8.5527554885899999</c:v>
                </c:pt>
                <c:pt idx="2833">
                  <c:v>8.7730790983400002</c:v>
                </c:pt>
                <c:pt idx="2834">
                  <c:v>9.0015771843400003</c:v>
                </c:pt>
                <c:pt idx="2835">
                  <c:v>9.2386508779500005</c:v>
                </c:pt>
                <c:pt idx="2836">
                  <c:v>9.4847251828499992</c:v>
                </c:pt>
                <c:pt idx="2837">
                  <c:v>9.7402505198299991</c:v>
                </c:pt>
                <c:pt idx="2838">
                  <c:v>10.005704335800001</c:v>
                </c:pt>
                <c:pt idx="2839">
                  <c:v>10.2815927561</c:v>
                </c:pt>
                <c:pt idx="2840">
                  <c:v>10.5684522451</c:v>
                </c:pt>
                <c:pt idx="2841">
                  <c:v>10.8668512138</c:v>
                </c:pt>
                <c:pt idx="2842">
                  <c:v>11.1773914758</c:v>
                </c:pt>
                <c:pt idx="2843">
                  <c:v>11.500709387500001</c:v>
                </c:pt>
                <c:pt idx="2844">
                  <c:v>11.8374763967</c:v>
                </c:pt>
                <c:pt idx="2845">
                  <c:v>12.188398534599999</c:v>
                </c:pt>
                <c:pt idx="2846">
                  <c:v>12.5542140453</c:v>
                </c:pt>
                <c:pt idx="2847">
                  <c:v>12.9356877157</c:v>
                </c:pt>
                <c:pt idx="2848">
                  <c:v>13.3335992587</c:v>
                </c:pt>
                <c:pt idx="2849">
                  <c:v>13.7487206587</c:v>
                </c:pt>
                <c:pt idx="2850">
                  <c:v>14.181772194200001</c:v>
                </c:pt>
                <c:pt idx="2851">
                  <c:v>14.6333350616</c:v>
                </c:pt>
                <c:pt idx="2852">
                  <c:v>15.1036696203</c:v>
                </c:pt>
                <c:pt idx="2853">
                  <c:v>15.592310378800001</c:v>
                </c:pt>
                <c:pt idx="2854">
                  <c:v>16.097072298299999</c:v>
                </c:pt>
                <c:pt idx="2855">
                  <c:v>16.611263669100001</c:v>
                </c:pt>
                <c:pt idx="2856">
                  <c:v>17.114209578499999</c:v>
                </c:pt>
                <c:pt idx="2857">
                  <c:v>17.527766722999999</c:v>
                </c:pt>
                <c:pt idx="2858">
                  <c:v>17.368807673799999</c:v>
                </c:pt>
                <c:pt idx="2859">
                  <c:v>-1.75500580112</c:v>
                </c:pt>
                <c:pt idx="2860">
                  <c:v>15.6877385466</c:v>
                </c:pt>
                <c:pt idx="2861">
                  <c:v>19.959490131399999</c:v>
                </c:pt>
                <c:pt idx="2862">
                  <c:v>21.170624116599999</c:v>
                </c:pt>
                <c:pt idx="2863">
                  <c:v>22.127850538299999</c:v>
                </c:pt>
                <c:pt idx="2864">
                  <c:v>23.056768887</c:v>
                </c:pt>
                <c:pt idx="2865">
                  <c:v>24.007756180400001</c:v>
                </c:pt>
                <c:pt idx="2866">
                  <c:v>24.999209032</c:v>
                </c:pt>
                <c:pt idx="2867">
                  <c:v>26.040848583599999</c:v>
                </c:pt>
                <c:pt idx="2868">
                  <c:v>27.139543573600001</c:v>
                </c:pt>
                <c:pt idx="2869">
                  <c:v>28.301195826400001</c:v>
                </c:pt>
                <c:pt idx="2870">
                  <c:v>29.531476622500001</c:v>
                </c:pt>
                <c:pt idx="2871">
                  <c:v>30.836163723799999</c:v>
                </c:pt>
                <c:pt idx="2872">
                  <c:v>32.221321184600001</c:v>
                </c:pt>
                <c:pt idx="2873">
                  <c:v>33.693411402199999</c:v>
                </c:pt>
                <c:pt idx="2874">
                  <c:v>35.259375964699998</c:v>
                </c:pt>
                <c:pt idx="2875">
                  <c:v>36.926701337099999</c:v>
                </c:pt>
                <c:pt idx="2876">
                  <c:v>38.703476633299999</c:v>
                </c:pt>
                <c:pt idx="2877">
                  <c:v>40.598446533000001</c:v>
                </c:pt>
                <c:pt idx="2878">
                  <c:v>42.621060127100002</c:v>
                </c:pt>
                <c:pt idx="2879">
                  <c:v>44.781514982499999</c:v>
                </c:pt>
                <c:pt idx="2880">
                  <c:v>47.090794496699999</c:v>
                </c:pt>
                <c:pt idx="2881">
                  <c:v>49.5606954016</c:v>
                </c:pt>
                <c:pt idx="2882">
                  <c:v>52.203840906499998</c:v>
                </c:pt>
                <c:pt idx="2883">
                  <c:v>55.033673335700001</c:v>
                </c:pt>
                <c:pt idx="2884">
                  <c:v>58.064418107000002</c:v>
                </c:pt>
                <c:pt idx="2885">
                  <c:v>61.311008434599998</c:v>
                </c:pt>
                <c:pt idx="2886">
                  <c:v>64.788957138000001</c:v>
                </c:pt>
                <c:pt idx="2887">
                  <c:v>68.514158356899998</c:v>
                </c:pt>
                <c:pt idx="2888">
                  <c:v>72.502597802599993</c:v>
                </c:pt>
                <c:pt idx="2889">
                  <c:v>76.769945519000004</c:v>
                </c:pt>
                <c:pt idx="2890">
                  <c:v>81.331000223199993</c:v>
                </c:pt>
                <c:pt idx="2891">
                  <c:v>86.198949648899998</c:v>
                </c:pt>
                <c:pt idx="2892">
                  <c:v>91.384407788999994</c:v>
                </c:pt>
                <c:pt idx="2893">
                  <c:v>96.894188918200001</c:v>
                </c:pt>
                <c:pt idx="2894">
                  <c:v>102.72978185700001</c:v>
                </c:pt>
                <c:pt idx="2895">
                  <c:v>108.885499036</c:v>
                </c:pt>
                <c:pt idx="2896">
                  <c:v>115.346297287</c:v>
                </c:pt>
                <c:pt idx="2897">
                  <c:v>122.085305375</c:v>
                </c:pt>
                <c:pt idx="2898">
                  <c:v>129.06115129200001</c:v>
                </c:pt>
                <c:pt idx="2899">
                  <c:v>136.215263128</c:v>
                </c:pt>
                <c:pt idx="2900">
                  <c:v>143.46941952899999</c:v>
                </c:pt>
                <c:pt idx="2901">
                  <c:v>150.723940795</c:v>
                </c:pt>
                <c:pt idx="2902">
                  <c:v>157.857019745</c:v>
                </c:pt>
                <c:pt idx="2903">
                  <c:v>164.72575944900001</c:v>
                </c:pt>
                <c:pt idx="2904">
                  <c:v>171.16946754</c:v>
                </c:pt>
                <c:pt idx="2905">
                  <c:v>177.015606088</c:v>
                </c:pt>
                <c:pt idx="2906">
                  <c:v>182.08847893800001</c:v>
                </c:pt>
                <c:pt idx="2907">
                  <c:v>186.22026249300001</c:v>
                </c:pt>
                <c:pt idx="2908">
                  <c:v>189.263421174</c:v>
                </c:pt>
                <c:pt idx="2909">
                  <c:v>191.103031708</c:v>
                </c:pt>
                <c:pt idx="2910">
                  <c:v>191.66724485200001</c:v>
                </c:pt>
                <c:pt idx="2911">
                  <c:v>190.93418748299999</c:v>
                </c:pt>
                <c:pt idx="2912">
                  <c:v>188.93410165200001</c:v>
                </c:pt>
                <c:pt idx="2913">
                  <c:v>185.74633671500001</c:v>
                </c:pt>
                <c:pt idx="2914">
                  <c:v>181.49173806100001</c:v>
                </c:pt>
                <c:pt idx="2915">
                  <c:v>176.32175034100001</c:v>
                </c:pt>
                <c:pt idx="2916">
                  <c:v>170.40597453300001</c:v>
                </c:pt>
                <c:pt idx="2917">
                  <c:v>163.91991970199999</c:v>
                </c:pt>
                <c:pt idx="2918">
                  <c:v>157.034344011</c:v>
                </c:pt>
                <c:pt idx="2919">
                  <c:v>149.907044361</c:v>
                </c:pt>
                <c:pt idx="2920">
                  <c:v>142.677403443</c:v>
                </c:pt>
                <c:pt idx="2921">
                  <c:v>135.463576192</c:v>
                </c:pt>
                <c:pt idx="2922">
                  <c:v>128.36204666200001</c:v>
                </c:pt>
                <c:pt idx="2923">
                  <c:v>121.45051686399999</c:v>
                </c:pt>
                <c:pt idx="2924">
                  <c:v>114.85508504800001</c:v>
                </c:pt>
                <c:pt idx="2925">
                  <c:v>108.413481045</c:v>
                </c:pt>
                <c:pt idx="2926">
                  <c:v>102.29318146999999</c:v>
                </c:pt>
                <c:pt idx="2927">
                  <c:v>96.521497791499996</c:v>
                </c:pt>
                <c:pt idx="2928">
                  <c:v>91.076272090000003</c:v>
                </c:pt>
                <c:pt idx="2929">
                  <c:v>85.953397113700007</c:v>
                </c:pt>
                <c:pt idx="2930">
                  <c:v>81.145202257700006</c:v>
                </c:pt>
                <c:pt idx="2931">
                  <c:v>76.640696840499999</c:v>
                </c:pt>
                <c:pt idx="2932">
                  <c:v>72.426555774899995</c:v>
                </c:pt>
                <c:pt idx="2933">
                  <c:v>68.487994132500006</c:v>
                </c:pt>
                <c:pt idx="2934">
                  <c:v>64.809457928100002</c:v>
                </c:pt>
                <c:pt idx="2935">
                  <c:v>61.3751468309</c:v>
                </c:pt>
                <c:pt idx="2936">
                  <c:v>58.1693973243</c:v>
                </c:pt>
                <c:pt idx="2937">
                  <c:v>55.176954170099997</c:v>
                </c:pt>
                <c:pt idx="2938">
                  <c:v>52.383154336200001</c:v>
                </c:pt>
                <c:pt idx="2939">
                  <c:v>49.774043353000003</c:v>
                </c:pt>
                <c:pt idx="2940">
                  <c:v>47.336440122699997</c:v>
                </c:pt>
                <c:pt idx="2941">
                  <c:v>45.057962785100003</c:v>
                </c:pt>
                <c:pt idx="2942">
                  <c:v>42.927025428900002</c:v>
                </c:pt>
                <c:pt idx="2943">
                  <c:v>40.932813263900002</c:v>
                </c:pt>
                <c:pt idx="2944">
                  <c:v>39.065242364600003</c:v>
                </c:pt>
                <c:pt idx="2945">
                  <c:v>37.314909307599997</c:v>
                </c:pt>
                <c:pt idx="2946">
                  <c:v>35.673035954299998</c:v>
                </c:pt>
                <c:pt idx="2947">
                  <c:v>34.131415183999998</c:v>
                </c:pt>
                <c:pt idx="2948">
                  <c:v>32.682364206300001</c:v>
                </c:pt>
                <c:pt idx="2949">
                  <c:v>31.3186924211</c:v>
                </c:pt>
                <c:pt idx="2950">
                  <c:v>30.033689558500001</c:v>
                </c:pt>
                <c:pt idx="2951">
                  <c:v>28.821135960399999</c:v>
                </c:pt>
                <c:pt idx="2952">
                  <c:v>27.6753302702</c:v>
                </c:pt>
                <c:pt idx="2953">
                  <c:v>26.591122233099998</c:v>
                </c:pt>
                <c:pt idx="2954">
                  <c:v>25.563933362699998</c:v>
                </c:pt>
                <c:pt idx="2955">
                  <c:v>24.5897495233</c:v>
                </c:pt>
                <c:pt idx="2956">
                  <c:v>23.665077824499999</c:v>
                </c:pt>
                <c:pt idx="2957">
                  <c:v>22.786872232699999</c:v>
                </c:pt>
                <c:pt idx="2958">
                  <c:v>21.952442128400001</c:v>
                </c:pt>
                <c:pt idx="2959">
                  <c:v>21.159361343200001</c:v>
                </c:pt>
                <c:pt idx="2960">
                  <c:v>20.405391721800001</c:v>
                </c:pt>
                <c:pt idx="2961">
                  <c:v>19.688428135700001</c:v>
                </c:pt>
                <c:pt idx="2962">
                  <c:v>19.006464974</c:v>
                </c:pt>
                <c:pt idx="2963">
                  <c:v>18.3575797779</c:v>
                </c:pt>
                <c:pt idx="2964">
                  <c:v>17.739928204800002</c:v>
                </c:pt>
                <c:pt idx="2965">
                  <c:v>17.1517450439</c:v>
                </c:pt>
                <c:pt idx="2966">
                  <c:v>16.591347432900001</c:v>
                </c:pt>
                <c:pt idx="2967">
                  <c:v>16.057137939699999</c:v>
                </c:pt>
                <c:pt idx="2968">
                  <c:v>15.547606372000001</c:v>
                </c:pt>
                <c:pt idx="2969">
                  <c:v>15.061329967600001</c:v>
                </c:pt>
                <c:pt idx="2970">
                  <c:v>14.5969720588</c:v>
                </c:pt>
                <c:pt idx="2971">
                  <c:v>14.1532795017</c:v>
                </c:pt>
                <c:pt idx="2972">
                  <c:v>13.7290792126</c:v>
                </c:pt>
                <c:pt idx="2973">
                  <c:v>13.323274129</c:v>
                </c:pt>
                <c:pt idx="2974">
                  <c:v>12.934838856700001</c:v>
                </c:pt>
                <c:pt idx="2975">
                  <c:v>12.5628152033</c:v>
                </c:pt>
                <c:pt idx="2976">
                  <c:v>12.2063077433</c:v>
                </c:pt>
                <c:pt idx="2977">
                  <c:v>11.864479511600001</c:v>
                </c:pt>
                <c:pt idx="2978">
                  <c:v>11.536547888199999</c:v>
                </c:pt>
                <c:pt idx="2979">
                  <c:v>11.221780710899999</c:v>
                </c:pt>
                <c:pt idx="2980">
                  <c:v>10.919492632200001</c:v>
                </c:pt>
                <c:pt idx="2981">
                  <c:v>10.6290417257</c:v>
                </c:pt>
                <c:pt idx="2982">
                  <c:v>10.3498263383</c:v>
                </c:pt>
                <c:pt idx="2983">
                  <c:v>10.0812821782</c:v>
                </c:pt>
                <c:pt idx="2984">
                  <c:v>9.8228796262499998</c:v>
                </c:pt>
                <c:pt idx="2985">
                  <c:v>9.5741212575799999</c:v>
                </c:pt>
                <c:pt idx="2986">
                  <c:v>9.3345395573399994</c:v>
                </c:pt>
                <c:pt idx="2987">
                  <c:v>9.1036948169599992</c:v>
                </c:pt>
                <c:pt idx="2988">
                  <c:v>8.8811731963099998</c:v>
                </c:pt>
                <c:pt idx="2989">
                  <c:v>8.6665849381900006</c:v>
                </c:pt>
                <c:pt idx="2990">
                  <c:v>8.4595627227900003</c:v>
                </c:pt>
                <c:pt idx="2991">
                  <c:v>8.25976015014</c:v>
                </c:pt>
                <c:pt idx="2992">
                  <c:v>8.0668503399299993</c:v>
                </c:pt>
                <c:pt idx="2993">
                  <c:v>7.8805246386499999</c:v>
                </c:pt>
                <c:pt idx="2994">
                  <c:v>7.7004914250400001</c:v>
                </c:pt>
                <c:pt idx="2995">
                  <c:v>7.52647500557</c:v>
                </c:pt>
                <c:pt idx="2996">
                  <c:v>7.3582145923700004</c:v>
                </c:pt>
                <c:pt idx="2997">
                  <c:v>7.1954633567800004</c:v>
                </c:pt>
                <c:pt idx="2998">
                  <c:v>7.0379875522099997</c:v>
                </c:pt>
                <c:pt idx="2999">
                  <c:v>6.88556570067</c:v>
                </c:pt>
                <c:pt idx="3000">
                  <c:v>6.7379878378100004</c:v>
                </c:pt>
                <c:pt idx="3001">
                  <c:v>6.5950548116099998</c:v>
                </c:pt>
                <c:pt idx="3002">
                  <c:v>6.45657763067</c:v>
                </c:pt>
                <c:pt idx="3003">
                  <c:v>6.3223768579500002</c:v>
                </c:pt>
                <c:pt idx="3004">
                  <c:v>6.1922820465199999</c:v>
                </c:pt>
                <c:pt idx="3005">
                  <c:v>6.0661312140500003</c:v>
                </c:pt>
                <c:pt idx="3006">
                  <c:v>5.9437703529999997</c:v>
                </c:pt>
                <c:pt idx="3007">
                  <c:v>5.8250529738900001</c:v>
                </c:pt>
                <c:pt idx="3008">
                  <c:v>5.7098396790799999</c:v>
                </c:pt>
                <c:pt idx="3009">
                  <c:v>5.5979977648599997</c:v>
                </c:pt>
                <c:pt idx="3010">
                  <c:v>5.48940084966</c:v>
                </c:pt>
                <c:pt idx="3011">
                  <c:v>5.3839285265800001</c:v>
                </c:pt>
                <c:pt idx="3012">
                  <c:v>5.2814660384299996</c:v>
                </c:pt>
                <c:pt idx="3013">
                  <c:v>5.1819039737199999</c:v>
                </c:pt>
                <c:pt idx="3014">
                  <c:v>5.08513798202</c:v>
                </c:pt>
                <c:pt idx="3015">
                  <c:v>4.9910685074699996</c:v>
                </c:pt>
                <c:pt idx="3016">
                  <c:v>4.8996005390799997</c:v>
                </c:pt>
                <c:pt idx="3017">
                  <c:v>4.8106433767699999</c:v>
                </c:pt>
                <c:pt idx="3018">
                  <c:v>4.7241104120099999</c:v>
                </c:pt>
                <c:pt idx="3019">
                  <c:v>4.6399189220999997</c:v>
                </c:pt>
                <c:pt idx="3020">
                  <c:v>4.5579898773299998</c:v>
                </c:pt>
                <c:pt idx="3021">
                  <c:v>4.4782477599400003</c:v>
                </c:pt>
                <c:pt idx="3022">
                  <c:v>4.4006203944199997</c:v>
                </c:pt>
                <c:pt idx="3023">
                  <c:v>4.3250387881999997</c:v>
                </c:pt>
                <c:pt idx="3024">
                  <c:v>4.2514369822400004</c:v>
                </c:pt>
                <c:pt idx="3025">
                  <c:v>4.1797519109100003</c:v>
                </c:pt>
                <c:pt idx="3026">
                  <c:v>4.1099232705800004</c:v>
                </c:pt>
                <c:pt idx="3027">
                  <c:v>4.0418933964199999</c:v>
                </c:pt>
                <c:pt idx="3028">
                  <c:v>3.9756071469999998</c:v>
                </c:pt>
                <c:pt idx="3029">
                  <c:v>3.9110117963</c:v>
                </c:pt>
                <c:pt idx="3030">
                  <c:v>3.84805693264</c:v>
                </c:pt>
                <c:pt idx="3031">
                  <c:v>3.7866943642900002</c:v>
                </c:pt>
                <c:pt idx="3032">
                  <c:v>3.7268780314600001</c:v>
                </c:pt>
                <c:pt idx="3033">
                  <c:v>3.6685639242799999</c:v>
                </c:pt>
                <c:pt idx="3034">
                  <c:v>3.6117100066600001</c:v>
                </c:pt>
                <c:pt idx="3035">
                  <c:v>3.5562761457600001</c:v>
                </c:pt>
                <c:pt idx="3036">
                  <c:v>3.5022240468399999</c:v>
                </c:pt>
                <c:pt idx="3037">
                  <c:v>3.4495171934300002</c:v>
                </c:pt>
                <c:pt idx="3038">
                  <c:v>3.3981207925999999</c:v>
                </c:pt>
                <c:pt idx="3039">
                  <c:v>3.3480017253000001</c:v>
                </c:pt>
                <c:pt idx="3040">
                  <c:v>3.2991285016699998</c:v>
                </c:pt>
                <c:pt idx="3041">
                  <c:v>3.2514712213000001</c:v>
                </c:pt>
                <c:pt idx="3042">
                  <c:v>3.2050015384299999</c:v>
                </c:pt>
                <c:pt idx="3043">
                  <c:v>3.1596926321100001</c:v>
                </c:pt>
                <c:pt idx="3044">
                  <c:v>3.1155191814199998</c:v>
                </c:pt>
                <c:pt idx="3045">
                  <c:v>3.0724573458100002</c:v>
                </c:pt>
                <c:pt idx="3046">
                  <c:v>3.0304847507699999</c:v>
                </c:pt>
                <c:pt idx="3047">
                  <c:v>2.9895804789499998</c:v>
                </c:pt>
                <c:pt idx="3048">
                  <c:v>2.9497250670100001</c:v>
                </c:pt>
                <c:pt idx="3049">
                  <c:v>2.9109005085700002</c:v>
                </c:pt>
                <c:pt idx="3050">
                  <c:v>2.87309026349</c:v>
                </c:pt>
                <c:pt idx="3051">
                  <c:v>2.8362792740199998</c:v>
                </c:pt>
                <c:pt idx="3052">
                  <c:v>2.8004539883200001</c:v>
                </c:pt>
                <c:pt idx="3053">
                  <c:v>2.7656023919299999</c:v>
                </c:pt>
                <c:pt idx="3054">
                  <c:v>2.7317140479800002</c:v>
                </c:pt>
                <c:pt idx="3055">
                  <c:v>2.6987801467999999</c:v>
                </c:pt>
                <c:pt idx="3056">
                  <c:v>2.66679356623</c:v>
                </c:pt>
                <c:pt idx="3057">
                  <c:v>2.6357489433799999</c:v>
                </c:pt>
                <c:pt idx="3058">
                  <c:v>2.6056427595399998</c:v>
                </c:pt>
                <c:pt idx="3059">
                  <c:v>2.57647343946</c:v>
                </c:pt>
                <c:pt idx="3060">
                  <c:v>2.54824146712</c:v>
                </c:pt>
                <c:pt idx="3061">
                  <c:v>2.5209495198799998</c:v>
                </c:pt>
                <c:pt idx="3062">
                  <c:v>2.4946026235500001</c:v>
                </c:pt>
                <c:pt idx="3063">
                  <c:v>2.4692083312899999</c:v>
                </c:pt>
                <c:pt idx="3064">
                  <c:v>2.4447769298100002</c:v>
                </c:pt>
                <c:pt idx="3065">
                  <c:v>2.4213216767099999</c:v>
                </c:pt>
                <c:pt idx="3066">
                  <c:v>2.3988590737500002</c:v>
                </c:pt>
                <c:pt idx="3067">
                  <c:v>2.3774091818</c:v>
                </c:pt>
                <c:pt idx="3068">
                  <c:v>2.3569959837100001</c:v>
                </c:pt>
                <c:pt idx="3069">
                  <c:v>2.3376478033699999</c:v>
                </c:pt>
                <c:pt idx="3070">
                  <c:v>2.31939779008</c:v>
                </c:pt>
                <c:pt idx="3071">
                  <c:v>2.3022844795599999</c:v>
                </c:pt>
                <c:pt idx="3072">
                  <c:v>2.2863524451199999</c:v>
                </c:pt>
                <c:pt idx="3073">
                  <c:v>2.2716530552799998</c:v>
                </c:pt>
                <c:pt idx="3074">
                  <c:v>2.2582453575199999</c:v>
                </c:pt>
                <c:pt idx="3075">
                  <c:v>2.24619711223</c:v>
                </c:pt>
                <c:pt idx="3076">
                  <c:v>2.2355860060800001</c:v>
                </c:pt>
                <c:pt idx="3077">
                  <c:v>2.2265010808999999</c:v>
                </c:pt>
                <c:pt idx="3078">
                  <c:v>2.2190444223700001</c:v>
                </c:pt>
                <c:pt idx="3079">
                  <c:v>2.2133331634900002</c:v>
                </c:pt>
                <c:pt idx="3080">
                  <c:v>2.2095018715700001</c:v>
                </c:pt>
                <c:pt idx="3081">
                  <c:v>2.20770540458</c:v>
                </c:pt>
                <c:pt idx="3082">
                  <c:v>2.2081223455700001</c:v>
                </c:pt>
                <c:pt idx="3083">
                  <c:v>2.2109591529000001</c:v>
                </c:pt>
                <c:pt idx="3084">
                  <c:v>2.2164552026600002</c:v>
                </c:pt>
                <c:pt idx="3085">
                  <c:v>2.22488895063</c:v>
                </c:pt>
                <c:pt idx="3086">
                  <c:v>2.2365855090000002</c:v>
                </c:pt>
                <c:pt idx="3087">
                  <c:v>2.2519260249399999</c:v>
                </c:pt>
                <c:pt idx="3088">
                  <c:v>2.2713593727500001</c:v>
                </c:pt>
                <c:pt idx="3089">
                  <c:v>2.29541684404</c:v>
                </c:pt>
                <c:pt idx="3090">
                  <c:v>2.32473075982</c:v>
                </c:pt>
                <c:pt idx="3091">
                  <c:v>2.36005826886</c:v>
                </c:pt>
                <c:pt idx="3092">
                  <c:v>2.4023120840700001</c:v>
                </c:pt>
                <c:pt idx="3093">
                  <c:v>2.4526006205800002</c:v>
                </c:pt>
                <c:pt idx="3094">
                  <c:v>2.5122810587000002</c:v>
                </c:pt>
                <c:pt idx="3095">
                  <c:v>2.58303046292</c:v>
                </c:pt>
                <c:pt idx="3096">
                  <c:v>2.6669425903800001</c:v>
                </c:pt>
                <c:pt idx="3097">
                  <c:v>2.7666620213900002</c:v>
                </c:pt>
                <c:pt idx="3098">
                  <c:v>2.8855738421699999</c:v>
                </c:pt>
                <c:pt idx="3099">
                  <c:v>3.0280784004200001</c:v>
                </c:pt>
                <c:pt idx="3100">
                  <c:v>3.2000008283399999</c:v>
                </c:pt>
                <c:pt idx="3101">
                  <c:v>3.4092229618499998</c:v>
                </c:pt>
                <c:pt idx="3102">
                  <c:v>3.6667011003700001</c:v>
                </c:pt>
                <c:pt idx="3103">
                  <c:v>3.9881961011699998</c:v>
                </c:pt>
                <c:pt idx="3104">
                  <c:v>4.3974255928400003</c:v>
                </c:pt>
                <c:pt idx="3105">
                  <c:v>4.93235319328</c:v>
                </c:pt>
                <c:pt idx="3106">
                  <c:v>5.6593520159399997</c:v>
                </c:pt>
                <c:pt idx="3107">
                  <c:v>6.7108295410099998</c:v>
                </c:pt>
                <c:pt idx="3108">
                  <c:v>8.4115305929600002</c:v>
                </c:pt>
                <c:pt idx="3109">
                  <c:v>11.886327010500001</c:v>
                </c:pt>
                <c:pt idx="3110">
                  <c:v>24.842563716800001</c:v>
                </c:pt>
                <c:pt idx="3111">
                  <c:v>1971.4389161300001</c:v>
                </c:pt>
                <c:pt idx="3112">
                  <c:v>38.213777970400002</c:v>
                </c:pt>
                <c:pt idx="3113">
                  <c:v>25.945118458500001</c:v>
                </c:pt>
                <c:pt idx="3114">
                  <c:v>33.073243917600003</c:v>
                </c:pt>
                <c:pt idx="3115">
                  <c:v>52.623095624199998</c:v>
                </c:pt>
                <c:pt idx="3116">
                  <c:v>104.456829055</c:v>
                </c:pt>
                <c:pt idx="3117">
                  <c:v>309.70939150300001</c:v>
                </c:pt>
                <c:pt idx="3118">
                  <c:v>2571.1534148999999</c:v>
                </c:pt>
                <c:pt idx="3119">
                  <c:v>848.23875140400003</c:v>
                </c:pt>
                <c:pt idx="3120">
                  <c:v>179.292671794</c:v>
                </c:pt>
                <c:pt idx="3121">
                  <c:v>74.260841206899997</c:v>
                </c:pt>
                <c:pt idx="3122">
                  <c:v>40.562385220199999</c:v>
                </c:pt>
                <c:pt idx="3123">
                  <c:v>25.711057972199999</c:v>
                </c:pt>
                <c:pt idx="3124">
                  <c:v>17.887969782599999</c:v>
                </c:pt>
                <c:pt idx="3125">
                  <c:v>13.2668031789</c:v>
                </c:pt>
                <c:pt idx="3126">
                  <c:v>10.3096797383</c:v>
                </c:pt>
                <c:pt idx="3127">
                  <c:v>8.3021133578500006</c:v>
                </c:pt>
                <c:pt idx="3128">
                  <c:v>6.8756446948000001</c:v>
                </c:pt>
                <c:pt idx="3129">
                  <c:v>5.8246475432100002</c:v>
                </c:pt>
                <c:pt idx="3130">
                  <c:v>5.0270366089699996</c:v>
                </c:pt>
                <c:pt idx="3131">
                  <c:v>4.4066163201900004</c:v>
                </c:pt>
                <c:pt idx="3132">
                  <c:v>3.9138350641300002</c:v>
                </c:pt>
                <c:pt idx="3133">
                  <c:v>3.5153376998099999</c:v>
                </c:pt>
                <c:pt idx="3134">
                  <c:v>3.1880029748299998</c:v>
                </c:pt>
                <c:pt idx="3135">
                  <c:v>2.9153932849699999</c:v>
                </c:pt>
                <c:pt idx="3136">
                  <c:v>2.6855625615699998</c:v>
                </c:pt>
                <c:pt idx="3137">
                  <c:v>2.48965939142</c:v>
                </c:pt>
                <c:pt idx="3138">
                  <c:v>2.32101195642</c:v>
                </c:pt>
                <c:pt idx="3139">
                  <c:v>2.17451379294</c:v>
                </c:pt>
                <c:pt idx="3140">
                  <c:v>2.04620242286</c:v>
                </c:pt>
                <c:pt idx="3141">
                  <c:v>1.93296461026</c:v>
                </c:pt>
                <c:pt idx="3142">
                  <c:v>1.83232653841</c:v>
                </c:pt>
                <c:pt idx="3143">
                  <c:v>1.74230204048</c:v>
                </c:pt>
                <c:pt idx="3144">
                  <c:v>1.6612812130700001</c:v>
                </c:pt>
                <c:pt idx="3145">
                  <c:v>1.5879475672800001</c:v>
                </c:pt>
                <c:pt idx="3146">
                  <c:v>1.5212156379799999</c:v>
                </c:pt>
                <c:pt idx="3147">
                  <c:v>1.46018345133</c:v>
                </c:pt>
                <c:pt idx="3148">
                  <c:v>1.4040959100899999</c:v>
                </c:pt>
                <c:pt idx="3149">
                  <c:v>1.35231628342</c:v>
                </c:pt>
                <c:pt idx="3150">
                  <c:v>1.3043037638699999</c:v>
                </c:pt>
                <c:pt idx="3151">
                  <c:v>1.2595955933</c:v>
                </c:pt>
                <c:pt idx="3152">
                  <c:v>1.21779263677</c:v>
                </c:pt>
                <c:pt idx="3153">
                  <c:v>1.17854754699</c:v>
                </c:pt>
                <c:pt idx="3154">
                  <c:v>1.1415548444300001</c:v>
                </c:pt>
                <c:pt idx="3155">
                  <c:v>1.10654236069</c:v>
                </c:pt>
                <c:pt idx="3156">
                  <c:v>1.0732635725199999</c:v>
                </c:pt>
                <c:pt idx="3157">
                  <c:v>1.04149040794</c:v>
                </c:pt>
                <c:pt idx="3158">
                  <c:v>1.0110061666400001</c:v>
                </c:pt>
                <c:pt idx="3159">
                  <c:v>0.981598336327</c:v>
                </c:pt>
                <c:pt idx="3160">
                  <c:v>0.95305148554100005</c:v>
                </c:pt>
                <c:pt idx="3161">
                  <c:v>0.92514150320199995</c:v>
                </c:pt>
                <c:pt idx="3162">
                  <c:v>0.89763519611200004</c:v>
                </c:pt>
                <c:pt idx="3163">
                  <c:v>0.87030544624999995</c:v>
                </c:pt>
                <c:pt idx="3164">
                  <c:v>0.84298370919700005</c:v>
                </c:pt>
                <c:pt idx="3165">
                  <c:v>0.81568444055800005</c:v>
                </c:pt>
                <c:pt idx="3166">
                  <c:v>0.78881813081899999</c:v>
                </c:pt>
                <c:pt idx="3167">
                  <c:v>0.76337806514399997</c:v>
                </c:pt>
                <c:pt idx="3168">
                  <c:v>0.740735873185</c:v>
                </c:pt>
                <c:pt idx="3169">
                  <c:v>0.72179148155100004</c:v>
                </c:pt>
                <c:pt idx="3170">
                  <c:v>0.70617327053300005</c:v>
                </c:pt>
                <c:pt idx="3171">
                  <c:v>0.69252711075499995</c:v>
                </c:pt>
                <c:pt idx="3172">
                  <c:v>0.67949309709000005</c:v>
                </c:pt>
                <c:pt idx="3173">
                  <c:v>0.66626184868100002</c:v>
                </c:pt>
                <c:pt idx="3174">
                  <c:v>0.65253503469899998</c:v>
                </c:pt>
                <c:pt idx="3175">
                  <c:v>0.63829508651199995</c:v>
                </c:pt>
                <c:pt idx="3176">
                  <c:v>0.623630326678</c:v>
                </c:pt>
                <c:pt idx="3177">
                  <c:v>0.60864770065200002</c:v>
                </c:pt>
                <c:pt idx="3178">
                  <c:v>0.59343988858499996</c:v>
                </c:pt>
                <c:pt idx="3179">
                  <c:v>0.57807739168600003</c:v>
                </c:pt>
                <c:pt idx="3180">
                  <c:v>0.56260993631</c:v>
                </c:pt>
                <c:pt idx="3181">
                  <c:v>0.54707042935899997</c:v>
                </c:pt>
                <c:pt idx="3182">
                  <c:v>0.53147895871200002</c:v>
                </c:pt>
                <c:pt idx="3183">
                  <c:v>0.51584609933799996</c:v>
                </c:pt>
                <c:pt idx="3184">
                  <c:v>0.50017543822199995</c:v>
                </c:pt>
                <c:pt idx="3185">
                  <c:v>0.48446543342999998</c:v>
                </c:pt>
                <c:pt idx="3186">
                  <c:v>0.46871075847799998</c:v>
                </c:pt>
                <c:pt idx="3187">
                  <c:v>0.45290326557299998</c:v>
                </c:pt>
                <c:pt idx="3188">
                  <c:v>0.43703267198899998</c:v>
                </c:pt>
                <c:pt idx="3189">
                  <c:v>0.42108704677100001</c:v>
                </c:pt>
                <c:pt idx="3190">
                  <c:v>0.40505315353299998</c:v>
                </c:pt>
                <c:pt idx="3191">
                  <c:v>0.38891668914799998</c:v>
                </c:pt>
                <c:pt idx="3192">
                  <c:v>0.37266244665699999</c:v>
                </c:pt>
                <c:pt idx="3193">
                  <c:v>0.35627442254199998</c:v>
                </c:pt>
                <c:pt idx="3194">
                  <c:v>0.33973588271100003</c:v>
                </c:pt>
                <c:pt idx="3195">
                  <c:v>0.32302939745999998</c:v>
                </c:pt>
                <c:pt idx="3196">
                  <c:v>0.30613685275899999</c:v>
                </c:pt>
                <c:pt idx="3197">
                  <c:v>0.28903944313000002</c:v>
                </c:pt>
                <c:pt idx="3198">
                  <c:v>0.27171764988800001</c:v>
                </c:pt>
                <c:pt idx="3199">
                  <c:v>0.25415120744399999</c:v>
                </c:pt>
                <c:pt idx="3200">
                  <c:v>0.236319059553</c:v>
                </c:pt>
                <c:pt idx="3201">
                  <c:v>0.21819930683399999</c:v>
                </c:pt>
                <c:pt idx="3202">
                  <c:v>0.19976914642400001</c:v>
                </c:pt>
                <c:pt idx="3203">
                  <c:v>0.18100480430400001</c:v>
                </c:pt>
                <c:pt idx="3204">
                  <c:v>0.16188146057200001</c:v>
                </c:pt>
                <c:pt idx="3205">
                  <c:v>0.14237316775299999</c:v>
                </c:pt>
                <c:pt idx="3206">
                  <c:v>0.122452762033</c:v>
                </c:pt>
                <c:pt idx="3207">
                  <c:v>0.102091767194</c:v>
                </c:pt>
                <c:pt idx="3208">
                  <c:v>8.1260290914200006E-2</c:v>
                </c:pt>
                <c:pt idx="3209">
                  <c:v>5.9926912943899999E-2</c:v>
                </c:pt>
                <c:pt idx="3210">
                  <c:v>3.8058564633299999E-2</c:v>
                </c:pt>
                <c:pt idx="3211">
                  <c:v>1.5620399136199999E-2</c:v>
                </c:pt>
                <c:pt idx="3212">
                  <c:v>-7.4243484461100004E-3</c:v>
                </c:pt>
                <c:pt idx="3213">
                  <c:v>-3.1114511825899999E-2</c:v>
                </c:pt>
                <c:pt idx="3214">
                  <c:v>-5.5491156132900003E-2</c:v>
                </c:pt>
                <c:pt idx="3215">
                  <c:v>-8.0597753405399999E-2</c:v>
                </c:pt>
                <c:pt idx="3216">
                  <c:v>-0.10648037211899999</c:v>
                </c:pt>
                <c:pt idx="3217">
                  <c:v>-0.133187882019</c:v>
                </c:pt>
                <c:pt idx="3218">
                  <c:v>-0.160772175662</c:v>
                </c:pt>
                <c:pt idx="3219">
                  <c:v>-0.18928840817100001</c:v>
                </c:pt>
                <c:pt idx="3220">
                  <c:v>-0.218795256917</c:v>
                </c:pt>
                <c:pt idx="3221">
                  <c:v>-0.24935520291800001</c:v>
                </c:pt>
                <c:pt idx="3222">
                  <c:v>-0.28103483600899998</c:v>
                </c:pt>
                <c:pt idx="3223">
                  <c:v>-0.313905185935</c:v>
                </c:pt>
                <c:pt idx="3224">
                  <c:v>-0.34804208178599999</c:v>
                </c:pt>
                <c:pt idx="3225">
                  <c:v>-0.38352654238400002</c:v>
                </c:pt>
                <c:pt idx="3226">
                  <c:v>-0.42044520044700001</c:v>
                </c:pt>
                <c:pt idx="3227">
                  <c:v>-0.45889076365300002</c:v>
                </c:pt>
                <c:pt idx="3228">
                  <c:v>-0.49896251592899998</c:v>
                </c:pt>
                <c:pt idx="3229">
                  <c:v>-0.54076686263100004</c:v>
                </c:pt>
                <c:pt idx="3230">
                  <c:v>-0.58441792352900002</c:v>
                </c:pt>
                <c:pt idx="3231">
                  <c:v>-0.63003817783500005</c:v>
                </c:pt>
                <c:pt idx="3232">
                  <c:v>-0.67775916583899998</c:v>
                </c:pt>
                <c:pt idx="3233">
                  <c:v>-0.72772225198999996</c:v>
                </c:pt>
                <c:pt idx="3234">
                  <c:v>-0.78007945461799999</c:v>
                </c:pt>
                <c:pt idx="3235">
                  <c:v>-0.83499434777000003</c:v>
                </c:pt>
                <c:pt idx="3236">
                  <c:v>-0.89264304087599999</c:v>
                </c:pt>
                <c:pt idx="3237">
                  <c:v>-0.95321524226300003</c:v>
                </c:pt>
                <c:pt idx="3238">
                  <c:v>-1.01691541263</c:v>
                </c:pt>
                <c:pt idx="3239">
                  <c:v>-1.08396401473</c:v>
                </c:pt>
                <c:pt idx="3240">
                  <c:v>-1.1545988654799999</c:v>
                </c:pt>
                <c:pt idx="3241">
                  <c:v>-1.2290765965499999</c:v>
                </c:pt>
                <c:pt idx="3242">
                  <c:v>-1.3076742291000001</c:v>
                </c:pt>
                <c:pt idx="3243">
                  <c:v>-1.3906908679000001</c:v>
                </c:pt>
                <c:pt idx="3244">
                  <c:v>-1.47844951898</c:v>
                </c:pt>
                <c:pt idx="3245">
                  <c:v>-1.5712990342299999</c:v>
                </c:pt>
                <c:pt idx="3246">
                  <c:v>-1.6696161846099999</c:v>
                </c:pt>
                <c:pt idx="3247">
                  <c:v>-1.77380786207</c:v>
                </c:pt>
                <c:pt idx="3248">
                  <c:v>-1.88431340852</c:v>
                </c:pt>
                <c:pt idx="3249">
                  <c:v>-2.0016070680800002</c:v>
                </c:pt>
                <c:pt idx="3250">
                  <c:v>-2.1262005574399998</c:v>
                </c:pt>
                <c:pt idx="3251">
                  <c:v>-2.2586457487899998</c:v>
                </c:pt>
                <c:pt idx="3252">
                  <c:v>-2.39953746117</c:v>
                </c:pt>
                <c:pt idx="3253">
                  <c:v>-2.5495163620199999</c:v>
                </c:pt>
                <c:pt idx="3254">
                  <c:v>-2.7092719931200002</c:v>
                </c:pt>
                <c:pt idx="3255">
                  <c:v>-2.8795459591300001</c:v>
                </c:pt>
                <c:pt idx="3256">
                  <c:v>-3.0611353601200002</c:v>
                </c:pt>
                <c:pt idx="3257">
                  <c:v>-3.25489662203</c:v>
                </c:pt>
                <c:pt idx="3258">
                  <c:v>-3.4617499999999999</c:v>
                </c:pt>
                <c:pt idx="3259">
                  <c:v>-3.6826852241500001</c:v>
                </c:pt>
                <c:pt idx="3260">
                  <c:v>-3.9187690693500001</c:v>
                </c:pt>
                <c:pt idx="3261">
                  <c:v>-4.1711561231000003</c:v>
                </c:pt>
                <c:pt idx="3262">
                  <c:v>-4.4411048023199999</c:v>
                </c:pt>
                <c:pt idx="3263">
                  <c:v>-4.7300018900799996</c:v>
                </c:pt>
                <c:pt idx="3264">
                  <c:v>-5.0394007860299999</c:v>
                </c:pt>
                <c:pt idx="3265">
                  <c:v>-5.3710817086200002</c:v>
                </c:pt>
                <c:pt idx="3266">
                  <c:v>-5.7271469536200001</c:v>
                </c:pt>
                <c:pt idx="3267">
                  <c:v>-6.1101721961599997</c:v>
                </c:pt>
                <c:pt idx="3268">
                  <c:v>-6.5234478259099999</c:v>
                </c:pt>
                <c:pt idx="3269">
                  <c:v>-6.9713662544000004</c:v>
                </c:pt>
                <c:pt idx="3270">
                  <c:v>-7.4600492542100003</c:v>
                </c:pt>
                <c:pt idx="3271">
                  <c:v>-7.99837788519</c:v>
                </c:pt>
                <c:pt idx="3272">
                  <c:v>-8.5997155860099994</c:v>
                </c:pt>
                <c:pt idx="3273">
                  <c:v>-9.28486533363</c:v>
                </c:pt>
                <c:pt idx="3274">
                  <c:v>-10.087316850900001</c:v>
                </c:pt>
                <c:pt idx="3275">
                  <c:v>-11.062962643300001</c:v>
                </c:pt>
                <c:pt idx="3276">
                  <c:v>-12.3090751893</c:v>
                </c:pt>
                <c:pt idx="3277">
                  <c:v>-14.0038959633</c:v>
                </c:pt>
                <c:pt idx="3278">
                  <c:v>-16.496121812599998</c:v>
                </c:pt>
                <c:pt idx="3279">
                  <c:v>-20.5275262551</c:v>
                </c:pt>
                <c:pt idx="3280">
                  <c:v>-27.849582015199999</c:v>
                </c:pt>
                <c:pt idx="3281">
                  <c:v>-43.079037985799999</c:v>
                </c:pt>
                <c:pt idx="3282">
                  <c:v>-78.130523273799994</c:v>
                </c:pt>
                <c:pt idx="3283">
                  <c:v>-132.788047436</c:v>
                </c:pt>
                <c:pt idx="3284">
                  <c:v>-107.70080959800001</c:v>
                </c:pt>
                <c:pt idx="3285">
                  <c:v>-57.438293073399997</c:v>
                </c:pt>
                <c:pt idx="3286">
                  <c:v>-34.131282751100002</c:v>
                </c:pt>
                <c:pt idx="3287">
                  <c:v>-23.6460724302</c:v>
                </c:pt>
                <c:pt idx="3288">
                  <c:v>-18.2534881628</c:v>
                </c:pt>
                <c:pt idx="3289">
                  <c:v>-15.1078419617</c:v>
                </c:pt>
                <c:pt idx="3290">
                  <c:v>-13.0742089592</c:v>
                </c:pt>
                <c:pt idx="3291">
                  <c:v>-11.6476005123</c:v>
                </c:pt>
                <c:pt idx="3292">
                  <c:v>-10.582654404199999</c:v>
                </c:pt>
                <c:pt idx="3293">
                  <c:v>-9.7531411563700008</c:v>
                </c:pt>
                <c:pt idx="3294">
                  <c:v>-9.0934095515499997</c:v>
                </c:pt>
                <c:pt idx="3295">
                  <c:v>-8.5726474476199996</c:v>
                </c:pt>
                <c:pt idx="3296">
                  <c:v>-8.1843871431200004</c:v>
                </c:pt>
                <c:pt idx="3297">
                  <c:v>-7.9453896993399997</c:v>
                </c:pt>
                <c:pt idx="3298">
                  <c:v>-7.9043217815800002</c:v>
                </c:pt>
                <c:pt idx="3299">
                  <c:v>-8.1683839034000005</c:v>
                </c:pt>
                <c:pt idx="3300">
                  <c:v>-8.9762965655800002</c:v>
                </c:pt>
                <c:pt idx="3301">
                  <c:v>-10.9214914956</c:v>
                </c:pt>
                <c:pt idx="3302">
                  <c:v>-15.8000320282</c:v>
                </c:pt>
                <c:pt idx="3303">
                  <c:v>-31.242399974800001</c:v>
                </c:pt>
                <c:pt idx="3304">
                  <c:v>-121.689544047</c:v>
                </c:pt>
                <c:pt idx="3305">
                  <c:v>-550.35519724999995</c:v>
                </c:pt>
                <c:pt idx="3306">
                  <c:v>-63.426524395199998</c:v>
                </c:pt>
                <c:pt idx="3307">
                  <c:v>-21.446016022599999</c:v>
                </c:pt>
                <c:pt idx="3308">
                  <c:v>-11.170420695200001</c:v>
                </c:pt>
                <c:pt idx="3309">
                  <c:v>-7.0677820604299999</c:v>
                </c:pt>
                <c:pt idx="3310">
                  <c:v>-4.9433541417100004</c:v>
                </c:pt>
                <c:pt idx="3311">
                  <c:v>-3.6446514541099999</c:v>
                </c:pt>
                <c:pt idx="3312">
                  <c:v>-2.7530098981400002</c:v>
                </c:pt>
                <c:pt idx="3313">
                  <c:v>-2.0867224963300002</c:v>
                </c:pt>
                <c:pt idx="3314">
                  <c:v>-1.5564705966500001</c:v>
                </c:pt>
                <c:pt idx="3315">
                  <c:v>-1.11409134431</c:v>
                </c:pt>
                <c:pt idx="3316">
                  <c:v>-0.73168357263299999</c:v>
                </c:pt>
                <c:pt idx="3317">
                  <c:v>-0.39213614668699998</c:v>
                </c:pt>
                <c:pt idx="3318">
                  <c:v>-8.4463988487E-2</c:v>
                </c:pt>
                <c:pt idx="3319">
                  <c:v>0.198646653576</c:v>
                </c:pt>
                <c:pt idx="3320">
                  <c:v>0.46220290277199999</c:v>
                </c:pt>
                <c:pt idx="3321">
                  <c:v>0.70969953511200001</c:v>
                </c:pt>
                <c:pt idx="3322">
                  <c:v>0.94359961833700001</c:v>
                </c:pt>
                <c:pt idx="3323">
                  <c:v>1.16563528193</c:v>
                </c:pt>
                <c:pt idx="3324">
                  <c:v>1.37700154069</c:v>
                </c:pt>
                <c:pt idx="3325">
                  <c:v>1.57848450406</c:v>
                </c:pt>
                <c:pt idx="3326">
                  <c:v>1.7705481804600001</c:v>
                </c:pt>
                <c:pt idx="3327">
                  <c:v>1.9533944160300001</c:v>
                </c:pt>
                <c:pt idx="3328">
                  <c:v>2.1270047997199999</c:v>
                </c:pt>
                <c:pt idx="3329">
                  <c:v>2.2911698014400002</c:v>
                </c:pt>
                <c:pt idx="3330">
                  <c:v>2.44550797626</c:v>
                </c:pt>
                <c:pt idx="3331">
                  <c:v>2.5894761538300002</c:v>
                </c:pt>
                <c:pt idx="3332">
                  <c:v>2.72236968659</c:v>
                </c:pt>
                <c:pt idx="3333">
                  <c:v>2.84330961035</c:v>
                </c:pt>
                <c:pt idx="3334">
                  <c:v>2.9512103667099998</c:v>
                </c:pt>
                <c:pt idx="3335">
                  <c:v>3.04471650794</c:v>
                </c:pt>
                <c:pt idx="3336">
                  <c:v>3.1220875348499999</c:v>
                </c:pt>
                <c:pt idx="3337">
                  <c:v>3.1809925212299999</c:v>
                </c:pt>
                <c:pt idx="3338">
                  <c:v>3.2181412302100001</c:v>
                </c:pt>
                <c:pt idx="3339">
                  <c:v>3.2286044877200002</c:v>
                </c:pt>
                <c:pt idx="3340">
                  <c:v>3.2045099484500001</c:v>
                </c:pt>
                <c:pt idx="3341">
                  <c:v>3.1323957843799999</c:v>
                </c:pt>
                <c:pt idx="3342">
                  <c:v>2.9874412674499999</c:v>
                </c:pt>
                <c:pt idx="3343">
                  <c:v>2.71969832507</c:v>
                </c:pt>
                <c:pt idx="3344">
                  <c:v>2.2173483284</c:v>
                </c:pt>
                <c:pt idx="3345">
                  <c:v>1.1949379288699999</c:v>
                </c:pt>
                <c:pt idx="3346">
                  <c:v>-1.18457532793</c:v>
                </c:pt>
                <c:pt idx="3347">
                  <c:v>-7.1626477495699996</c:v>
                </c:pt>
                <c:pt idx="3348">
                  <c:v>-12.7971841567</c:v>
                </c:pt>
                <c:pt idx="3349">
                  <c:v>-5.4255478746500003</c:v>
                </c:pt>
                <c:pt idx="3350">
                  <c:v>-0.58301113158100004</c:v>
                </c:pt>
                <c:pt idx="3351">
                  <c:v>1.28944857008</c:v>
                </c:pt>
                <c:pt idx="3352">
                  <c:v>2.0890811670399998</c:v>
                </c:pt>
                <c:pt idx="3353">
                  <c:v>2.4665957338100002</c:v>
                </c:pt>
                <c:pt idx="3354">
                  <c:v>2.6509141631099999</c:v>
                </c:pt>
                <c:pt idx="3355">
                  <c:v>2.73516971376</c:v>
                </c:pt>
                <c:pt idx="3356">
                  <c:v>2.76247573822</c:v>
                </c:pt>
                <c:pt idx="3357">
                  <c:v>2.7549946580700002</c:v>
                </c:pt>
                <c:pt idx="3358">
                  <c:v>2.7251338715200002</c:v>
                </c:pt>
                <c:pt idx="3359">
                  <c:v>2.68034802169</c:v>
                </c:pt>
                <c:pt idx="3360">
                  <c:v>2.6253889459000002</c:v>
                </c:pt>
                <c:pt idx="3361">
                  <c:v>2.5634395989400001</c:v>
                </c:pt>
                <c:pt idx="3362">
                  <c:v>2.4967217046300001</c:v>
                </c:pt>
                <c:pt idx="3363">
                  <c:v>2.4268390485200002</c:v>
                </c:pt>
                <c:pt idx="3364">
                  <c:v>2.3549806651899998</c:v>
                </c:pt>
                <c:pt idx="3365">
                  <c:v>2.28204626517</c:v>
                </c:pt>
                <c:pt idx="3366">
                  <c:v>2.2087267208000001</c:v>
                </c:pt>
                <c:pt idx="3367">
                  <c:v>2.1355576202700002</c:v>
                </c:pt>
                <c:pt idx="3368">
                  <c:v>2.06295613709</c:v>
                </c:pt>
                <c:pt idx="3369">
                  <c:v>1.99124723615</c:v>
                </c:pt>
                <c:pt idx="3370">
                  <c:v>1.92068285834</c:v>
                </c:pt>
                <c:pt idx="3371">
                  <c:v>1.85145634596</c:v>
                </c:pt>
                <c:pt idx="3372">
                  <c:v>1.7837135498600001</c:v>
                </c:pt>
                <c:pt idx="3373">
                  <c:v>1.7175615584099999</c:v>
                </c:pt>
                <c:pt idx="3374">
                  <c:v>1.6530756767999999</c:v>
                </c:pt>
                <c:pt idx="3375">
                  <c:v>1.5903050863699999</c:v>
                </c:pt>
                <c:pt idx="3376">
                  <c:v>1.52927748572</c:v>
                </c:pt>
                <c:pt idx="3377">
                  <c:v>1.4700029299199999</c:v>
                </c:pt>
                <c:pt idx="3378">
                  <c:v>1.41247702711</c:v>
                </c:pt>
                <c:pt idx="3379">
                  <c:v>1.3566836125299999</c:v>
                </c:pt>
                <c:pt idx="3380">
                  <c:v>1.30259699216</c:v>
                </c:pt>
                <c:pt idx="3381">
                  <c:v>1.25018382855</c:v>
                </c:pt>
                <c:pt idx="3382">
                  <c:v>1.1994047268300001</c:v>
                </c:pt>
                <c:pt idx="3383">
                  <c:v>1.1502155680099999</c:v>
                </c:pt>
                <c:pt idx="3384">
                  <c:v>1.10256862831</c:v>
                </c:pt>
                <c:pt idx="3385">
                  <c:v>1.05641351694</c:v>
                </c:pt>
                <c:pt idx="3386">
                  <c:v>1.0116979591999999</c:v>
                </c:pt>
                <c:pt idx="3387">
                  <c:v>0.96836844793499999</c:v>
                </c:pt>
                <c:pt idx="3388">
                  <c:v>0.926370782778</c:v>
                </c:pt>
                <c:pt idx="3389">
                  <c:v>0.88565051363900005</c:v>
                </c:pt>
                <c:pt idx="3390">
                  <c:v>0.84615330272300004</c:v>
                </c:pt>
                <c:pt idx="3391">
                  <c:v>0.80782521713300004</c:v>
                </c:pt>
                <c:pt idx="3392">
                  <c:v>0.77061296246900002</c:v>
                </c:pt>
                <c:pt idx="3393">
                  <c:v>0.73446406634700001</c:v>
                </c:pt>
                <c:pt idx="3394">
                  <c:v>0.69932701947499998</c:v>
                </c:pt>
                <c:pt idx="3395">
                  <c:v>0.66515138084900005</c:v>
                </c:pt>
                <c:pt idx="3396">
                  <c:v>0.63188785268000003</c:v>
                </c:pt>
                <c:pt idx="3397">
                  <c:v>0.59948832987099998</c:v>
                </c:pt>
                <c:pt idx="3398">
                  <c:v>0.56790592814600005</c:v>
                </c:pt>
                <c:pt idx="3399">
                  <c:v>0.53709499435600006</c:v>
                </c:pt>
                <c:pt idx="3400">
                  <c:v>0.50701110194200005</c:v>
                </c:pt>
                <c:pt idx="3401">
                  <c:v>0.47761103410799999</c:v>
                </c:pt>
                <c:pt idx="3402">
                  <c:v>0.44885275686699999</c:v>
                </c:pt>
                <c:pt idx="3403">
                  <c:v>0.42069538378799998</c:v>
                </c:pt>
                <c:pt idx="3404">
                  <c:v>0.39309913398700003</c:v>
                </c:pt>
                <c:pt idx="3405">
                  <c:v>0.36602528466299999</c:v>
                </c:pt>
                <c:pt idx="3406">
                  <c:v>0.33943611927400003</c:v>
                </c:pt>
                <c:pt idx="3407">
                  <c:v>0.31329487224800001</c:v>
                </c:pt>
                <c:pt idx="3408">
                  <c:v>0.28756567100000002</c:v>
                </c:pt>
                <c:pt idx="3409">
                  <c:v>0.26221347585400001</c:v>
                </c:pt>
                <c:pt idx="3410">
                  <c:v>0.23720401840200001</c:v>
                </c:pt>
                <c:pt idx="3411">
                  <c:v>0.21250373868700001</c:v>
                </c:pt>
                <c:pt idx="3412">
                  <c:v>0.18807972155800001</c:v>
                </c:pt>
                <c:pt idx="3413">
                  <c:v>0.16389963243899999</c:v>
                </c:pt>
                <c:pt idx="3414">
                  <c:v>0.13993165272700001</c:v>
                </c:pt>
                <c:pt idx="3415">
                  <c:v>0.116144414958</c:v>
                </c:pt>
                <c:pt idx="3416">
                  <c:v>9.2506937851800003E-2</c:v>
                </c:pt>
                <c:pt idx="3417">
                  <c:v>6.8988561314799995E-2</c:v>
                </c:pt>
                <c:pt idx="3418">
                  <c:v>4.5558881443599999E-2</c:v>
                </c:pt>
                <c:pt idx="3419">
                  <c:v>2.2187685554100001E-2</c:v>
                </c:pt>
              </c:numCache>
            </c:numRef>
          </c:yVal>
          <c:smooth val="1"/>
          <c:extLst>
            <c:ext xmlns:c16="http://schemas.microsoft.com/office/drawing/2014/chart" uri="{C3380CC4-5D6E-409C-BE32-E72D297353CC}">
              <c16:uniqueId val="{00000001-20EA-469E-A73B-A18BD7AFD568}"/>
            </c:ext>
          </c:extLst>
        </c:ser>
        <c:dLbls>
          <c:showLegendKey val="0"/>
          <c:showVal val="0"/>
          <c:showCatName val="0"/>
          <c:showSerName val="0"/>
          <c:showPercent val="0"/>
          <c:showBubbleSize val="0"/>
        </c:dLbls>
        <c:axId val="608114536"/>
        <c:axId val="608105352"/>
      </c:scatterChart>
      <c:valAx>
        <c:axId val="608114536"/>
        <c:scaling>
          <c:orientation val="minMax"/>
          <c:max val="3500"/>
          <c:min val="0"/>
        </c:scaling>
        <c:delete val="0"/>
        <c:axPos val="b"/>
        <c:majorGridlines>
          <c:spPr>
            <a:ln w="9525" cap="flat" cmpd="sng" algn="ctr">
              <a:noFill/>
              <a:round/>
            </a:ln>
            <a:effectLst/>
          </c:spPr>
        </c:majorGridlines>
        <c:minorGridlines>
          <c:spPr>
            <a:ln w="9525" cap="flat" cmpd="sng" algn="ctr">
              <a:noFill/>
              <a:round/>
            </a:ln>
            <a:effectLst/>
          </c:spPr>
        </c:minorGridlines>
        <c:title>
          <c:tx>
            <c:rich>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US"/>
                  <a:t>Coupled bunch mode </a:t>
                </a:r>
                <a:r>
                  <a:rPr lang="el-GR"/>
                  <a:t>μ</a:t>
                </a:r>
                <a:endParaRPr lang="en-US"/>
              </a:p>
            </c:rich>
          </c:tx>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608105352"/>
        <c:crosses val="autoZero"/>
        <c:crossBetween val="midCat"/>
      </c:valAx>
      <c:valAx>
        <c:axId val="608105352"/>
        <c:scaling>
          <c:orientation val="minMax"/>
          <c:max val="4000"/>
          <c:min val="0"/>
        </c:scaling>
        <c:delete val="0"/>
        <c:axPos val="l"/>
        <c:majorGridlines>
          <c:spPr>
            <a:ln w="9525" cap="flat" cmpd="sng" algn="ctr">
              <a:no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US"/>
                  <a:t>Growth rate [1/s]</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608114536"/>
        <c:crosses val="autoZero"/>
        <c:crossBetween val="midCat"/>
      </c:valAx>
      <c:spPr>
        <a:noFill/>
        <a:ln>
          <a:noFill/>
        </a:ln>
        <a:effectLst/>
      </c:spPr>
    </c:plotArea>
    <c:legend>
      <c:legendPos val="r"/>
      <c:layout>
        <c:manualLayout>
          <c:xMode val="edge"/>
          <c:yMode val="edge"/>
          <c:x val="0.28541672728706508"/>
          <c:y val="0.11320576613301472"/>
          <c:w val="0.16917654862094003"/>
          <c:h val="0.15625109361329836"/>
        </c:manualLayout>
      </c:layout>
      <c:overlay val="1"/>
      <c:spPr>
        <a:solidFill>
          <a:schemeClr val="bg1"/>
        </a:solidFill>
        <a:ln>
          <a:solidFill>
            <a:schemeClr val="bg2">
              <a:lumMod val="75000"/>
            </a:schemeClr>
          </a:solid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366BE0">
          <a:shade val="50000"/>
          <a:alpha val="0"/>
        </a:srgbClr>
      </a:solidFill>
    </a:ln>
    <a:effectLst/>
  </c:spPr>
  <c:txPr>
    <a:bodyPr/>
    <a:lstStyle/>
    <a:p>
      <a:pPr>
        <a:defRPr sz="3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386727"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386727" fontAlgn="auto">
              <a:spcBef>
                <a:spcPts val="0"/>
              </a:spcBef>
              <a:spcAft>
                <a:spcPts val="0"/>
              </a:spcAft>
              <a:defRPr sz="1200">
                <a:latin typeface="+mn-lt"/>
              </a:defRPr>
            </a:lvl1pPr>
          </a:lstStyle>
          <a:p>
            <a:pPr>
              <a:defRPr/>
            </a:pPr>
            <a:fld id="{59EFD11B-08D8-43A8-A91F-DC693D9B8167}" type="datetimeFigureOut">
              <a:rPr lang="en-US"/>
              <a:pPr>
                <a:defRPr/>
              </a:pPr>
              <a:t>4/26/2018</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386727"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386727" fontAlgn="auto">
              <a:spcBef>
                <a:spcPts val="0"/>
              </a:spcBef>
              <a:spcAft>
                <a:spcPts val="0"/>
              </a:spcAft>
              <a:defRPr sz="1200">
                <a:latin typeface="+mn-lt"/>
              </a:defRPr>
            </a:lvl1pPr>
          </a:lstStyle>
          <a:p>
            <a:pPr>
              <a:defRPr/>
            </a:pPr>
            <a:fld id="{69013FAE-3977-47CA-BED4-E7D0B5CD9DA9}" type="slidenum">
              <a:rPr lang="en-US"/>
              <a:pPr>
                <a:defRPr/>
              </a:pPr>
              <a:t>‹#›</a:t>
            </a:fld>
            <a:endParaRPr lang="en-US"/>
          </a:p>
        </p:txBody>
      </p:sp>
    </p:spTree>
    <p:extLst>
      <p:ext uri="{BB962C8B-B14F-4D97-AF65-F5344CB8AC3E}">
        <p14:creationId xmlns:p14="http://schemas.microsoft.com/office/powerpoint/2010/main" val="2837502432"/>
      </p:ext>
    </p:extLst>
  </p:cSld>
  <p:clrMap bg1="lt1" tx1="dk1" bg2="lt2" tx2="dk2" accent1="accent1" accent2="accent2" accent3="accent3" accent4="accent4" accent5="accent5" accent6="accent6" hlink="hlink" folHlink="folHlink"/>
  <p:notesStyle>
    <a:lvl1pPr algn="l" defTabSz="4386263" rtl="0" eaLnBrk="0" fontAlgn="base" hangingPunct="0">
      <a:spcBef>
        <a:spcPct val="30000"/>
      </a:spcBef>
      <a:spcAft>
        <a:spcPct val="0"/>
      </a:spcAft>
      <a:defRPr sz="5800" kern="1200">
        <a:solidFill>
          <a:schemeClr val="tx1"/>
        </a:solidFill>
        <a:latin typeface="+mn-lt"/>
        <a:ea typeface="+mn-ea"/>
        <a:cs typeface="+mn-cs"/>
      </a:defRPr>
    </a:lvl1pPr>
    <a:lvl2pPr marL="2192338" algn="l" defTabSz="4386263" rtl="0" eaLnBrk="0" fontAlgn="base" hangingPunct="0">
      <a:spcBef>
        <a:spcPct val="30000"/>
      </a:spcBef>
      <a:spcAft>
        <a:spcPct val="0"/>
      </a:spcAft>
      <a:defRPr sz="5800" kern="1200">
        <a:solidFill>
          <a:schemeClr val="tx1"/>
        </a:solidFill>
        <a:latin typeface="+mn-lt"/>
        <a:ea typeface="+mn-ea"/>
        <a:cs typeface="+mn-cs"/>
      </a:defRPr>
    </a:lvl2pPr>
    <a:lvl3pPr marL="4386263" algn="l" defTabSz="4386263" rtl="0" eaLnBrk="0" fontAlgn="base" hangingPunct="0">
      <a:spcBef>
        <a:spcPct val="30000"/>
      </a:spcBef>
      <a:spcAft>
        <a:spcPct val="0"/>
      </a:spcAft>
      <a:defRPr sz="5800" kern="1200">
        <a:solidFill>
          <a:schemeClr val="tx1"/>
        </a:solidFill>
        <a:latin typeface="+mn-lt"/>
        <a:ea typeface="+mn-ea"/>
        <a:cs typeface="+mn-cs"/>
      </a:defRPr>
    </a:lvl3pPr>
    <a:lvl4pPr marL="6578600" algn="l" defTabSz="4386263" rtl="0" eaLnBrk="0" fontAlgn="base" hangingPunct="0">
      <a:spcBef>
        <a:spcPct val="30000"/>
      </a:spcBef>
      <a:spcAft>
        <a:spcPct val="0"/>
      </a:spcAft>
      <a:defRPr sz="5800" kern="1200">
        <a:solidFill>
          <a:schemeClr val="tx1"/>
        </a:solidFill>
        <a:latin typeface="+mn-lt"/>
        <a:ea typeface="+mn-ea"/>
        <a:cs typeface="+mn-cs"/>
      </a:defRPr>
    </a:lvl4pPr>
    <a:lvl5pPr marL="8772525" algn="l" defTabSz="4386263" rtl="0" eaLnBrk="0" fontAlgn="base" hangingPunct="0">
      <a:spcBef>
        <a:spcPct val="30000"/>
      </a:spcBef>
      <a:spcAft>
        <a:spcPct val="0"/>
      </a:spcAft>
      <a:defRPr sz="5800" kern="1200">
        <a:solidFill>
          <a:schemeClr val="tx1"/>
        </a:solidFill>
        <a:latin typeface="+mn-lt"/>
        <a:ea typeface="+mn-ea"/>
        <a:cs typeface="+mn-cs"/>
      </a:defRPr>
    </a:lvl5pPr>
    <a:lvl6pPr marL="10966824" algn="l" defTabSz="4386727" rtl="0" eaLnBrk="1" latinLnBrk="0" hangingPunct="1">
      <a:defRPr sz="5800" kern="1200">
        <a:solidFill>
          <a:schemeClr val="tx1"/>
        </a:solidFill>
        <a:latin typeface="+mn-lt"/>
        <a:ea typeface="+mn-ea"/>
        <a:cs typeface="+mn-cs"/>
      </a:defRPr>
    </a:lvl6pPr>
    <a:lvl7pPr marL="13160186" algn="l" defTabSz="4386727" rtl="0" eaLnBrk="1" latinLnBrk="0" hangingPunct="1">
      <a:defRPr sz="5800" kern="1200">
        <a:solidFill>
          <a:schemeClr val="tx1"/>
        </a:solidFill>
        <a:latin typeface="+mn-lt"/>
        <a:ea typeface="+mn-ea"/>
        <a:cs typeface="+mn-cs"/>
      </a:defRPr>
    </a:lvl7pPr>
    <a:lvl8pPr marL="15353546" algn="l" defTabSz="4386727" rtl="0" eaLnBrk="1" latinLnBrk="0" hangingPunct="1">
      <a:defRPr sz="5800" kern="1200">
        <a:solidFill>
          <a:schemeClr val="tx1"/>
        </a:solidFill>
        <a:latin typeface="+mn-lt"/>
        <a:ea typeface="+mn-ea"/>
        <a:cs typeface="+mn-cs"/>
      </a:defRPr>
    </a:lvl8pPr>
    <a:lvl9pPr marL="17546914" algn="l" defTabSz="4386727"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386263" fontAlgn="base">
              <a:spcBef>
                <a:spcPct val="0"/>
              </a:spcBef>
              <a:spcAft>
                <a:spcPct val="0"/>
              </a:spcAft>
              <a:defRPr/>
            </a:pPr>
            <a:fld id="{D3D60440-E6D0-4C9F-A6AE-68D452C36382}" type="slidenum">
              <a:rPr lang="en-US" smtClean="0"/>
              <a:pPr defTabSz="4386263" fontAlgn="base">
                <a:spcBef>
                  <a:spcPct val="0"/>
                </a:spcBef>
                <a:spcAft>
                  <a:spcPct val="0"/>
                </a:spcAft>
                <a:defRPr/>
              </a:pPr>
              <a:t>1</a:t>
            </a:fld>
            <a:endParaRPr lang="en-US"/>
          </a:p>
        </p:txBody>
      </p:sp>
    </p:spTree>
    <p:extLst>
      <p:ext uri="{BB962C8B-B14F-4D97-AF65-F5344CB8AC3E}">
        <p14:creationId xmlns:p14="http://schemas.microsoft.com/office/powerpoint/2010/main" val="185817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6" y="8998538"/>
            <a:ext cx="22219916" cy="14410105"/>
          </a:xfrm>
        </p:spPr>
        <p:txBody>
          <a:bodyPr lIns="0" rIns="0">
            <a:noAutofit/>
          </a:bodyPr>
          <a:lstStyle>
            <a:lvl1pPr>
              <a:defRPr sz="31700"/>
            </a:lvl1pPr>
          </a:lstStyle>
          <a:p>
            <a:r>
              <a:rPr lang="en-US"/>
              <a:t>Click to edit Master title style</a:t>
            </a:r>
            <a:endParaRPr lang="en-US" dirty="0"/>
          </a:p>
        </p:txBody>
      </p:sp>
      <p:sp>
        <p:nvSpPr>
          <p:cNvPr id="3" name="Subtitle 2"/>
          <p:cNvSpPr>
            <a:spLocks noGrp="1"/>
          </p:cNvSpPr>
          <p:nvPr>
            <p:ph type="subTitle" idx="1"/>
          </p:nvPr>
        </p:nvSpPr>
        <p:spPr>
          <a:xfrm>
            <a:off x="3840480" y="24997530"/>
            <a:ext cx="22219920" cy="7189351"/>
          </a:xfrm>
        </p:spPr>
        <p:txBody>
          <a:bodyPr>
            <a:normAutofit/>
          </a:bodyPr>
          <a:lstStyle>
            <a:lvl1pPr marL="0" indent="0" algn="l">
              <a:buNone/>
              <a:defRPr sz="9600">
                <a:solidFill>
                  <a:schemeClr val="tx1">
                    <a:tint val="75000"/>
                  </a:schemeClr>
                </a:solidFill>
              </a:defRPr>
            </a:lvl1pPr>
            <a:lvl2pPr marL="2193362" indent="0" algn="ctr">
              <a:buNone/>
              <a:defRPr>
                <a:solidFill>
                  <a:schemeClr val="tx1">
                    <a:tint val="75000"/>
                  </a:schemeClr>
                </a:solidFill>
              </a:defRPr>
            </a:lvl2pPr>
            <a:lvl3pPr marL="4386727" indent="0" algn="ctr">
              <a:buNone/>
              <a:defRPr>
                <a:solidFill>
                  <a:schemeClr val="tx1">
                    <a:tint val="75000"/>
                  </a:schemeClr>
                </a:solidFill>
              </a:defRPr>
            </a:lvl3pPr>
            <a:lvl4pPr marL="6580090" indent="0" algn="ctr">
              <a:buNone/>
              <a:defRPr>
                <a:solidFill>
                  <a:schemeClr val="tx1">
                    <a:tint val="75000"/>
                  </a:schemeClr>
                </a:solidFill>
              </a:defRPr>
            </a:lvl4pPr>
            <a:lvl5pPr marL="8773457" indent="0" algn="ctr">
              <a:buNone/>
              <a:defRPr>
                <a:solidFill>
                  <a:schemeClr val="tx1">
                    <a:tint val="75000"/>
                  </a:schemeClr>
                </a:solidFill>
              </a:defRPr>
            </a:lvl5pPr>
            <a:lvl6pPr marL="10966824" indent="0" algn="ctr">
              <a:buNone/>
              <a:defRPr>
                <a:solidFill>
                  <a:schemeClr val="tx1">
                    <a:tint val="75000"/>
                  </a:schemeClr>
                </a:solidFill>
              </a:defRPr>
            </a:lvl6pPr>
            <a:lvl7pPr marL="13160186" indent="0" algn="ctr">
              <a:buNone/>
              <a:defRPr>
                <a:solidFill>
                  <a:schemeClr val="tx1">
                    <a:tint val="75000"/>
                  </a:schemeClr>
                </a:solidFill>
              </a:defRPr>
            </a:lvl7pPr>
            <a:lvl8pPr marL="15353546" indent="0" algn="ctr">
              <a:buNone/>
              <a:defRPr>
                <a:solidFill>
                  <a:schemeClr val="tx1">
                    <a:tint val="75000"/>
                  </a:schemeClr>
                </a:solidFill>
              </a:defRPr>
            </a:lvl8pPr>
            <a:lvl9pPr marL="1754691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4C1650B-D417-4343-A052-43EDA60DD9AA}" type="datetime1">
              <a:rPr lang="en-US"/>
              <a:pPr>
                <a:defRPr/>
              </a:pPr>
              <a:t>4/26/2018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6CB359-D184-40CF-A19A-EE4D7C272CB2}" type="slidenum">
              <a:rPr lang="en-US"/>
              <a:pPr>
                <a:defRPr/>
              </a:pPr>
              <a:t>‹#›</a:t>
            </a:fld>
            <a:endParaRPr lang="en-US" dirty="0"/>
          </a:p>
        </p:txBody>
      </p:sp>
    </p:spTree>
    <p:extLst>
      <p:ext uri="{BB962C8B-B14F-4D97-AF65-F5344CB8AC3E}">
        <p14:creationId xmlns:p14="http://schemas.microsoft.com/office/powerpoint/2010/main" val="269592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435840" y="9948672"/>
            <a:ext cx="15200309" cy="24871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C9C3A85-69A4-4B23-9CD9-0CA87F731C13}" type="datetime1">
              <a:rPr lang="en-US"/>
              <a:pPr>
                <a:defRPr/>
              </a:pPr>
              <a:t>4/26/2018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FDF4F6-1FCD-43DF-9830-D2D56FFCE2F1}" type="slidenum">
              <a:rPr lang="en-US"/>
              <a:pPr>
                <a:defRPr/>
              </a:pPr>
              <a:t>‹#›</a:t>
            </a:fld>
            <a:endParaRPr lang="en-US" dirty="0"/>
          </a:p>
        </p:txBody>
      </p:sp>
    </p:spTree>
    <p:extLst>
      <p:ext uri="{BB962C8B-B14F-4D97-AF65-F5344CB8AC3E}">
        <p14:creationId xmlns:p14="http://schemas.microsoft.com/office/powerpoint/2010/main" val="350312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51453" y="9948672"/>
            <a:ext cx="7472477" cy="248716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443155" y="9948672"/>
            <a:ext cx="15208301" cy="24871680"/>
          </a:xfrm>
        </p:spPr>
        <p:txBody>
          <a:bodyPr vert="eaVe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72B62D-CF74-4FB4-88F4-FC3447E6A667}" type="datetime1">
              <a:rPr lang="en-US"/>
              <a:pPr>
                <a:defRPr/>
              </a:pPr>
              <a:t>4/26/2018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4163DB-B993-4403-8353-C36C5A8B0B0F}" type="slidenum">
              <a:rPr lang="en-US"/>
              <a:pPr>
                <a:defRPr/>
              </a:pPr>
              <a:t>‹#›</a:t>
            </a:fld>
            <a:endParaRPr lang="en-US" dirty="0"/>
          </a:p>
        </p:txBody>
      </p:sp>
    </p:spTree>
    <p:extLst>
      <p:ext uri="{BB962C8B-B14F-4D97-AF65-F5344CB8AC3E}">
        <p14:creationId xmlns:p14="http://schemas.microsoft.com/office/powerpoint/2010/main" val="333847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2443155" y="9890151"/>
            <a:ext cx="15208301" cy="2487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4"/>
          </p:nvPr>
        </p:nvSpPr>
        <p:spPr/>
        <p:txBody>
          <a:bodyPr/>
          <a:lstStyle>
            <a:lvl1pPr>
              <a:defRPr/>
            </a:lvl1pPr>
          </a:lstStyle>
          <a:p>
            <a:pPr>
              <a:defRPr/>
            </a:pPr>
            <a:fld id="{62CFBDF2-8C2E-48D8-9B2E-19DA158248CF}" type="datetime1">
              <a:rPr lang="en-US"/>
              <a:pPr>
                <a:defRPr/>
              </a:pPr>
              <a:t>4/26/2018</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AC6C0CCF-90CD-4BD0-91BC-51BAD14946FE}" type="slidenum">
              <a:rPr lang="en-US"/>
              <a:pPr>
                <a:defRPr/>
              </a:pPr>
              <a:t>‹#›</a:t>
            </a:fld>
            <a:endParaRPr lang="en-US" dirty="0"/>
          </a:p>
        </p:txBody>
      </p:sp>
    </p:spTree>
    <p:extLst>
      <p:ext uri="{BB962C8B-B14F-4D97-AF65-F5344CB8AC3E}">
        <p14:creationId xmlns:p14="http://schemas.microsoft.com/office/powerpoint/2010/main" val="33265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1453" y="9421978"/>
            <a:ext cx="22219920" cy="13635533"/>
          </a:xfrm>
        </p:spPr>
        <p:txBody>
          <a:bodyPr>
            <a:noAutofit/>
          </a:bodyPr>
          <a:lstStyle>
            <a:lvl1pPr algn="l">
              <a:defRPr sz="23000" b="1" cap="all"/>
            </a:lvl1pPr>
          </a:lstStyle>
          <a:p>
            <a:r>
              <a:rPr lang="en-US"/>
              <a:t>Click to edit Master title style</a:t>
            </a:r>
            <a:endParaRPr lang="en-US" dirty="0"/>
          </a:p>
        </p:txBody>
      </p:sp>
      <p:sp>
        <p:nvSpPr>
          <p:cNvPr id="3" name="Text Placeholder 2"/>
          <p:cNvSpPr>
            <a:spLocks noGrp="1"/>
          </p:cNvSpPr>
          <p:nvPr>
            <p:ph type="body" idx="1"/>
          </p:nvPr>
        </p:nvSpPr>
        <p:spPr>
          <a:xfrm>
            <a:off x="3851453" y="24871680"/>
            <a:ext cx="22219920" cy="5852160"/>
          </a:xfrm>
        </p:spPr>
        <p:txBody>
          <a:bodyPr>
            <a:normAutofit/>
          </a:bodyPr>
          <a:lstStyle>
            <a:lvl1pPr marL="0" indent="0">
              <a:buNone/>
              <a:defRPr sz="8600">
                <a:solidFill>
                  <a:schemeClr val="tx1">
                    <a:tint val="75000"/>
                  </a:schemeClr>
                </a:solidFill>
              </a:defRPr>
            </a:lvl1pPr>
            <a:lvl2pPr marL="2193362" indent="0">
              <a:buNone/>
              <a:defRPr sz="8600">
                <a:solidFill>
                  <a:schemeClr val="tx1">
                    <a:tint val="75000"/>
                  </a:schemeClr>
                </a:solidFill>
              </a:defRPr>
            </a:lvl2pPr>
            <a:lvl3pPr marL="4386727" indent="0">
              <a:buNone/>
              <a:defRPr sz="7700">
                <a:solidFill>
                  <a:schemeClr val="tx1">
                    <a:tint val="75000"/>
                  </a:schemeClr>
                </a:solidFill>
              </a:defRPr>
            </a:lvl3pPr>
            <a:lvl4pPr marL="6580090" indent="0">
              <a:buNone/>
              <a:defRPr sz="6700">
                <a:solidFill>
                  <a:schemeClr val="tx1">
                    <a:tint val="75000"/>
                  </a:schemeClr>
                </a:solidFill>
              </a:defRPr>
            </a:lvl4pPr>
            <a:lvl5pPr marL="8773457" indent="0">
              <a:buNone/>
              <a:defRPr sz="6700">
                <a:solidFill>
                  <a:schemeClr val="tx1">
                    <a:tint val="75000"/>
                  </a:schemeClr>
                </a:solidFill>
              </a:defRPr>
            </a:lvl5pPr>
            <a:lvl6pPr marL="10966824" indent="0">
              <a:buNone/>
              <a:defRPr sz="6700">
                <a:solidFill>
                  <a:schemeClr val="tx1">
                    <a:tint val="75000"/>
                  </a:schemeClr>
                </a:solidFill>
              </a:defRPr>
            </a:lvl6pPr>
            <a:lvl7pPr marL="13160186" indent="0">
              <a:buNone/>
              <a:defRPr sz="6700">
                <a:solidFill>
                  <a:schemeClr val="tx1">
                    <a:tint val="75000"/>
                  </a:schemeClr>
                </a:solidFill>
              </a:defRPr>
            </a:lvl7pPr>
            <a:lvl8pPr marL="15353546" indent="0">
              <a:buNone/>
              <a:defRPr sz="6700">
                <a:solidFill>
                  <a:schemeClr val="tx1">
                    <a:tint val="75000"/>
                  </a:schemeClr>
                </a:solidFill>
              </a:defRPr>
            </a:lvl8pPr>
            <a:lvl9pPr marL="1754691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C48A12A-4068-4EAF-A1B0-0BECC6053149}" type="datetime1">
              <a:rPr lang="en-US"/>
              <a:pPr>
                <a:defRPr/>
              </a:pPr>
              <a:t>4/26/2018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7B2F98-3174-489D-A226-DE0915DB68F5}" type="slidenum">
              <a:rPr lang="en-US"/>
              <a:pPr>
                <a:defRPr/>
              </a:pPr>
              <a:t>‹#›</a:t>
            </a:fld>
            <a:endParaRPr lang="en-US" dirty="0"/>
          </a:p>
        </p:txBody>
      </p:sp>
    </p:spTree>
    <p:extLst>
      <p:ext uri="{BB962C8B-B14F-4D97-AF65-F5344CB8AC3E}">
        <p14:creationId xmlns:p14="http://schemas.microsoft.com/office/powerpoint/2010/main" val="267702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7595" y="3901440"/>
            <a:ext cx="13018770" cy="6827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6153193" y="12261498"/>
            <a:ext cx="13129078" cy="18441127"/>
          </a:xfrm>
        </p:spPr>
        <p:txBody>
          <a:bodyPr>
            <a:normAutofit/>
          </a:bodyPr>
          <a:lstStyle>
            <a:lvl1pPr>
              <a:defRPr sz="8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88320" y="12261639"/>
            <a:ext cx="13101520" cy="18440947"/>
          </a:xfrm>
        </p:spPr>
        <p:txBody>
          <a:bodyPr>
            <a:normAutofit/>
          </a:bodyPr>
          <a:lstStyle>
            <a:lvl1pPr>
              <a:defRPr sz="8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8"/>
          <p:cNvSpPr>
            <a:spLocks noGrp="1"/>
          </p:cNvSpPr>
          <p:nvPr>
            <p:ph type="dt" sz="half" idx="10"/>
          </p:nvPr>
        </p:nvSpPr>
        <p:spPr/>
        <p:txBody>
          <a:bodyPr/>
          <a:lstStyle>
            <a:lvl1pPr>
              <a:defRPr/>
            </a:lvl1pPr>
          </a:lstStyle>
          <a:p>
            <a:pPr>
              <a:defRPr/>
            </a:pPr>
            <a:fld id="{BD3634F6-9ECC-4015-9F65-0F61CB4775F8}" type="datetime1">
              <a:rPr lang="en-US"/>
              <a:pPr>
                <a:defRPr/>
              </a:pPr>
              <a:t>4/26/2018</a:t>
            </a:fld>
            <a:endParaRPr lang="en-US"/>
          </a:p>
        </p:txBody>
      </p:sp>
      <p:sp>
        <p:nvSpPr>
          <p:cNvPr id="6" name="Slide Number Placeholder 9"/>
          <p:cNvSpPr>
            <a:spLocks noGrp="1"/>
          </p:cNvSpPr>
          <p:nvPr>
            <p:ph type="sldNum" sz="quarter" idx="11"/>
          </p:nvPr>
        </p:nvSpPr>
        <p:spPr/>
        <p:txBody>
          <a:bodyPr/>
          <a:lstStyle>
            <a:lvl1pPr>
              <a:defRPr/>
            </a:lvl1pPr>
          </a:lstStyle>
          <a:p>
            <a:pPr>
              <a:defRPr/>
            </a:pPr>
            <a:fld id="{734BA6A9-202A-4E29-A46A-3E823F378947}" type="slidenum">
              <a:rPr lang="en-US"/>
              <a:pPr>
                <a:defRPr/>
              </a:pPr>
              <a:t>‹#›</a:t>
            </a:fld>
            <a:endParaRPr lang="en-US"/>
          </a:p>
        </p:txBody>
      </p:sp>
      <p:sp>
        <p:nvSpPr>
          <p:cNvPr id="7" name="Footer Placeholder 10"/>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277338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77594" y="3901450"/>
            <a:ext cx="13016642" cy="682751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83084" y="12263123"/>
            <a:ext cx="13098780" cy="4135117"/>
          </a:xfrm>
        </p:spPr>
        <p:txBody>
          <a:bodyPr>
            <a:normAutofit/>
          </a:bodyPr>
          <a:lstStyle>
            <a:lvl1pPr marL="0" indent="0">
              <a:buNone/>
              <a:defRPr sz="8600" b="0"/>
            </a:lvl1pPr>
            <a:lvl2pPr marL="2193362" indent="0">
              <a:buNone/>
              <a:defRPr sz="9600" b="1"/>
            </a:lvl2pPr>
            <a:lvl3pPr marL="4386727" indent="0">
              <a:buNone/>
              <a:defRPr sz="8600" b="1"/>
            </a:lvl3pPr>
            <a:lvl4pPr marL="6580090" indent="0">
              <a:buNone/>
              <a:defRPr sz="7700" b="1"/>
            </a:lvl4pPr>
            <a:lvl5pPr marL="8773457" indent="0">
              <a:buNone/>
              <a:defRPr sz="7700" b="1"/>
            </a:lvl5pPr>
            <a:lvl6pPr marL="10966824" indent="0">
              <a:buNone/>
              <a:defRPr sz="7700" b="1"/>
            </a:lvl6pPr>
            <a:lvl7pPr marL="13160186" indent="0">
              <a:buNone/>
              <a:defRPr sz="7700" b="1"/>
            </a:lvl7pPr>
            <a:lvl8pPr marL="15353546" indent="0">
              <a:buNone/>
              <a:defRPr sz="7700" b="1"/>
            </a:lvl8pPr>
            <a:lvl9pPr marL="17546914" indent="0">
              <a:buNone/>
              <a:defRPr sz="7700" b="1"/>
            </a:lvl9pPr>
          </a:lstStyle>
          <a:p>
            <a:pPr lvl="0"/>
            <a:r>
              <a:rPr lang="en-US"/>
              <a:t>Click to edit Master text styles</a:t>
            </a:r>
          </a:p>
        </p:txBody>
      </p:sp>
      <p:sp>
        <p:nvSpPr>
          <p:cNvPr id="4" name="Content Placeholder 3"/>
          <p:cNvSpPr>
            <a:spLocks noGrp="1"/>
          </p:cNvSpPr>
          <p:nvPr>
            <p:ph sz="half" idx="2"/>
          </p:nvPr>
        </p:nvSpPr>
        <p:spPr>
          <a:xfrm>
            <a:off x="1783080" y="18308330"/>
            <a:ext cx="13098780" cy="18450553"/>
          </a:xfrm>
        </p:spPr>
        <p:txBody>
          <a:bodyPr>
            <a:normAutofit/>
          </a:bodyPr>
          <a:lstStyle>
            <a:lvl1pPr>
              <a:defRPr sz="8600"/>
            </a:lvl1pPr>
            <a:lvl2pPr>
              <a:defRPr sz="8600"/>
            </a:lvl2pPr>
            <a:lvl3pPr>
              <a:defRPr sz="8600"/>
            </a:lvl3pPr>
            <a:lvl4pPr>
              <a:defRPr sz="8600"/>
            </a:lvl4pPr>
            <a:lvl5pPr>
              <a:defRPr sz="86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173455" y="12263123"/>
            <a:ext cx="13178790" cy="4135117"/>
          </a:xfrm>
        </p:spPr>
        <p:txBody>
          <a:bodyPr>
            <a:normAutofit/>
          </a:bodyPr>
          <a:lstStyle>
            <a:lvl1pPr marL="0" indent="0">
              <a:buNone/>
              <a:defRPr sz="8600" b="0"/>
            </a:lvl1pPr>
            <a:lvl2pPr marL="2193362" indent="0">
              <a:buNone/>
              <a:defRPr sz="9600" b="1"/>
            </a:lvl2pPr>
            <a:lvl3pPr marL="4386727" indent="0">
              <a:buNone/>
              <a:defRPr sz="8600" b="1"/>
            </a:lvl3pPr>
            <a:lvl4pPr marL="6580090" indent="0">
              <a:buNone/>
              <a:defRPr sz="7700" b="1"/>
            </a:lvl4pPr>
            <a:lvl5pPr marL="8773457" indent="0">
              <a:buNone/>
              <a:defRPr sz="7700" b="1"/>
            </a:lvl5pPr>
            <a:lvl6pPr marL="10966824" indent="0">
              <a:buNone/>
              <a:defRPr sz="7700" b="1"/>
            </a:lvl6pPr>
            <a:lvl7pPr marL="13160186" indent="0">
              <a:buNone/>
              <a:defRPr sz="7700" b="1"/>
            </a:lvl7pPr>
            <a:lvl8pPr marL="15353546" indent="0">
              <a:buNone/>
              <a:defRPr sz="7700" b="1"/>
            </a:lvl8pPr>
            <a:lvl9pPr marL="1754691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16173454" y="18308327"/>
            <a:ext cx="13144500" cy="18450560"/>
          </a:xfrm>
        </p:spPr>
        <p:txBody>
          <a:bodyPr>
            <a:normAutofit/>
          </a:bodyPr>
          <a:lstStyle>
            <a:lvl1pPr>
              <a:defRPr sz="8600"/>
            </a:lvl1pPr>
            <a:lvl2pPr>
              <a:defRPr sz="8600"/>
            </a:lvl2pPr>
            <a:lvl3pPr>
              <a:defRPr sz="8600"/>
            </a:lvl3pPr>
            <a:lvl4pPr>
              <a:defRPr sz="8600"/>
            </a:lvl4pPr>
            <a:lvl5pPr>
              <a:defRPr sz="86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FC5777EB-08D5-4B27-AFB9-8A1077D502FC}" type="datetime1">
              <a:rPr lang="en-US"/>
              <a:pPr>
                <a:defRPr/>
              </a:pPr>
              <a:t>4/26/2018</a:t>
            </a:fld>
            <a:endParaRPr lang="en-US"/>
          </a:p>
        </p:txBody>
      </p:sp>
      <p:sp>
        <p:nvSpPr>
          <p:cNvPr id="8" name="Slide Number Placeholder 10"/>
          <p:cNvSpPr>
            <a:spLocks noGrp="1"/>
          </p:cNvSpPr>
          <p:nvPr>
            <p:ph type="sldNum" sz="quarter" idx="11"/>
          </p:nvPr>
        </p:nvSpPr>
        <p:spPr/>
        <p:txBody>
          <a:bodyPr/>
          <a:lstStyle>
            <a:lvl1pPr>
              <a:defRPr/>
            </a:lvl1pPr>
          </a:lstStyle>
          <a:p>
            <a:pPr>
              <a:defRPr/>
            </a:pPr>
            <a:fld id="{B7FEF1B2-A602-43BF-B5D5-C7EB78A9B9AA}" type="slidenum">
              <a:rPr lang="en-US"/>
              <a:pPr>
                <a:defRPr/>
              </a:pPr>
              <a:t>‹#›</a:t>
            </a:fld>
            <a:endParaRPr lang="en-US" dirty="0"/>
          </a:p>
        </p:txBody>
      </p:sp>
      <p:sp>
        <p:nvSpPr>
          <p:cNvPr id="9" name="Footer Placeholder 11"/>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356566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25785763" y="9929813"/>
            <a:ext cx="6583362" cy="2336800"/>
          </a:xfrm>
        </p:spPr>
        <p:txBody>
          <a:bodyPr/>
          <a:lstStyle>
            <a:lvl1pPr>
              <a:defRPr/>
            </a:lvl1pPr>
          </a:lstStyle>
          <a:p>
            <a:pPr>
              <a:defRPr/>
            </a:pPr>
            <a:fld id="{4C5FD80A-FD61-456F-9CCD-2A55807D7FAD}" type="datetime1">
              <a:rPr lang="en-US"/>
              <a:pPr>
                <a:defRPr/>
              </a:pPr>
              <a:t>4/26/2018</a:t>
            </a:fld>
            <a:endParaRPr lang="en-US"/>
          </a:p>
        </p:txBody>
      </p:sp>
      <p:sp>
        <p:nvSpPr>
          <p:cNvPr id="4" name="Slide Number Placeholder 3"/>
          <p:cNvSpPr>
            <a:spLocks noGrp="1"/>
          </p:cNvSpPr>
          <p:nvPr>
            <p:ph type="sldNum" sz="quarter" idx="11"/>
          </p:nvPr>
        </p:nvSpPr>
        <p:spPr/>
        <p:txBody>
          <a:bodyPr/>
          <a:lstStyle>
            <a:lvl1pPr>
              <a:defRPr/>
            </a:lvl1pPr>
          </a:lstStyle>
          <a:p>
            <a:pPr>
              <a:defRPr/>
            </a:pPr>
            <a:fld id="{00B74CDB-1042-45B7-BE7E-000C669A40A1}"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6055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1C6728-25A3-47B0-A711-AA6EED7A93F7}" type="datetime1">
              <a:rPr lang="en-US"/>
              <a:pPr>
                <a:defRPr/>
              </a:pPr>
              <a:t>4/26/2018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A76E70-2B22-4BAB-BD8F-AFC640BE5E8A}" type="slidenum">
              <a:rPr lang="en-US"/>
              <a:pPr>
                <a:defRPr/>
              </a:pPr>
              <a:t>‹#›</a:t>
            </a:fld>
            <a:endParaRPr lang="en-US" dirty="0"/>
          </a:p>
        </p:txBody>
      </p:sp>
    </p:spTree>
    <p:extLst>
      <p:ext uri="{BB962C8B-B14F-4D97-AF65-F5344CB8AC3E}">
        <p14:creationId xmlns:p14="http://schemas.microsoft.com/office/powerpoint/2010/main" val="202913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62025" y="12293610"/>
            <a:ext cx="13155930" cy="18491193"/>
          </a:xfrm>
        </p:spPr>
        <p:txBody>
          <a:bodyPr>
            <a:normAutofit/>
          </a:bodyPr>
          <a:lstStyle>
            <a:lvl1pPr>
              <a:defRPr sz="8600"/>
            </a:lvl1pPr>
            <a:lvl2pPr>
              <a:defRPr sz="8600"/>
            </a:lvl2pPr>
            <a:lvl3pPr>
              <a:defRPr sz="8600"/>
            </a:lvl3pPr>
            <a:lvl4pPr>
              <a:defRPr sz="8600"/>
            </a:lvl4pPr>
            <a:lvl5pPr>
              <a:defRPr sz="8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777595" y="3881120"/>
            <a:ext cx="13064490" cy="6664960"/>
          </a:xfrm>
        </p:spPr>
        <p:txBody>
          <a:bodyPr/>
          <a:lstStyle>
            <a:lvl1pPr algn="l">
              <a:defRPr sz="8600" b="1"/>
            </a:lvl1pPr>
          </a:lstStyle>
          <a:p>
            <a:r>
              <a:rPr lang="en-US"/>
              <a:t>Click to edit Master title style</a:t>
            </a:r>
            <a:endParaRPr lang="en-US" dirty="0"/>
          </a:p>
        </p:txBody>
      </p:sp>
      <p:sp>
        <p:nvSpPr>
          <p:cNvPr id="4" name="Text Placeholder 3"/>
          <p:cNvSpPr>
            <a:spLocks noGrp="1"/>
          </p:cNvSpPr>
          <p:nvPr>
            <p:ph type="body" sz="half" idx="2"/>
          </p:nvPr>
        </p:nvSpPr>
        <p:spPr>
          <a:xfrm>
            <a:off x="1783085" y="12293603"/>
            <a:ext cx="13064490" cy="11602720"/>
          </a:xfrm>
        </p:spPr>
        <p:txBody>
          <a:bodyPr>
            <a:normAutofit/>
          </a:bodyPr>
          <a:lstStyle>
            <a:lvl1pPr marL="0" indent="0">
              <a:buNone/>
              <a:defRPr sz="8600"/>
            </a:lvl1pPr>
            <a:lvl2pPr marL="2193362" indent="0">
              <a:buNone/>
              <a:defRPr sz="5800"/>
            </a:lvl2pPr>
            <a:lvl3pPr marL="4386727" indent="0">
              <a:buNone/>
              <a:defRPr sz="4800"/>
            </a:lvl3pPr>
            <a:lvl4pPr marL="6580090" indent="0">
              <a:buNone/>
              <a:defRPr sz="4300"/>
            </a:lvl4pPr>
            <a:lvl5pPr marL="8773457" indent="0">
              <a:buNone/>
              <a:defRPr sz="4300"/>
            </a:lvl5pPr>
            <a:lvl6pPr marL="10966824" indent="0">
              <a:buNone/>
              <a:defRPr sz="4300"/>
            </a:lvl6pPr>
            <a:lvl7pPr marL="13160186" indent="0">
              <a:buNone/>
              <a:defRPr sz="4300"/>
            </a:lvl7pPr>
            <a:lvl8pPr marL="15353546" indent="0">
              <a:buNone/>
              <a:defRPr sz="4300"/>
            </a:lvl8pPr>
            <a:lvl9pPr marL="17546914" indent="0">
              <a:buNone/>
              <a:defRPr sz="4300"/>
            </a:lvl9pPr>
          </a:lstStyle>
          <a:p>
            <a:pPr lvl="0"/>
            <a:r>
              <a:rPr lang="en-US"/>
              <a:t>Click to edit Master text styles</a:t>
            </a:r>
          </a:p>
        </p:txBody>
      </p:sp>
      <p:sp>
        <p:nvSpPr>
          <p:cNvPr id="5" name="Date Placeholder 7"/>
          <p:cNvSpPr>
            <a:spLocks noGrp="1"/>
          </p:cNvSpPr>
          <p:nvPr>
            <p:ph type="dt" sz="half" idx="10"/>
          </p:nvPr>
        </p:nvSpPr>
        <p:spPr/>
        <p:txBody>
          <a:bodyPr/>
          <a:lstStyle>
            <a:lvl1pPr>
              <a:defRPr/>
            </a:lvl1pPr>
          </a:lstStyle>
          <a:p>
            <a:pPr>
              <a:defRPr/>
            </a:pPr>
            <a:fld id="{A4A916F6-9B60-4774-BB09-918518FB08C0}" type="datetime1">
              <a:rPr lang="en-US"/>
              <a:pPr>
                <a:defRPr/>
              </a:pPr>
              <a:t>4/26/2018</a:t>
            </a:fld>
            <a:endParaRPr lang="en-US"/>
          </a:p>
        </p:txBody>
      </p:sp>
      <p:sp>
        <p:nvSpPr>
          <p:cNvPr id="6" name="Slide Number Placeholder 8"/>
          <p:cNvSpPr>
            <a:spLocks noGrp="1"/>
          </p:cNvSpPr>
          <p:nvPr>
            <p:ph type="sldNum" sz="quarter" idx="11"/>
          </p:nvPr>
        </p:nvSpPr>
        <p:spPr/>
        <p:txBody>
          <a:bodyPr/>
          <a:lstStyle>
            <a:lvl1pPr>
              <a:defRPr/>
            </a:lvl1pPr>
          </a:lstStyle>
          <a:p>
            <a:pPr>
              <a:defRPr/>
            </a:pPr>
            <a:fld id="{AA7683E2-288A-4D4B-9CB8-B50D1B13F32A}" type="slidenum">
              <a:rPr lang="en-US"/>
              <a:pPr>
                <a:defRPr/>
              </a:pPr>
              <a:t>‹#›</a:t>
            </a:fld>
            <a:endParaRPr lang="en-US" dirty="0"/>
          </a:p>
        </p:txBody>
      </p:sp>
      <p:sp>
        <p:nvSpPr>
          <p:cNvPr id="7" name="Footer Placeholder 9"/>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248378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7594" y="3840483"/>
            <a:ext cx="7469504" cy="12679687"/>
          </a:xfrm>
          <a:ln>
            <a:noFill/>
          </a:ln>
        </p:spPr>
        <p:txBody>
          <a:bodyPr/>
          <a:lstStyle>
            <a:lvl1pPr algn="l">
              <a:defRPr sz="8600" b="0"/>
            </a:lvl1pPr>
          </a:lstStyle>
          <a:p>
            <a:r>
              <a:rPr lang="en-US"/>
              <a:t>Click to edit Master title style</a:t>
            </a:r>
            <a:endParaRPr lang="en-US" dirty="0"/>
          </a:p>
        </p:txBody>
      </p:sp>
      <p:sp>
        <p:nvSpPr>
          <p:cNvPr id="3" name="Picture Placeholder 2"/>
          <p:cNvSpPr>
            <a:spLocks noGrp="1"/>
          </p:cNvSpPr>
          <p:nvPr>
            <p:ph type="pic" idx="1"/>
          </p:nvPr>
        </p:nvSpPr>
        <p:spPr>
          <a:xfrm>
            <a:off x="10669909" y="10566403"/>
            <a:ext cx="20259674" cy="27012896"/>
          </a:xfrm>
        </p:spPr>
        <p:txBody>
          <a:bodyPr rtlCol="0">
            <a:normAutofit/>
          </a:bodyPr>
          <a:lstStyle>
            <a:lvl1pPr marL="0" indent="0">
              <a:buNone/>
              <a:defRPr sz="15400"/>
            </a:lvl1pPr>
            <a:lvl2pPr marL="2193362" indent="0">
              <a:buNone/>
              <a:defRPr sz="13400"/>
            </a:lvl2pPr>
            <a:lvl3pPr marL="4386727" indent="0">
              <a:buNone/>
              <a:defRPr sz="11500"/>
            </a:lvl3pPr>
            <a:lvl4pPr marL="6580090" indent="0">
              <a:buNone/>
              <a:defRPr sz="9600"/>
            </a:lvl4pPr>
            <a:lvl5pPr marL="8773457" indent="0">
              <a:buNone/>
              <a:defRPr sz="9600"/>
            </a:lvl5pPr>
            <a:lvl6pPr marL="10966824" indent="0">
              <a:buNone/>
              <a:defRPr sz="9600"/>
            </a:lvl6pPr>
            <a:lvl7pPr marL="13160186" indent="0">
              <a:buNone/>
              <a:defRPr sz="9600"/>
            </a:lvl7pPr>
            <a:lvl8pPr marL="15353546" indent="0">
              <a:buNone/>
              <a:defRPr sz="9600"/>
            </a:lvl8pPr>
            <a:lvl9pPr marL="17546914" indent="0">
              <a:buNone/>
              <a:defRPr sz="9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669903" y="3931932"/>
            <a:ext cx="13470257" cy="5821677"/>
          </a:xfrm>
        </p:spPr>
        <p:txBody>
          <a:bodyPr>
            <a:normAutofit/>
          </a:bodyPr>
          <a:lstStyle>
            <a:lvl1pPr marL="0" indent="0">
              <a:buNone/>
              <a:defRPr sz="8600"/>
            </a:lvl1pPr>
            <a:lvl2pPr marL="2193362" indent="0">
              <a:buNone/>
              <a:defRPr sz="5800"/>
            </a:lvl2pPr>
            <a:lvl3pPr marL="4386727" indent="0">
              <a:buNone/>
              <a:defRPr sz="4800"/>
            </a:lvl3pPr>
            <a:lvl4pPr marL="6580090" indent="0">
              <a:buNone/>
              <a:defRPr sz="4300"/>
            </a:lvl4pPr>
            <a:lvl5pPr marL="8773457" indent="0">
              <a:buNone/>
              <a:defRPr sz="4300"/>
            </a:lvl5pPr>
            <a:lvl6pPr marL="10966824" indent="0">
              <a:buNone/>
              <a:defRPr sz="4300"/>
            </a:lvl6pPr>
            <a:lvl7pPr marL="13160186" indent="0">
              <a:buNone/>
              <a:defRPr sz="4300"/>
            </a:lvl7pPr>
            <a:lvl8pPr marL="15353546" indent="0">
              <a:buNone/>
              <a:defRPr sz="4300"/>
            </a:lvl8pPr>
            <a:lvl9pPr marL="17546914" indent="0">
              <a:buNone/>
              <a:defRPr sz="4300"/>
            </a:lvl9pPr>
          </a:lstStyle>
          <a:p>
            <a:pPr lvl="0"/>
            <a:r>
              <a:rPr lang="en-US"/>
              <a:t>Click to edit Master text styles</a:t>
            </a:r>
          </a:p>
        </p:txBody>
      </p:sp>
      <p:sp>
        <p:nvSpPr>
          <p:cNvPr id="5" name="Date Placeholder 7"/>
          <p:cNvSpPr>
            <a:spLocks noGrp="1"/>
          </p:cNvSpPr>
          <p:nvPr>
            <p:ph type="dt" sz="half" idx="10"/>
          </p:nvPr>
        </p:nvSpPr>
        <p:spPr/>
        <p:txBody>
          <a:bodyPr/>
          <a:lstStyle>
            <a:lvl1pPr>
              <a:defRPr/>
            </a:lvl1pPr>
          </a:lstStyle>
          <a:p>
            <a:pPr>
              <a:defRPr/>
            </a:pPr>
            <a:fld id="{37CC1193-AFE6-4921-B518-B3500474BAC3}" type="datetime1">
              <a:rPr lang="en-US"/>
              <a:pPr>
                <a:defRPr/>
              </a:pPr>
              <a:t>4/26/2018</a:t>
            </a:fld>
            <a:endParaRPr lang="en-US"/>
          </a:p>
        </p:txBody>
      </p:sp>
      <p:sp>
        <p:nvSpPr>
          <p:cNvPr id="6" name="Slide Number Placeholder 8"/>
          <p:cNvSpPr>
            <a:spLocks noGrp="1"/>
          </p:cNvSpPr>
          <p:nvPr>
            <p:ph type="sldNum" sz="quarter" idx="11"/>
          </p:nvPr>
        </p:nvSpPr>
        <p:spPr/>
        <p:txBody>
          <a:bodyPr/>
          <a:lstStyle>
            <a:lvl1pPr>
              <a:defRPr/>
            </a:lvl1pPr>
          </a:lstStyle>
          <a:p>
            <a:pPr>
              <a:defRPr/>
            </a:pPr>
            <a:fld id="{4534C508-AD71-42FA-A365-29AAF9826EB7}" type="slidenum">
              <a:rPr lang="en-US"/>
              <a:pPr>
                <a:defRPr/>
              </a:pPr>
              <a:t>‹#›</a:t>
            </a:fld>
            <a:endParaRPr lang="en-US"/>
          </a:p>
        </p:txBody>
      </p:sp>
      <p:sp>
        <p:nvSpPr>
          <p:cNvPr id="7" name="Footer Placeholder 9"/>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105682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1275" y="9948863"/>
            <a:ext cx="7464425" cy="12668250"/>
          </a:xfrm>
          <a:prstGeom prst="rect">
            <a:avLst/>
          </a:prstGeom>
        </p:spPr>
        <p:txBody>
          <a:bodyPr vert="horz" lIns="438674" tIns="219338" rIns="438674" bIns="219338" rtlCol="0" anchor="t">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2436475" y="9901238"/>
            <a:ext cx="15198725" cy="24871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38674" tIns="219338" rIns="438674" bIns="2193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785763" y="1212850"/>
            <a:ext cx="6583362" cy="2336800"/>
          </a:xfrm>
          <a:prstGeom prst="rect">
            <a:avLst/>
          </a:prstGeom>
        </p:spPr>
        <p:txBody>
          <a:bodyPr vert="horz" lIns="438674" tIns="219338" rIns="438674" bIns="219338" rtlCol="0" anchor="t"/>
          <a:lstStyle>
            <a:lvl1pPr algn="l" defTabSz="4386727" fontAlgn="auto">
              <a:spcBef>
                <a:spcPts val="0"/>
              </a:spcBef>
              <a:spcAft>
                <a:spcPts val="0"/>
              </a:spcAft>
              <a:defRPr sz="5800">
                <a:solidFill>
                  <a:schemeClr val="tx1">
                    <a:tint val="75000"/>
                  </a:schemeClr>
                </a:solidFill>
                <a:latin typeface="+mn-lt"/>
              </a:defRPr>
            </a:lvl1pPr>
          </a:lstStyle>
          <a:p>
            <a:pPr>
              <a:defRPr/>
            </a:pPr>
            <a:fld id="{9D3FCAC5-D3AF-4949-8838-172BBE82C087}" type="datetime1">
              <a:rPr lang="en-US"/>
              <a:pPr>
                <a:defRPr/>
              </a:pPr>
              <a:t>4/26/2018</a:t>
            </a:fld>
            <a:endParaRPr lang="en-US" dirty="0"/>
          </a:p>
        </p:txBody>
      </p:sp>
      <p:sp>
        <p:nvSpPr>
          <p:cNvPr id="5" name="Footer Placeholder 4"/>
          <p:cNvSpPr>
            <a:spLocks noGrp="1"/>
          </p:cNvSpPr>
          <p:nvPr>
            <p:ph type="ftr" sz="quarter" idx="3"/>
          </p:nvPr>
        </p:nvSpPr>
        <p:spPr>
          <a:xfrm>
            <a:off x="3851275" y="40679688"/>
            <a:ext cx="18368963" cy="2336800"/>
          </a:xfrm>
          <a:prstGeom prst="rect">
            <a:avLst/>
          </a:prstGeom>
        </p:spPr>
        <p:txBody>
          <a:bodyPr vert="horz" lIns="438674" tIns="219338" rIns="438674" bIns="219338" rtlCol="0" anchor="t"/>
          <a:lstStyle>
            <a:lvl1pPr algn="l" defTabSz="4386727" fontAlgn="auto">
              <a:spcBef>
                <a:spcPts val="0"/>
              </a:spcBef>
              <a:spcAft>
                <a:spcPts val="0"/>
              </a:spcAft>
              <a:defRPr sz="580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25774650" y="40679688"/>
            <a:ext cx="4095750" cy="2336800"/>
          </a:xfrm>
          <a:prstGeom prst="rect">
            <a:avLst/>
          </a:prstGeom>
        </p:spPr>
        <p:txBody>
          <a:bodyPr vert="horz" lIns="438674" tIns="219338" rIns="438674" bIns="219338" rtlCol="0" anchor="t"/>
          <a:lstStyle>
            <a:lvl1pPr algn="l" defTabSz="4386727" fontAlgn="auto">
              <a:spcBef>
                <a:spcPts val="0"/>
              </a:spcBef>
              <a:spcAft>
                <a:spcPts val="0"/>
              </a:spcAft>
              <a:defRPr sz="5800">
                <a:solidFill>
                  <a:schemeClr val="tx1">
                    <a:tint val="75000"/>
                  </a:schemeClr>
                </a:solidFill>
                <a:latin typeface="+mn-lt"/>
              </a:defRPr>
            </a:lvl1pPr>
          </a:lstStyle>
          <a:p>
            <a:pPr>
              <a:defRPr/>
            </a:pPr>
            <a:fld id="{A2676F2B-F9C6-49C1-BAAC-5D7C00D9C17D}"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7" r:id="rId4"/>
    <p:sldLayoutId id="2147483828" r:id="rId5"/>
    <p:sldLayoutId id="2147483829" r:id="rId6"/>
    <p:sldLayoutId id="2147483824" r:id="rId7"/>
    <p:sldLayoutId id="2147483830" r:id="rId8"/>
    <p:sldLayoutId id="2147483831" r:id="rId9"/>
    <p:sldLayoutId id="2147483825" r:id="rId10"/>
    <p:sldLayoutId id="2147483826" r:id="rId11"/>
  </p:sldLayoutIdLst>
  <p:hf sldNum="0" hdr="0" ftr="0" dt="0"/>
  <p:txStyles>
    <p:titleStyle>
      <a:lvl1pPr algn="l" defTabSz="4386263" rtl="0" eaLnBrk="0" fontAlgn="base" hangingPunct="0">
        <a:spcBef>
          <a:spcPct val="0"/>
        </a:spcBef>
        <a:spcAft>
          <a:spcPct val="0"/>
        </a:spcAft>
        <a:defRPr sz="8600" kern="1200" cap="all">
          <a:solidFill>
            <a:schemeClr val="tx1"/>
          </a:solidFill>
          <a:latin typeface="+mj-lt"/>
          <a:ea typeface="+mj-ea"/>
          <a:cs typeface="+mj-cs"/>
        </a:defRPr>
      </a:lvl1pPr>
      <a:lvl2pPr algn="l" defTabSz="4386263" rtl="0" eaLnBrk="0" fontAlgn="base" hangingPunct="0">
        <a:spcBef>
          <a:spcPct val="0"/>
        </a:spcBef>
        <a:spcAft>
          <a:spcPct val="0"/>
        </a:spcAft>
        <a:defRPr sz="8600">
          <a:solidFill>
            <a:schemeClr val="tx1"/>
          </a:solidFill>
          <a:latin typeface="Arial Black" pitchFamily="34" charset="0"/>
        </a:defRPr>
      </a:lvl2pPr>
      <a:lvl3pPr algn="l" defTabSz="4386263" rtl="0" eaLnBrk="0" fontAlgn="base" hangingPunct="0">
        <a:spcBef>
          <a:spcPct val="0"/>
        </a:spcBef>
        <a:spcAft>
          <a:spcPct val="0"/>
        </a:spcAft>
        <a:defRPr sz="8600">
          <a:solidFill>
            <a:schemeClr val="tx1"/>
          </a:solidFill>
          <a:latin typeface="Arial Black" pitchFamily="34" charset="0"/>
        </a:defRPr>
      </a:lvl3pPr>
      <a:lvl4pPr algn="l" defTabSz="4386263" rtl="0" eaLnBrk="0" fontAlgn="base" hangingPunct="0">
        <a:spcBef>
          <a:spcPct val="0"/>
        </a:spcBef>
        <a:spcAft>
          <a:spcPct val="0"/>
        </a:spcAft>
        <a:defRPr sz="8600">
          <a:solidFill>
            <a:schemeClr val="tx1"/>
          </a:solidFill>
          <a:latin typeface="Arial Black" pitchFamily="34" charset="0"/>
        </a:defRPr>
      </a:lvl4pPr>
      <a:lvl5pPr algn="l" defTabSz="4386263" rtl="0" eaLnBrk="0" fontAlgn="base" hangingPunct="0">
        <a:spcBef>
          <a:spcPct val="0"/>
        </a:spcBef>
        <a:spcAft>
          <a:spcPct val="0"/>
        </a:spcAft>
        <a:defRPr sz="8600">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314450" indent="-1314450"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1pPr>
      <a:lvl2pPr marL="3563938" indent="-1370013"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2pPr>
      <a:lvl3pPr marL="5483225" indent="-1095375"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3pPr>
      <a:lvl4pPr marL="7675563" indent="-1095375"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4pPr>
      <a:lvl5pPr marL="9869488" indent="-1095375"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5pPr>
      <a:lvl6pPr marL="12063502" indent="-1096685" algn="l" defTabSz="4386727" rtl="0" eaLnBrk="1" latinLnBrk="0" hangingPunct="1">
        <a:spcBef>
          <a:spcPct val="20000"/>
        </a:spcBef>
        <a:buFont typeface="Arial" pitchFamily="34" charset="0"/>
        <a:buChar char="•"/>
        <a:defRPr sz="8600" i="1" kern="1200">
          <a:solidFill>
            <a:schemeClr val="tx1"/>
          </a:solidFill>
          <a:latin typeface="+mn-lt"/>
          <a:ea typeface="+mn-ea"/>
          <a:cs typeface="+mn-cs"/>
        </a:defRPr>
      </a:lvl6pPr>
      <a:lvl7pPr marL="14256869" indent="-1096685" algn="l" defTabSz="4386727" rtl="0" eaLnBrk="1" latinLnBrk="0" hangingPunct="1">
        <a:spcBef>
          <a:spcPct val="20000"/>
        </a:spcBef>
        <a:buFont typeface="Arial" pitchFamily="34" charset="0"/>
        <a:buChar char="•"/>
        <a:defRPr sz="8600" i="1" kern="1200">
          <a:solidFill>
            <a:schemeClr val="tx1"/>
          </a:solidFill>
          <a:latin typeface="+mn-lt"/>
          <a:ea typeface="+mn-ea"/>
          <a:cs typeface="+mn-cs"/>
        </a:defRPr>
      </a:lvl7pPr>
      <a:lvl8pPr marL="16450231" indent="-1096685" algn="l" defTabSz="4386727" rtl="0" eaLnBrk="1" latinLnBrk="0" hangingPunct="1">
        <a:spcBef>
          <a:spcPct val="20000"/>
        </a:spcBef>
        <a:buFont typeface="Arial" pitchFamily="34" charset="0"/>
        <a:buChar char="•"/>
        <a:defRPr sz="8600" i="1" kern="1200">
          <a:solidFill>
            <a:schemeClr val="tx1"/>
          </a:solidFill>
          <a:latin typeface="+mn-lt"/>
          <a:ea typeface="+mn-ea"/>
          <a:cs typeface="+mn-cs"/>
        </a:defRPr>
      </a:lvl8pPr>
      <a:lvl9pPr marL="18643596" indent="-1096685" algn="l" defTabSz="4386727" rtl="0" eaLnBrk="1" latinLnBrk="0" hangingPunct="1">
        <a:spcBef>
          <a:spcPct val="20000"/>
        </a:spcBef>
        <a:buFont typeface="Arial" pitchFamily="34" charset="0"/>
        <a:buChar char="•"/>
        <a:defRPr sz="8600" kern="1200">
          <a:solidFill>
            <a:schemeClr val="tx1"/>
          </a:solidFill>
          <a:latin typeface="+mn-lt"/>
          <a:ea typeface="+mn-ea"/>
          <a:cs typeface="+mn-cs"/>
        </a:defRPr>
      </a:lvl9pPr>
    </p:bodyStyle>
    <p:otherStyle>
      <a:defPPr>
        <a:defRPr lang="en-US"/>
      </a:defPPr>
      <a:lvl1pPr marL="0" algn="l" defTabSz="4386727" rtl="0" eaLnBrk="1" latinLnBrk="0" hangingPunct="1">
        <a:defRPr sz="8600" kern="1200">
          <a:solidFill>
            <a:schemeClr val="tx1"/>
          </a:solidFill>
          <a:latin typeface="+mn-lt"/>
          <a:ea typeface="+mn-ea"/>
          <a:cs typeface="+mn-cs"/>
        </a:defRPr>
      </a:lvl1pPr>
      <a:lvl2pPr marL="2193362" algn="l" defTabSz="4386727" rtl="0" eaLnBrk="1" latinLnBrk="0" hangingPunct="1">
        <a:defRPr sz="8600" kern="1200">
          <a:solidFill>
            <a:schemeClr val="tx1"/>
          </a:solidFill>
          <a:latin typeface="+mn-lt"/>
          <a:ea typeface="+mn-ea"/>
          <a:cs typeface="+mn-cs"/>
        </a:defRPr>
      </a:lvl2pPr>
      <a:lvl3pPr marL="4386727" algn="l" defTabSz="4386727" rtl="0" eaLnBrk="1" latinLnBrk="0" hangingPunct="1">
        <a:defRPr sz="8600" kern="1200">
          <a:solidFill>
            <a:schemeClr val="tx1"/>
          </a:solidFill>
          <a:latin typeface="+mn-lt"/>
          <a:ea typeface="+mn-ea"/>
          <a:cs typeface="+mn-cs"/>
        </a:defRPr>
      </a:lvl3pPr>
      <a:lvl4pPr marL="6580090" algn="l" defTabSz="4386727" rtl="0" eaLnBrk="1" latinLnBrk="0" hangingPunct="1">
        <a:defRPr sz="8600" kern="1200">
          <a:solidFill>
            <a:schemeClr val="tx1"/>
          </a:solidFill>
          <a:latin typeface="+mn-lt"/>
          <a:ea typeface="+mn-ea"/>
          <a:cs typeface="+mn-cs"/>
        </a:defRPr>
      </a:lvl4pPr>
      <a:lvl5pPr marL="8773457" algn="l" defTabSz="4386727" rtl="0" eaLnBrk="1" latinLnBrk="0" hangingPunct="1">
        <a:defRPr sz="8600" kern="1200">
          <a:solidFill>
            <a:schemeClr val="tx1"/>
          </a:solidFill>
          <a:latin typeface="+mn-lt"/>
          <a:ea typeface="+mn-ea"/>
          <a:cs typeface="+mn-cs"/>
        </a:defRPr>
      </a:lvl5pPr>
      <a:lvl6pPr marL="10966824" algn="l" defTabSz="4386727" rtl="0" eaLnBrk="1" latinLnBrk="0" hangingPunct="1">
        <a:defRPr sz="8600" kern="1200">
          <a:solidFill>
            <a:schemeClr val="tx1"/>
          </a:solidFill>
          <a:latin typeface="+mn-lt"/>
          <a:ea typeface="+mn-ea"/>
          <a:cs typeface="+mn-cs"/>
        </a:defRPr>
      </a:lvl6pPr>
      <a:lvl7pPr marL="13160186" algn="l" defTabSz="4386727" rtl="0" eaLnBrk="1" latinLnBrk="0" hangingPunct="1">
        <a:defRPr sz="8600" kern="1200">
          <a:solidFill>
            <a:schemeClr val="tx1"/>
          </a:solidFill>
          <a:latin typeface="+mn-lt"/>
          <a:ea typeface="+mn-ea"/>
          <a:cs typeface="+mn-cs"/>
        </a:defRPr>
      </a:lvl7pPr>
      <a:lvl8pPr marL="15353546" algn="l" defTabSz="4386727" rtl="0" eaLnBrk="1" latinLnBrk="0" hangingPunct="1">
        <a:defRPr sz="8600" kern="1200">
          <a:solidFill>
            <a:schemeClr val="tx1"/>
          </a:solidFill>
          <a:latin typeface="+mn-lt"/>
          <a:ea typeface="+mn-ea"/>
          <a:cs typeface="+mn-cs"/>
        </a:defRPr>
      </a:lvl8pPr>
      <a:lvl9pPr marL="17546914" algn="l" defTabSz="438672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png"/><Relationship Id="rId18" Type="http://schemas.openxmlformats.org/officeDocument/2006/relationships/image" Target="../media/image5.png"/><Relationship Id="rId26" Type="http://schemas.openxmlformats.org/officeDocument/2006/relationships/chart" Target="../charts/chart2.xml"/><Relationship Id="rId8" Type="http://schemas.openxmlformats.org/officeDocument/2006/relationships/image" Target="../media/image40.png"/><Relationship Id="rId21" Type="http://schemas.openxmlformats.org/officeDocument/2006/relationships/image" Target="../media/image9.png"/><Relationship Id="rId34" Type="http://schemas.openxmlformats.org/officeDocument/2006/relationships/image" Target="../media/image18.jpeg"/><Relationship Id="rId12" Type="http://schemas.openxmlformats.org/officeDocument/2006/relationships/image" Target="../media/image8.png"/><Relationship Id="rId17" Type="http://schemas.openxmlformats.org/officeDocument/2006/relationships/chart" Target="../charts/chart1.xml"/><Relationship Id="rId33" Type="http://schemas.openxmlformats.org/officeDocument/2006/relationships/image" Target="../media/image17.jpeg"/><Relationship Id="rId7"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4.png"/><Relationship Id="rId20" Type="http://schemas.openxmlformats.org/officeDocument/2006/relationships/image" Target="../media/image7.png"/><Relationship Id="rId29" Type="http://schemas.openxmlformats.org/officeDocument/2006/relationships/image" Target="../media/image13.png"/><Relationship Id="rId1" Type="http://schemas.openxmlformats.org/officeDocument/2006/relationships/slideLayout" Target="../slideLayouts/slideLayout1.xml"/><Relationship Id="rId24" Type="http://schemas.openxmlformats.org/officeDocument/2006/relationships/chart" Target="../charts/chart2.xml"/><Relationship Id="rId32" Type="http://schemas.openxmlformats.org/officeDocument/2006/relationships/image" Target="../media/image16.png"/><Relationship Id="rId6" Type="http://schemas.openxmlformats.org/officeDocument/2006/relationships/image" Target="../media/image2.png"/><Relationship Id="rId37" Type="http://schemas.openxmlformats.org/officeDocument/2006/relationships/image" Target="../media/image18.png"/><Relationship Id="rId15" Type="http://schemas.openxmlformats.org/officeDocument/2006/relationships/image" Target="../media/image3.png"/><Relationship Id="rId23" Type="http://schemas.openxmlformats.org/officeDocument/2006/relationships/image" Target="../media/image11.png"/><Relationship Id="rId28" Type="http://schemas.openxmlformats.org/officeDocument/2006/relationships/image" Target="../media/image20.png"/><Relationship Id="rId36" Type="http://schemas.openxmlformats.org/officeDocument/2006/relationships/chart" Target="../charts/chart3.xml"/><Relationship Id="rId5" Type="http://schemas.openxmlformats.org/officeDocument/2006/relationships/image" Target="../media/image160.png"/><Relationship Id="rId19" Type="http://schemas.openxmlformats.org/officeDocument/2006/relationships/image" Target="../media/image6.png"/><Relationship Id="rId31" Type="http://schemas.openxmlformats.org/officeDocument/2006/relationships/image" Target="../media/image15.gif"/><Relationship Id="rId14" Type="http://schemas.openxmlformats.org/officeDocument/2006/relationships/image" Target="../media/image2.wmf"/><Relationship Id="rId22" Type="http://schemas.openxmlformats.org/officeDocument/2006/relationships/image" Target="../media/image10.png"/><Relationship Id="rId27" Type="http://schemas.openxmlformats.org/officeDocument/2006/relationships/image" Target="../media/image12.png"/><Relationship Id="rId30" Type="http://schemas.openxmlformats.org/officeDocument/2006/relationships/image" Target="../media/image14.png"/><Relationship Id="rId35" Type="http://schemas.openxmlformats.org/officeDocument/2006/relationships/chart" Target="../charts/chart3.xml"/><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3">
                <a:lumMod val="0"/>
                <a:lumOff val="100000"/>
              </a:schemeClr>
            </a:gs>
            <a:gs pos="53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7BF0BBF-774C-4B14-B412-80E2B5AB6851}"/>
              </a:ext>
            </a:extLst>
          </p:cNvPr>
          <p:cNvGrpSpPr/>
          <p:nvPr/>
        </p:nvGrpSpPr>
        <p:grpSpPr>
          <a:xfrm>
            <a:off x="329463" y="10242765"/>
            <a:ext cx="16159468" cy="10102635"/>
            <a:chOff x="329463" y="10170443"/>
            <a:chExt cx="16159468" cy="10102635"/>
          </a:xfrm>
        </p:grpSpPr>
        <p:sp>
          <p:nvSpPr>
            <p:cNvPr id="48" name="Rounded Rectangle 47"/>
            <p:cNvSpPr/>
            <p:nvPr/>
          </p:nvSpPr>
          <p:spPr>
            <a:xfrm>
              <a:off x="495300" y="10170443"/>
              <a:ext cx="15993631" cy="10102635"/>
            </a:xfrm>
            <a:prstGeom prst="roundRect">
              <a:avLst>
                <a:gd name="adj" fmla="val 6609"/>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2" name="TextBox 131"/>
            <p:cNvSpPr txBox="1"/>
            <p:nvPr/>
          </p:nvSpPr>
          <p:spPr>
            <a:xfrm>
              <a:off x="9501697" y="15722025"/>
              <a:ext cx="6751959" cy="584775"/>
            </a:xfrm>
            <a:prstGeom prst="rect">
              <a:avLst/>
            </a:prstGeom>
            <a:noFill/>
          </p:spPr>
          <p:txBody>
            <a:bodyPr wrap="square" rtlCol="0">
              <a:spAutoFit/>
            </a:bodyPr>
            <a:lstStyle/>
            <a:p>
              <a:pPr algn="ctr" defTabSz="4386727" eaLnBrk="0" fontAlgn="auto" hangingPunct="0">
                <a:spcBef>
                  <a:spcPts val="0"/>
                </a:spcBef>
                <a:spcAft>
                  <a:spcPts val="1200"/>
                </a:spcAft>
                <a:defRPr/>
              </a:pPr>
              <a:r>
                <a:rPr lang="en-US" sz="3200" b="1" dirty="0">
                  <a:solidFill>
                    <a:schemeClr val="accent1">
                      <a:lumMod val="50000"/>
                    </a:schemeClr>
                  </a:solidFill>
                  <a:latin typeface="Calibri" panose="020F0502020204030204" pitchFamily="34" charset="0"/>
                  <a:cs typeface="Calibri" panose="020F0502020204030204" pitchFamily="34" charset="0"/>
                </a:rPr>
                <a:t>Crab parameters for JLEIC</a:t>
              </a:r>
              <a:endParaRPr lang="en-US" sz="2400" dirty="0">
                <a:solidFill>
                  <a:schemeClr val="tx2">
                    <a:lumMod val="10000"/>
                  </a:schemeClr>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325411C8-2175-462A-9452-EA8FF9A9C609}"/>
                </a:ext>
              </a:extLst>
            </p:cNvPr>
            <p:cNvGrpSpPr/>
            <p:nvPr/>
          </p:nvGrpSpPr>
          <p:grpSpPr>
            <a:xfrm>
              <a:off x="329463" y="14620307"/>
              <a:ext cx="9119337" cy="5420293"/>
              <a:chOff x="13845066" y="6965122"/>
              <a:chExt cx="11249911" cy="6961667"/>
            </a:xfrm>
          </p:grpSpPr>
          <p:grpSp>
            <p:nvGrpSpPr>
              <p:cNvPr id="220" name="Group 219">
                <a:extLst>
                  <a:ext uri="{FF2B5EF4-FFF2-40B4-BE49-F238E27FC236}">
                    <a16:creationId xmlns:a16="http://schemas.microsoft.com/office/drawing/2014/main" id="{5E14BA2D-9FC5-4617-8517-D8A1185796DF}"/>
                  </a:ext>
                </a:extLst>
              </p:cNvPr>
              <p:cNvGrpSpPr/>
              <p:nvPr/>
            </p:nvGrpSpPr>
            <p:grpSpPr>
              <a:xfrm>
                <a:off x="14251315" y="6965122"/>
                <a:ext cx="10553137" cy="6156554"/>
                <a:chOff x="0" y="371303"/>
                <a:chExt cx="12192000" cy="6664035"/>
              </a:xfrm>
            </p:grpSpPr>
            <p:grpSp>
              <p:nvGrpSpPr>
                <p:cNvPr id="221" name="Group 220">
                  <a:extLst>
                    <a:ext uri="{FF2B5EF4-FFF2-40B4-BE49-F238E27FC236}">
                      <a16:creationId xmlns:a16="http://schemas.microsoft.com/office/drawing/2014/main" id="{B7DE7556-1BC9-4F02-9957-0763D2AB814D}"/>
                    </a:ext>
                  </a:extLst>
                </p:cNvPr>
                <p:cNvGrpSpPr/>
                <p:nvPr/>
              </p:nvGrpSpPr>
              <p:grpSpPr>
                <a:xfrm>
                  <a:off x="0" y="371303"/>
                  <a:ext cx="12192000" cy="6664035"/>
                  <a:chOff x="0" y="96983"/>
                  <a:chExt cx="12192000" cy="6664035"/>
                </a:xfrm>
              </p:grpSpPr>
              <p:cxnSp>
                <p:nvCxnSpPr>
                  <p:cNvPr id="240" name="Straight Connector 239">
                    <a:extLst>
                      <a:ext uri="{FF2B5EF4-FFF2-40B4-BE49-F238E27FC236}">
                        <a16:creationId xmlns:a16="http://schemas.microsoft.com/office/drawing/2014/main" id="{85B334CD-C1D8-4B98-A2CC-B0E952057181}"/>
                      </a:ext>
                    </a:extLst>
                  </p:cNvPr>
                  <p:cNvCxnSpPr>
                    <a:cxnSpLocks/>
                  </p:cNvCxnSpPr>
                  <p:nvPr/>
                </p:nvCxnSpPr>
                <p:spPr>
                  <a:xfrm>
                    <a:off x="0" y="203200"/>
                    <a:ext cx="12192000" cy="6557818"/>
                  </a:xfrm>
                  <a:prstGeom prst="line">
                    <a:avLst/>
                  </a:prstGeom>
                  <a:noFill/>
                  <a:ln w="6350" cap="flat" cmpd="sng" algn="ctr">
                    <a:solidFill>
                      <a:sysClr val="windowText" lastClr="000000"/>
                    </a:solidFill>
                    <a:prstDash val="solid"/>
                    <a:miter lim="800000"/>
                  </a:ln>
                  <a:effectLst/>
                </p:spPr>
              </p:cxnSp>
              <p:cxnSp>
                <p:nvCxnSpPr>
                  <p:cNvPr id="241" name="Straight Connector 240">
                    <a:extLst>
                      <a:ext uri="{FF2B5EF4-FFF2-40B4-BE49-F238E27FC236}">
                        <a16:creationId xmlns:a16="http://schemas.microsoft.com/office/drawing/2014/main" id="{B78B1AB6-D694-42F3-A7B0-3E08B10AB22D}"/>
                      </a:ext>
                    </a:extLst>
                  </p:cNvPr>
                  <p:cNvCxnSpPr>
                    <a:cxnSpLocks/>
                  </p:cNvCxnSpPr>
                  <p:nvPr/>
                </p:nvCxnSpPr>
                <p:spPr>
                  <a:xfrm flipV="1">
                    <a:off x="0" y="96983"/>
                    <a:ext cx="12192000" cy="6479308"/>
                  </a:xfrm>
                  <a:prstGeom prst="line">
                    <a:avLst/>
                  </a:prstGeom>
                  <a:noFill/>
                  <a:ln w="6350" cap="flat" cmpd="sng" algn="ctr">
                    <a:solidFill>
                      <a:sysClr val="windowText" lastClr="000000"/>
                    </a:solidFill>
                    <a:prstDash val="solid"/>
                    <a:miter lim="800000"/>
                  </a:ln>
                  <a:effectLst/>
                </p:spPr>
              </p:cxnSp>
              <p:sp>
                <p:nvSpPr>
                  <p:cNvPr id="242" name="Oval 241">
                    <a:extLst>
                      <a:ext uri="{FF2B5EF4-FFF2-40B4-BE49-F238E27FC236}">
                        <a16:creationId xmlns:a16="http://schemas.microsoft.com/office/drawing/2014/main" id="{BF1367C6-A079-4791-809C-424221C96ADA}"/>
                      </a:ext>
                    </a:extLst>
                  </p:cNvPr>
                  <p:cNvSpPr/>
                  <p:nvPr/>
                </p:nvSpPr>
                <p:spPr>
                  <a:xfrm rot="1683141">
                    <a:off x="1947979" y="1493259"/>
                    <a:ext cx="1455997" cy="33194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3" name="Oval 242">
                    <a:extLst>
                      <a:ext uri="{FF2B5EF4-FFF2-40B4-BE49-F238E27FC236}">
                        <a16:creationId xmlns:a16="http://schemas.microsoft.com/office/drawing/2014/main" id="{4D397BD9-1903-4F68-BFC0-34C56D19B13D}"/>
                      </a:ext>
                    </a:extLst>
                  </p:cNvPr>
                  <p:cNvSpPr/>
                  <p:nvPr/>
                </p:nvSpPr>
                <p:spPr>
                  <a:xfrm rot="19924829">
                    <a:off x="8508526" y="1501056"/>
                    <a:ext cx="1455997" cy="331949"/>
                  </a:xfrm>
                  <a:prstGeom prst="ellipse">
                    <a:avLst/>
                  </a:prstGeom>
                  <a:solidFill>
                    <a:srgbClr val="FF4F4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4" name="Oval 243">
                    <a:extLst>
                      <a:ext uri="{FF2B5EF4-FFF2-40B4-BE49-F238E27FC236}">
                        <a16:creationId xmlns:a16="http://schemas.microsoft.com/office/drawing/2014/main" id="{4696D06B-43F9-4EC3-B41D-4FBB3D2B9BE1}"/>
                      </a:ext>
                    </a:extLst>
                  </p:cNvPr>
                  <p:cNvSpPr/>
                  <p:nvPr/>
                </p:nvSpPr>
                <p:spPr>
                  <a:xfrm>
                    <a:off x="3679607" y="2438127"/>
                    <a:ext cx="1455997" cy="33194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5" name="Oval 244">
                    <a:extLst>
                      <a:ext uri="{FF2B5EF4-FFF2-40B4-BE49-F238E27FC236}">
                        <a16:creationId xmlns:a16="http://schemas.microsoft.com/office/drawing/2014/main" id="{F774BFB0-9E5D-4109-9CF5-939ED57C66A6}"/>
                      </a:ext>
                    </a:extLst>
                  </p:cNvPr>
                  <p:cNvSpPr/>
                  <p:nvPr/>
                </p:nvSpPr>
                <p:spPr>
                  <a:xfrm>
                    <a:off x="6717271" y="2438126"/>
                    <a:ext cx="1455997" cy="331949"/>
                  </a:xfrm>
                  <a:prstGeom prst="ellipse">
                    <a:avLst/>
                  </a:prstGeom>
                  <a:solidFill>
                    <a:srgbClr val="FF4F4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6" name="Oval 245">
                    <a:extLst>
                      <a:ext uri="{FF2B5EF4-FFF2-40B4-BE49-F238E27FC236}">
                        <a16:creationId xmlns:a16="http://schemas.microsoft.com/office/drawing/2014/main" id="{7D47B1D1-6C6B-42F6-9859-E9B309FA7BDD}"/>
                      </a:ext>
                    </a:extLst>
                  </p:cNvPr>
                  <p:cNvSpPr/>
                  <p:nvPr/>
                </p:nvSpPr>
                <p:spPr>
                  <a:xfrm>
                    <a:off x="6717270" y="4078367"/>
                    <a:ext cx="1455997" cy="33194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7" name="Oval 246">
                    <a:extLst>
                      <a:ext uri="{FF2B5EF4-FFF2-40B4-BE49-F238E27FC236}">
                        <a16:creationId xmlns:a16="http://schemas.microsoft.com/office/drawing/2014/main" id="{CBA6BF3E-D411-42EA-A115-4F1F66540C07}"/>
                      </a:ext>
                    </a:extLst>
                  </p:cNvPr>
                  <p:cNvSpPr/>
                  <p:nvPr/>
                </p:nvSpPr>
                <p:spPr>
                  <a:xfrm>
                    <a:off x="3679607" y="4078366"/>
                    <a:ext cx="1455997" cy="331949"/>
                  </a:xfrm>
                  <a:prstGeom prst="ellipse">
                    <a:avLst/>
                  </a:prstGeom>
                  <a:solidFill>
                    <a:srgbClr val="FF4F4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8" name="Oval 247">
                    <a:extLst>
                      <a:ext uri="{FF2B5EF4-FFF2-40B4-BE49-F238E27FC236}">
                        <a16:creationId xmlns:a16="http://schemas.microsoft.com/office/drawing/2014/main" id="{713E8317-BD0A-4527-8A97-1D751CA88335}"/>
                      </a:ext>
                    </a:extLst>
                  </p:cNvPr>
                  <p:cNvSpPr/>
                  <p:nvPr/>
                </p:nvSpPr>
                <p:spPr>
                  <a:xfrm>
                    <a:off x="5219533" y="3247432"/>
                    <a:ext cx="1455997" cy="331949"/>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9" name="Rectangle 248">
                    <a:extLst>
                      <a:ext uri="{FF2B5EF4-FFF2-40B4-BE49-F238E27FC236}">
                        <a16:creationId xmlns:a16="http://schemas.microsoft.com/office/drawing/2014/main" id="{A6A477A9-66E0-4BF7-BFF2-3D6C6C6B77E1}"/>
                      </a:ext>
                    </a:extLst>
                  </p:cNvPr>
                  <p:cNvSpPr/>
                  <p:nvPr/>
                </p:nvSpPr>
                <p:spPr>
                  <a:xfrm rot="1697430">
                    <a:off x="1946584" y="1065177"/>
                    <a:ext cx="1438888" cy="1192556"/>
                  </a:xfrm>
                  <a:prstGeom prst="rect">
                    <a:avLst/>
                  </a:prstGeom>
                  <a:noFill/>
                  <a:ln w="1270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0" name="Rectangle 249">
                    <a:extLst>
                      <a:ext uri="{FF2B5EF4-FFF2-40B4-BE49-F238E27FC236}">
                        <a16:creationId xmlns:a16="http://schemas.microsoft.com/office/drawing/2014/main" id="{65073DE0-A7B7-48F4-B6BF-754EB30898C9}"/>
                      </a:ext>
                    </a:extLst>
                  </p:cNvPr>
                  <p:cNvSpPr/>
                  <p:nvPr/>
                </p:nvSpPr>
                <p:spPr>
                  <a:xfrm rot="19782378">
                    <a:off x="8517219" y="1065177"/>
                    <a:ext cx="1438888" cy="1192556"/>
                  </a:xfrm>
                  <a:prstGeom prst="rect">
                    <a:avLst/>
                  </a:prstGeom>
                  <a:noFill/>
                  <a:ln w="1270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1" name="Rectangle 250">
                    <a:extLst>
                      <a:ext uri="{FF2B5EF4-FFF2-40B4-BE49-F238E27FC236}">
                        <a16:creationId xmlns:a16="http://schemas.microsoft.com/office/drawing/2014/main" id="{177500A0-E2BE-4B68-98C7-FDCDB26E4298}"/>
                      </a:ext>
                    </a:extLst>
                  </p:cNvPr>
                  <p:cNvSpPr/>
                  <p:nvPr/>
                </p:nvSpPr>
                <p:spPr>
                  <a:xfrm rot="19894703">
                    <a:off x="1946584" y="4549365"/>
                    <a:ext cx="1438888" cy="1192556"/>
                  </a:xfrm>
                  <a:prstGeom prst="rect">
                    <a:avLst/>
                  </a:prstGeom>
                  <a:no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2" name="Rectangle 251">
                    <a:extLst>
                      <a:ext uri="{FF2B5EF4-FFF2-40B4-BE49-F238E27FC236}">
                        <a16:creationId xmlns:a16="http://schemas.microsoft.com/office/drawing/2014/main" id="{B996A64D-7162-4F5F-85ED-E10CDC58F75C}"/>
                      </a:ext>
                    </a:extLst>
                  </p:cNvPr>
                  <p:cNvSpPr/>
                  <p:nvPr/>
                </p:nvSpPr>
                <p:spPr>
                  <a:xfrm rot="1767744">
                    <a:off x="8477806" y="4532195"/>
                    <a:ext cx="1471151" cy="1192556"/>
                  </a:xfrm>
                  <a:prstGeom prst="rect">
                    <a:avLst/>
                  </a:prstGeom>
                  <a:noFill/>
                  <a:ln w="1270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3" name="Arrow: Up 252">
                    <a:extLst>
                      <a:ext uri="{FF2B5EF4-FFF2-40B4-BE49-F238E27FC236}">
                        <a16:creationId xmlns:a16="http://schemas.microsoft.com/office/drawing/2014/main" id="{55807B1E-B071-4FA3-81D3-C780EB27AB0C}"/>
                      </a:ext>
                    </a:extLst>
                  </p:cNvPr>
                  <p:cNvSpPr/>
                  <p:nvPr/>
                </p:nvSpPr>
                <p:spPr>
                  <a:xfrm rot="1750332">
                    <a:off x="3241514" y="1481489"/>
                    <a:ext cx="104367" cy="477357"/>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4" name="Arrow: Up 253">
                    <a:extLst>
                      <a:ext uri="{FF2B5EF4-FFF2-40B4-BE49-F238E27FC236}">
                        <a16:creationId xmlns:a16="http://schemas.microsoft.com/office/drawing/2014/main" id="{CDB7AA31-A05F-498E-AE3E-E15501C8D85D}"/>
                      </a:ext>
                    </a:extLst>
                  </p:cNvPr>
                  <p:cNvSpPr/>
                  <p:nvPr/>
                </p:nvSpPr>
                <p:spPr>
                  <a:xfrm rot="12611162">
                    <a:off x="1985567" y="1354856"/>
                    <a:ext cx="104583" cy="477357"/>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5" name="Arc 254">
                    <a:extLst>
                      <a:ext uri="{FF2B5EF4-FFF2-40B4-BE49-F238E27FC236}">
                        <a16:creationId xmlns:a16="http://schemas.microsoft.com/office/drawing/2014/main" id="{74E64268-8C02-4576-A0D6-DAC336A63D2A}"/>
                      </a:ext>
                    </a:extLst>
                  </p:cNvPr>
                  <p:cNvSpPr/>
                  <p:nvPr/>
                </p:nvSpPr>
                <p:spPr>
                  <a:xfrm>
                    <a:off x="6571506" y="2935519"/>
                    <a:ext cx="625708" cy="965110"/>
                  </a:xfrm>
                  <a:prstGeom prst="arc">
                    <a:avLst>
                      <a:gd name="adj1" fmla="val 16200000"/>
                      <a:gd name="adj2" fmla="val 5307114"/>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256" name="Straight Arrow Connector 255">
                    <a:extLst>
                      <a:ext uri="{FF2B5EF4-FFF2-40B4-BE49-F238E27FC236}">
                        <a16:creationId xmlns:a16="http://schemas.microsoft.com/office/drawing/2014/main" id="{CCBADA75-7CA8-4770-86B6-97013C269B0A}"/>
                      </a:ext>
                    </a:extLst>
                  </p:cNvPr>
                  <p:cNvCxnSpPr>
                    <a:cxnSpLocks/>
                  </p:cNvCxnSpPr>
                  <p:nvPr/>
                </p:nvCxnSpPr>
                <p:spPr>
                  <a:xfrm flipH="1">
                    <a:off x="6860081" y="571450"/>
                    <a:ext cx="1810445" cy="950119"/>
                  </a:xfrm>
                  <a:prstGeom prst="straightConnector1">
                    <a:avLst/>
                  </a:prstGeom>
                  <a:noFill/>
                  <a:ln w="38100" cap="flat" cmpd="sng" algn="ctr">
                    <a:solidFill>
                      <a:sysClr val="windowText" lastClr="000000"/>
                    </a:solidFill>
                    <a:prstDash val="solid"/>
                    <a:miter lim="800000"/>
                    <a:tailEnd type="triangle"/>
                  </a:ln>
                  <a:effectLst/>
                </p:spPr>
              </p:cxnSp>
              <p:sp>
                <p:nvSpPr>
                  <p:cNvPr id="257" name="TextBox 256">
                    <a:extLst>
                      <a:ext uri="{FF2B5EF4-FFF2-40B4-BE49-F238E27FC236}">
                        <a16:creationId xmlns:a16="http://schemas.microsoft.com/office/drawing/2014/main" id="{C8AAFE02-3EC1-4422-A7B7-B4C30EC6E3B3}"/>
                      </a:ext>
                    </a:extLst>
                  </p:cNvPr>
                  <p:cNvSpPr txBox="1"/>
                  <p:nvPr/>
                </p:nvSpPr>
                <p:spPr>
                  <a:xfrm rot="1815450">
                    <a:off x="3272257" y="564288"/>
                    <a:ext cx="1874579" cy="4789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Ion beam</a:t>
                    </a:r>
                  </a:p>
                </p:txBody>
              </p:sp>
              <p:cxnSp>
                <p:nvCxnSpPr>
                  <p:cNvPr id="258" name="Straight Arrow Connector 257">
                    <a:extLst>
                      <a:ext uri="{FF2B5EF4-FFF2-40B4-BE49-F238E27FC236}">
                        <a16:creationId xmlns:a16="http://schemas.microsoft.com/office/drawing/2014/main" id="{946DDC46-A49C-4C69-9340-842BB35357E3}"/>
                      </a:ext>
                    </a:extLst>
                  </p:cNvPr>
                  <p:cNvCxnSpPr>
                    <a:cxnSpLocks/>
                  </p:cNvCxnSpPr>
                  <p:nvPr/>
                </p:nvCxnSpPr>
                <p:spPr>
                  <a:xfrm>
                    <a:off x="3206398" y="584191"/>
                    <a:ext cx="1718163" cy="919063"/>
                  </a:xfrm>
                  <a:prstGeom prst="straightConnector1">
                    <a:avLst/>
                  </a:prstGeom>
                  <a:noFill/>
                  <a:ln w="38100" cap="flat" cmpd="sng" algn="ctr">
                    <a:solidFill>
                      <a:sysClr val="windowText" lastClr="000000"/>
                    </a:solidFill>
                    <a:prstDash val="solid"/>
                    <a:miter lim="800000"/>
                    <a:tailEnd type="triangle"/>
                  </a:ln>
                  <a:effectLst/>
                </p:spPr>
              </p:cxnSp>
              <p:sp>
                <p:nvSpPr>
                  <p:cNvPr id="259" name="TextBox 258">
                    <a:extLst>
                      <a:ext uri="{FF2B5EF4-FFF2-40B4-BE49-F238E27FC236}">
                        <a16:creationId xmlns:a16="http://schemas.microsoft.com/office/drawing/2014/main" id="{D0BF5FA9-4965-4E69-AD95-761BB6B4E533}"/>
                      </a:ext>
                    </a:extLst>
                  </p:cNvPr>
                  <p:cNvSpPr txBox="1"/>
                  <p:nvPr/>
                </p:nvSpPr>
                <p:spPr>
                  <a:xfrm rot="19939069">
                    <a:off x="6933932" y="576069"/>
                    <a:ext cx="1292753" cy="4789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e-beam</a:t>
                    </a:r>
                  </a:p>
                </p:txBody>
              </p:sp>
              <p:sp>
                <p:nvSpPr>
                  <p:cNvPr id="260" name="Oval 259">
                    <a:extLst>
                      <a:ext uri="{FF2B5EF4-FFF2-40B4-BE49-F238E27FC236}">
                        <a16:creationId xmlns:a16="http://schemas.microsoft.com/office/drawing/2014/main" id="{144D907F-C427-476A-846E-CF91F2CD1AEA}"/>
                      </a:ext>
                    </a:extLst>
                  </p:cNvPr>
                  <p:cNvSpPr/>
                  <p:nvPr/>
                </p:nvSpPr>
                <p:spPr>
                  <a:xfrm rot="19820107">
                    <a:off x="5287942" y="5251654"/>
                    <a:ext cx="1455997" cy="331948"/>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1" name="Oval 260">
                    <a:extLst>
                      <a:ext uri="{FF2B5EF4-FFF2-40B4-BE49-F238E27FC236}">
                        <a16:creationId xmlns:a16="http://schemas.microsoft.com/office/drawing/2014/main" id="{94E908EF-83C0-4131-A095-6DE939471180}"/>
                      </a:ext>
                    </a:extLst>
                  </p:cNvPr>
                  <p:cNvSpPr/>
                  <p:nvPr/>
                </p:nvSpPr>
                <p:spPr>
                  <a:xfrm rot="1768015">
                    <a:off x="5315080" y="5277931"/>
                    <a:ext cx="1455997" cy="33194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8115AB60-07CE-4EA7-B1AC-0E741643DC71}"/>
                          </a:ext>
                        </a:extLst>
                      </p:cNvPr>
                      <p:cNvSpPr txBox="1"/>
                      <p:nvPr/>
                    </p:nvSpPr>
                    <p:spPr>
                      <a:xfrm>
                        <a:off x="7259505" y="3196622"/>
                        <a:ext cx="2902222" cy="4390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𝜑</m:t>
                                </m:r>
                              </m:e>
                              <m:sub>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rPr>
                                  <m:t>𝑐𝑟𝑜𝑠𝑠</m:t>
                                </m:r>
                              </m:sub>
                            </m:sSub>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rPr>
                              <m:t>=50</m:t>
                            </m:r>
                          </m:oMath>
                        </a14:m>
                        <a:r>
                          <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6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mrad</a:t>
                        </a:r>
                        <a:endPar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mc:Choice>
                <mc:Fallback xmlns="">
                  <p:sp>
                    <p:nvSpPr>
                      <p:cNvPr id="262" name="TextBox 261">
                        <a:extLst>
                          <a:ext uri="{FF2B5EF4-FFF2-40B4-BE49-F238E27FC236}">
                            <a16:creationId xmlns:a16="http://schemas.microsoft.com/office/drawing/2014/main" id="{8115AB60-07CE-4EA7-B1AC-0E741643DC71}"/>
                          </a:ext>
                        </a:extLst>
                      </p:cNvPr>
                      <p:cNvSpPr txBox="1">
                        <a:spLocks noRot="1" noChangeAspect="1" noMove="1" noResize="1" noEditPoints="1" noAdjustHandles="1" noChangeArrowheads="1" noChangeShapeType="1" noTextEdit="1"/>
                      </p:cNvSpPr>
                      <p:nvPr/>
                    </p:nvSpPr>
                    <p:spPr>
                      <a:xfrm>
                        <a:off x="7259505" y="3196622"/>
                        <a:ext cx="2902222" cy="439011"/>
                      </a:xfrm>
                      <a:prstGeom prst="rect">
                        <a:avLst/>
                      </a:prstGeom>
                      <a:blipFill>
                        <a:blip r:embed="rId12"/>
                        <a:stretch>
                          <a:fillRect t="-5357" b="-21429"/>
                        </a:stretch>
                      </a:blipFill>
                    </p:spPr>
                    <p:txBody>
                      <a:bodyPr/>
                      <a:lstStyle/>
                      <a:p>
                        <a:r>
                          <a:rPr lang="en-US">
                            <a:noFill/>
                          </a:rPr>
                          <a:t> </a:t>
                        </a:r>
                      </a:p>
                    </p:txBody>
                  </p:sp>
                </mc:Fallback>
              </mc:AlternateContent>
              <p:sp>
                <p:nvSpPr>
                  <p:cNvPr id="263" name="TextBox 262">
                    <a:extLst>
                      <a:ext uri="{FF2B5EF4-FFF2-40B4-BE49-F238E27FC236}">
                        <a16:creationId xmlns:a16="http://schemas.microsoft.com/office/drawing/2014/main" id="{8CD935CE-3E66-49F2-9F51-4CF668DD0A8A}"/>
                      </a:ext>
                    </a:extLst>
                  </p:cNvPr>
                  <p:cNvSpPr txBox="1"/>
                  <p:nvPr/>
                </p:nvSpPr>
                <p:spPr>
                  <a:xfrm>
                    <a:off x="5382777" y="5869050"/>
                    <a:ext cx="1292753" cy="67847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W/o crabbing</a:t>
                    </a:r>
                  </a:p>
                </p:txBody>
              </p:sp>
              <p:sp>
                <p:nvSpPr>
                  <p:cNvPr id="264" name="TextBox 263">
                    <a:extLst>
                      <a:ext uri="{FF2B5EF4-FFF2-40B4-BE49-F238E27FC236}">
                        <a16:creationId xmlns:a16="http://schemas.microsoft.com/office/drawing/2014/main" id="{7A093054-B9B0-4863-A4B3-BE01B3DB5AB5}"/>
                      </a:ext>
                    </a:extLst>
                  </p:cNvPr>
                  <p:cNvSpPr txBox="1"/>
                  <p:nvPr/>
                </p:nvSpPr>
                <p:spPr>
                  <a:xfrm>
                    <a:off x="1035227" y="2335745"/>
                    <a:ext cx="1414991" cy="678472"/>
                  </a:xfrm>
                  <a:prstGeom prst="rect">
                    <a:avLst/>
                  </a:prstGeom>
                  <a:solidFill>
                    <a:srgbClr val="70AD47">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Bunch Crabbing</a:t>
                    </a:r>
                  </a:p>
                </p:txBody>
              </p:sp>
              <p:sp>
                <p:nvSpPr>
                  <p:cNvPr id="265" name="TextBox 264">
                    <a:extLst>
                      <a:ext uri="{FF2B5EF4-FFF2-40B4-BE49-F238E27FC236}">
                        <a16:creationId xmlns:a16="http://schemas.microsoft.com/office/drawing/2014/main" id="{72C3C1B1-77E9-4821-BBA8-6AD51D84B49A}"/>
                      </a:ext>
                    </a:extLst>
                  </p:cNvPr>
                  <p:cNvSpPr txBox="1"/>
                  <p:nvPr/>
                </p:nvSpPr>
                <p:spPr>
                  <a:xfrm>
                    <a:off x="9404536" y="3905203"/>
                    <a:ext cx="2346696" cy="427884"/>
                  </a:xfrm>
                  <a:prstGeom prst="rect">
                    <a:avLst/>
                  </a:prstGeom>
                  <a:solidFill>
                    <a:srgbClr val="70AD47">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Bunch de-crabbing</a:t>
                    </a:r>
                  </a:p>
                </p:txBody>
              </p:sp>
              <p:sp>
                <p:nvSpPr>
                  <p:cNvPr id="266" name="Arrow: Up 265">
                    <a:extLst>
                      <a:ext uri="{FF2B5EF4-FFF2-40B4-BE49-F238E27FC236}">
                        <a16:creationId xmlns:a16="http://schemas.microsoft.com/office/drawing/2014/main" id="{A62D823D-38BE-459E-A132-4F4F8EB7B5DC}"/>
                      </a:ext>
                    </a:extLst>
                  </p:cNvPr>
                  <p:cNvSpPr/>
                  <p:nvPr/>
                </p:nvSpPr>
                <p:spPr>
                  <a:xfrm rot="1750332">
                    <a:off x="3013583" y="1528285"/>
                    <a:ext cx="103151" cy="316411"/>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7" name="Arrow: Up 266">
                    <a:extLst>
                      <a:ext uri="{FF2B5EF4-FFF2-40B4-BE49-F238E27FC236}">
                        <a16:creationId xmlns:a16="http://schemas.microsoft.com/office/drawing/2014/main" id="{602D6ADD-5C4E-4621-A081-383AAF96A7CE}"/>
                      </a:ext>
                    </a:extLst>
                  </p:cNvPr>
                  <p:cNvSpPr/>
                  <p:nvPr/>
                </p:nvSpPr>
                <p:spPr>
                  <a:xfrm rot="12550046">
                    <a:off x="2206482" y="1469495"/>
                    <a:ext cx="103151" cy="316411"/>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8" name="Arrow: Up 267">
                    <a:extLst>
                      <a:ext uri="{FF2B5EF4-FFF2-40B4-BE49-F238E27FC236}">
                        <a16:creationId xmlns:a16="http://schemas.microsoft.com/office/drawing/2014/main" id="{CD61991E-5D44-4E4C-A3F8-6B51FA2E1E96}"/>
                      </a:ext>
                    </a:extLst>
                  </p:cNvPr>
                  <p:cNvSpPr/>
                  <p:nvPr/>
                </p:nvSpPr>
                <p:spPr>
                  <a:xfrm rot="12550046">
                    <a:off x="2423263" y="1579750"/>
                    <a:ext cx="95227" cy="175308"/>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9" name="Arrow: Up 268">
                    <a:extLst>
                      <a:ext uri="{FF2B5EF4-FFF2-40B4-BE49-F238E27FC236}">
                        <a16:creationId xmlns:a16="http://schemas.microsoft.com/office/drawing/2014/main" id="{8CD2EC29-791E-46DD-A85B-0354C81276C0}"/>
                      </a:ext>
                    </a:extLst>
                  </p:cNvPr>
                  <p:cNvSpPr/>
                  <p:nvPr/>
                </p:nvSpPr>
                <p:spPr>
                  <a:xfrm rot="1639189">
                    <a:off x="2791758" y="1569543"/>
                    <a:ext cx="95227" cy="175308"/>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0" name="Oval 269">
                    <a:extLst>
                      <a:ext uri="{FF2B5EF4-FFF2-40B4-BE49-F238E27FC236}">
                        <a16:creationId xmlns:a16="http://schemas.microsoft.com/office/drawing/2014/main" id="{112680EE-E677-4417-812B-1EF425C190E2}"/>
                      </a:ext>
                    </a:extLst>
                  </p:cNvPr>
                  <p:cNvSpPr/>
                  <p:nvPr/>
                </p:nvSpPr>
                <p:spPr>
                  <a:xfrm rot="19947881">
                    <a:off x="200776" y="5913888"/>
                    <a:ext cx="1455997" cy="331949"/>
                  </a:xfrm>
                  <a:prstGeom prst="ellipse">
                    <a:avLst/>
                  </a:prstGeom>
                  <a:solidFill>
                    <a:srgbClr val="FF4F4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1" name="Oval 270">
                    <a:extLst>
                      <a:ext uri="{FF2B5EF4-FFF2-40B4-BE49-F238E27FC236}">
                        <a16:creationId xmlns:a16="http://schemas.microsoft.com/office/drawing/2014/main" id="{1B5080A2-6653-4EDE-8303-4F31B5ABFDAA}"/>
                      </a:ext>
                    </a:extLst>
                  </p:cNvPr>
                  <p:cNvSpPr/>
                  <p:nvPr/>
                </p:nvSpPr>
                <p:spPr>
                  <a:xfrm rot="19930106">
                    <a:off x="1953130" y="4987056"/>
                    <a:ext cx="1455997" cy="331949"/>
                  </a:xfrm>
                  <a:prstGeom prst="ellipse">
                    <a:avLst/>
                  </a:prstGeom>
                  <a:solidFill>
                    <a:srgbClr val="FF4F4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2" name="Oval 271">
                    <a:extLst>
                      <a:ext uri="{FF2B5EF4-FFF2-40B4-BE49-F238E27FC236}">
                        <a16:creationId xmlns:a16="http://schemas.microsoft.com/office/drawing/2014/main" id="{954874AC-AEAB-45F3-B488-7109EF7E79DA}"/>
                      </a:ext>
                    </a:extLst>
                  </p:cNvPr>
                  <p:cNvSpPr/>
                  <p:nvPr/>
                </p:nvSpPr>
                <p:spPr>
                  <a:xfrm rot="19920980">
                    <a:off x="10289923" y="577078"/>
                    <a:ext cx="1455997" cy="331949"/>
                  </a:xfrm>
                  <a:prstGeom prst="ellipse">
                    <a:avLst/>
                  </a:prstGeom>
                  <a:solidFill>
                    <a:srgbClr val="FF4F4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3" name="Oval 272">
                    <a:extLst>
                      <a:ext uri="{FF2B5EF4-FFF2-40B4-BE49-F238E27FC236}">
                        <a16:creationId xmlns:a16="http://schemas.microsoft.com/office/drawing/2014/main" id="{5C494792-3262-40AE-A698-A3AA403123BC}"/>
                      </a:ext>
                    </a:extLst>
                  </p:cNvPr>
                  <p:cNvSpPr/>
                  <p:nvPr/>
                </p:nvSpPr>
                <p:spPr>
                  <a:xfrm rot="1651992">
                    <a:off x="199671" y="539848"/>
                    <a:ext cx="1455997" cy="33194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4" name="Oval 273">
                    <a:extLst>
                      <a:ext uri="{FF2B5EF4-FFF2-40B4-BE49-F238E27FC236}">
                        <a16:creationId xmlns:a16="http://schemas.microsoft.com/office/drawing/2014/main" id="{C435E274-DBEC-43B5-BDA8-D2DAC6453904}"/>
                      </a:ext>
                    </a:extLst>
                  </p:cNvPr>
                  <p:cNvSpPr/>
                  <p:nvPr/>
                </p:nvSpPr>
                <p:spPr>
                  <a:xfrm rot="1724146">
                    <a:off x="10287531" y="5962416"/>
                    <a:ext cx="1455997" cy="33194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5" name="Oval 274">
                    <a:extLst>
                      <a:ext uri="{FF2B5EF4-FFF2-40B4-BE49-F238E27FC236}">
                        <a16:creationId xmlns:a16="http://schemas.microsoft.com/office/drawing/2014/main" id="{73DB0828-2256-4EBC-BC89-11C5EB5838D7}"/>
                      </a:ext>
                    </a:extLst>
                  </p:cNvPr>
                  <p:cNvSpPr/>
                  <p:nvPr/>
                </p:nvSpPr>
                <p:spPr>
                  <a:xfrm rot="1686609">
                    <a:off x="8475717" y="4968584"/>
                    <a:ext cx="1455997" cy="33194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22" name="Arrow: Up 221">
                  <a:extLst>
                    <a:ext uri="{FF2B5EF4-FFF2-40B4-BE49-F238E27FC236}">
                      <a16:creationId xmlns:a16="http://schemas.microsoft.com/office/drawing/2014/main" id="{CD5C898C-88F1-4A34-A173-A5D9CE86D85D}"/>
                    </a:ext>
                  </a:extLst>
                </p:cNvPr>
                <p:cNvSpPr/>
                <p:nvPr/>
              </p:nvSpPr>
              <p:spPr>
                <a:xfrm rot="1750332">
                  <a:off x="8753282" y="4707045"/>
                  <a:ext cx="104367" cy="477357"/>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3" name="Arrow: Up 222">
                  <a:extLst>
                    <a:ext uri="{FF2B5EF4-FFF2-40B4-BE49-F238E27FC236}">
                      <a16:creationId xmlns:a16="http://schemas.microsoft.com/office/drawing/2014/main" id="{68DFE269-F28B-4032-B3D8-89BBCFF64A6C}"/>
                    </a:ext>
                  </a:extLst>
                </p:cNvPr>
                <p:cNvSpPr/>
                <p:nvPr/>
              </p:nvSpPr>
              <p:spPr>
                <a:xfrm rot="1750332">
                  <a:off x="8873060" y="4935673"/>
                  <a:ext cx="103151" cy="316411"/>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4" name="Arrow: Up 223">
                  <a:extLst>
                    <a:ext uri="{FF2B5EF4-FFF2-40B4-BE49-F238E27FC236}">
                      <a16:creationId xmlns:a16="http://schemas.microsoft.com/office/drawing/2014/main" id="{CD882538-C472-4033-856B-3B5D53B01ED6}"/>
                    </a:ext>
                  </a:extLst>
                </p:cNvPr>
                <p:cNvSpPr/>
                <p:nvPr/>
              </p:nvSpPr>
              <p:spPr>
                <a:xfrm rot="1639189">
                  <a:off x="8990278" y="5139544"/>
                  <a:ext cx="95227" cy="175308"/>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5" name="Arrow: Up 224">
                  <a:extLst>
                    <a:ext uri="{FF2B5EF4-FFF2-40B4-BE49-F238E27FC236}">
                      <a16:creationId xmlns:a16="http://schemas.microsoft.com/office/drawing/2014/main" id="{6DEE4716-2D6C-47AE-8F78-E202313625A9}"/>
                    </a:ext>
                  </a:extLst>
                </p:cNvPr>
                <p:cNvSpPr/>
                <p:nvPr/>
              </p:nvSpPr>
              <p:spPr>
                <a:xfrm rot="12550046">
                  <a:off x="9383312" y="5560051"/>
                  <a:ext cx="95227" cy="175308"/>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6" name="Arrow: Up 225">
                  <a:extLst>
                    <a:ext uri="{FF2B5EF4-FFF2-40B4-BE49-F238E27FC236}">
                      <a16:creationId xmlns:a16="http://schemas.microsoft.com/office/drawing/2014/main" id="{86988158-05E9-48D9-9F97-24A165BD2EE3}"/>
                    </a:ext>
                  </a:extLst>
                </p:cNvPr>
                <p:cNvSpPr/>
                <p:nvPr/>
              </p:nvSpPr>
              <p:spPr>
                <a:xfrm rot="12611162">
                  <a:off x="9586380" y="5688797"/>
                  <a:ext cx="104583" cy="477357"/>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7" name="Arrow: Up 226">
                  <a:extLst>
                    <a:ext uri="{FF2B5EF4-FFF2-40B4-BE49-F238E27FC236}">
                      <a16:creationId xmlns:a16="http://schemas.microsoft.com/office/drawing/2014/main" id="{8A6889CD-24EE-42ED-B71A-447918917F97}"/>
                    </a:ext>
                  </a:extLst>
                </p:cNvPr>
                <p:cNvSpPr/>
                <p:nvPr/>
              </p:nvSpPr>
              <p:spPr>
                <a:xfrm rot="12550046">
                  <a:off x="9477040" y="5630653"/>
                  <a:ext cx="103151" cy="316411"/>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8" name="Arrow: Up 227">
                  <a:extLst>
                    <a:ext uri="{FF2B5EF4-FFF2-40B4-BE49-F238E27FC236}">
                      <a16:creationId xmlns:a16="http://schemas.microsoft.com/office/drawing/2014/main" id="{E63F9AC0-2676-4AFD-AFF6-02AC725CB0C3}"/>
                    </a:ext>
                  </a:extLst>
                </p:cNvPr>
                <p:cNvSpPr/>
                <p:nvPr/>
              </p:nvSpPr>
              <p:spPr>
                <a:xfrm rot="19808968">
                  <a:off x="8546791" y="1742914"/>
                  <a:ext cx="104367" cy="477357"/>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9" name="Arrow: Up 228">
                  <a:extLst>
                    <a:ext uri="{FF2B5EF4-FFF2-40B4-BE49-F238E27FC236}">
                      <a16:creationId xmlns:a16="http://schemas.microsoft.com/office/drawing/2014/main" id="{A6A68A28-E46A-43B4-B4CF-8F76770CA77A}"/>
                    </a:ext>
                  </a:extLst>
                </p:cNvPr>
                <p:cNvSpPr/>
                <p:nvPr/>
              </p:nvSpPr>
              <p:spPr>
                <a:xfrm rot="8999494">
                  <a:off x="9839340" y="1645500"/>
                  <a:ext cx="104367" cy="477357"/>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0" name="Arrow: Up 229">
                  <a:extLst>
                    <a:ext uri="{FF2B5EF4-FFF2-40B4-BE49-F238E27FC236}">
                      <a16:creationId xmlns:a16="http://schemas.microsoft.com/office/drawing/2014/main" id="{87A4A78D-F15D-40B7-9F5B-55790AB81898}"/>
                    </a:ext>
                  </a:extLst>
                </p:cNvPr>
                <p:cNvSpPr/>
                <p:nvPr/>
              </p:nvSpPr>
              <p:spPr>
                <a:xfrm rot="19789641">
                  <a:off x="8761526" y="1784132"/>
                  <a:ext cx="103151" cy="316411"/>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1" name="Arrow: Up 230">
                  <a:extLst>
                    <a:ext uri="{FF2B5EF4-FFF2-40B4-BE49-F238E27FC236}">
                      <a16:creationId xmlns:a16="http://schemas.microsoft.com/office/drawing/2014/main" id="{C133D24C-3943-48D1-B6EB-172FC3B8F487}"/>
                    </a:ext>
                  </a:extLst>
                </p:cNvPr>
                <p:cNvSpPr/>
                <p:nvPr/>
              </p:nvSpPr>
              <p:spPr>
                <a:xfrm rot="8979053">
                  <a:off x="9634202" y="1743118"/>
                  <a:ext cx="103151" cy="316411"/>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2" name="Arrow: Up 231">
                  <a:extLst>
                    <a:ext uri="{FF2B5EF4-FFF2-40B4-BE49-F238E27FC236}">
                      <a16:creationId xmlns:a16="http://schemas.microsoft.com/office/drawing/2014/main" id="{EEDA3CA0-72FC-4563-B6F0-73071B794A56}"/>
                    </a:ext>
                  </a:extLst>
                </p:cNvPr>
                <p:cNvSpPr/>
                <p:nvPr/>
              </p:nvSpPr>
              <p:spPr>
                <a:xfrm rot="19711915">
                  <a:off x="8967422" y="1825318"/>
                  <a:ext cx="95227" cy="175308"/>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3" name="Arrow: Up 232">
                  <a:extLst>
                    <a:ext uri="{FF2B5EF4-FFF2-40B4-BE49-F238E27FC236}">
                      <a16:creationId xmlns:a16="http://schemas.microsoft.com/office/drawing/2014/main" id="{2574BD89-C137-49D7-BAB2-2D7162CCEF9D}"/>
                    </a:ext>
                  </a:extLst>
                </p:cNvPr>
                <p:cNvSpPr/>
                <p:nvPr/>
              </p:nvSpPr>
              <p:spPr>
                <a:xfrm rot="8953018">
                  <a:off x="9446306" y="1847982"/>
                  <a:ext cx="95227" cy="175308"/>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4" name="Arrow: Up 233">
                  <a:extLst>
                    <a:ext uri="{FF2B5EF4-FFF2-40B4-BE49-F238E27FC236}">
                      <a16:creationId xmlns:a16="http://schemas.microsoft.com/office/drawing/2014/main" id="{4595E84E-BC65-4540-9509-1DD16E2EC0D2}"/>
                    </a:ext>
                  </a:extLst>
                </p:cNvPr>
                <p:cNvSpPr/>
                <p:nvPr/>
              </p:nvSpPr>
              <p:spPr>
                <a:xfrm rot="19808968">
                  <a:off x="3015972" y="4702013"/>
                  <a:ext cx="104367" cy="477357"/>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5" name="Arrow: Up 234">
                  <a:extLst>
                    <a:ext uri="{FF2B5EF4-FFF2-40B4-BE49-F238E27FC236}">
                      <a16:creationId xmlns:a16="http://schemas.microsoft.com/office/drawing/2014/main" id="{33AE814B-5B92-4B20-A34B-96435F7FFED0}"/>
                    </a:ext>
                  </a:extLst>
                </p:cNvPr>
                <p:cNvSpPr/>
                <p:nvPr/>
              </p:nvSpPr>
              <p:spPr>
                <a:xfrm rot="8999494">
                  <a:off x="2205873" y="5686053"/>
                  <a:ext cx="104367" cy="477357"/>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6" name="Arrow: Up 235">
                  <a:extLst>
                    <a:ext uri="{FF2B5EF4-FFF2-40B4-BE49-F238E27FC236}">
                      <a16:creationId xmlns:a16="http://schemas.microsoft.com/office/drawing/2014/main" id="{C8932B67-E675-41F3-B924-849923C8764F}"/>
                    </a:ext>
                  </a:extLst>
                </p:cNvPr>
                <p:cNvSpPr/>
                <p:nvPr/>
              </p:nvSpPr>
              <p:spPr>
                <a:xfrm rot="19789641">
                  <a:off x="2870330" y="4945494"/>
                  <a:ext cx="103151" cy="316411"/>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7" name="Arrow: Up 236">
                  <a:extLst>
                    <a:ext uri="{FF2B5EF4-FFF2-40B4-BE49-F238E27FC236}">
                      <a16:creationId xmlns:a16="http://schemas.microsoft.com/office/drawing/2014/main" id="{9E949A6D-383E-409B-82C7-CC2AD8C615B6}"/>
                    </a:ext>
                  </a:extLst>
                </p:cNvPr>
                <p:cNvSpPr/>
                <p:nvPr/>
              </p:nvSpPr>
              <p:spPr>
                <a:xfrm rot="19711915">
                  <a:off x="2728183" y="5162328"/>
                  <a:ext cx="95227" cy="175308"/>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8" name="Arrow: Up 237">
                  <a:extLst>
                    <a:ext uri="{FF2B5EF4-FFF2-40B4-BE49-F238E27FC236}">
                      <a16:creationId xmlns:a16="http://schemas.microsoft.com/office/drawing/2014/main" id="{4CCB2D01-2F22-47A4-B776-D6CE02F4A197}"/>
                    </a:ext>
                  </a:extLst>
                </p:cNvPr>
                <p:cNvSpPr/>
                <p:nvPr/>
              </p:nvSpPr>
              <p:spPr>
                <a:xfrm rot="8979053">
                  <a:off x="2352979" y="5602141"/>
                  <a:ext cx="103151" cy="316411"/>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9" name="Arrow: Up 238">
                  <a:extLst>
                    <a:ext uri="{FF2B5EF4-FFF2-40B4-BE49-F238E27FC236}">
                      <a16:creationId xmlns:a16="http://schemas.microsoft.com/office/drawing/2014/main" id="{77CBA774-D3A2-4A11-8522-02313D555678}"/>
                    </a:ext>
                  </a:extLst>
                </p:cNvPr>
                <p:cNvSpPr/>
                <p:nvPr/>
              </p:nvSpPr>
              <p:spPr>
                <a:xfrm rot="8953018">
                  <a:off x="2486535" y="5516713"/>
                  <a:ext cx="95227" cy="175308"/>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2" name="TextBox 31"/>
              <p:cNvSpPr txBox="1"/>
              <p:nvPr/>
            </p:nvSpPr>
            <p:spPr>
              <a:xfrm>
                <a:off x="13845066" y="13226243"/>
                <a:ext cx="11249911" cy="700546"/>
              </a:xfrm>
              <a:prstGeom prst="rect">
                <a:avLst/>
              </a:prstGeom>
              <a:noFill/>
            </p:spPr>
            <p:txBody>
              <a:bodyPr wrap="square" rtlCol="0">
                <a:spAutoFit/>
              </a:bodyPr>
              <a:lstStyle/>
              <a:p>
                <a:pPr algn="ctr"/>
                <a:r>
                  <a:rPr lang="en-US" sz="3200" dirty="0">
                    <a:solidFill>
                      <a:schemeClr val="bg1">
                        <a:lumMod val="50000"/>
                      </a:schemeClr>
                    </a:solidFill>
                    <a:latin typeface="Calibri" panose="020F0502020204030204" pitchFamily="34" charset="0"/>
                    <a:cs typeface="Calibri" panose="020F0502020204030204" pitchFamily="34" charset="0"/>
                  </a:rPr>
                  <a:t>Local bunch crabbing scheme for EIC.</a:t>
                </a:r>
              </a:p>
            </p:txBody>
          </p:sp>
        </p:grpSp>
        <p:sp>
          <p:nvSpPr>
            <p:cNvPr id="276" name="TextBox 275">
              <a:extLst>
                <a:ext uri="{FF2B5EF4-FFF2-40B4-BE49-F238E27FC236}">
                  <a16:creationId xmlns:a16="http://schemas.microsoft.com/office/drawing/2014/main" id="{B9CC120A-9576-4A88-BB97-4FAF3BFB5E62}"/>
                </a:ext>
              </a:extLst>
            </p:cNvPr>
            <p:cNvSpPr txBox="1"/>
            <p:nvPr/>
          </p:nvSpPr>
          <p:spPr>
            <a:xfrm>
              <a:off x="822535" y="10942448"/>
              <a:ext cx="8490189"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lumMod val="50000"/>
                    </a:schemeClr>
                  </a:solidFill>
                  <a:latin typeface="Calibri" panose="020F0502020204030204" pitchFamily="34" charset="0"/>
                  <a:cs typeface="Calibri" panose="020F0502020204030204" pitchFamily="34" charset="0"/>
                </a:rPr>
                <a:t>JLEIC has a high luminosity requirement over 10</a:t>
              </a:r>
              <a:r>
                <a:rPr lang="en-US" sz="3200" baseline="30000" dirty="0">
                  <a:solidFill>
                    <a:schemeClr val="bg1">
                      <a:lumMod val="50000"/>
                    </a:schemeClr>
                  </a:solidFill>
                  <a:latin typeface="Calibri" panose="020F0502020204030204" pitchFamily="34" charset="0"/>
                  <a:cs typeface="Calibri" panose="020F0502020204030204" pitchFamily="34" charset="0"/>
                </a:rPr>
                <a:t>34 </a:t>
              </a:r>
              <a:r>
                <a:rPr lang="en-US" sz="3200" dirty="0">
                  <a:solidFill>
                    <a:schemeClr val="bg1">
                      <a:lumMod val="50000"/>
                    </a:schemeClr>
                  </a:solidFill>
                  <a:latin typeface="Calibri" panose="020F0502020204030204" pitchFamily="34" charset="0"/>
                  <a:cs typeface="Calibri" panose="020F0502020204030204" pitchFamily="34" charset="0"/>
                </a:rPr>
                <a:t>cm</a:t>
              </a:r>
              <a:r>
                <a:rPr lang="en-US" sz="3200" baseline="30000" dirty="0">
                  <a:solidFill>
                    <a:schemeClr val="bg1">
                      <a:lumMod val="50000"/>
                    </a:schemeClr>
                  </a:solidFill>
                  <a:latin typeface="Calibri" panose="020F0502020204030204" pitchFamily="34" charset="0"/>
                  <a:cs typeface="Calibri" panose="020F0502020204030204" pitchFamily="34" charset="0"/>
                </a:rPr>
                <a:t>-2</a:t>
              </a:r>
              <a:r>
                <a:rPr lang="en-US" sz="3200" dirty="0">
                  <a:solidFill>
                    <a:schemeClr val="bg1">
                      <a:lumMod val="50000"/>
                    </a:schemeClr>
                  </a:solidFill>
                  <a:latin typeface="Calibri" panose="020F0502020204030204" pitchFamily="34" charset="0"/>
                  <a:cs typeface="Calibri" panose="020F0502020204030204" pitchFamily="34" charset="0"/>
                </a:rPr>
                <a:t>s</a:t>
              </a:r>
              <a:r>
                <a:rPr lang="en-US" sz="3200" baseline="30000" dirty="0">
                  <a:solidFill>
                    <a:schemeClr val="bg1">
                      <a:lumMod val="50000"/>
                    </a:schemeClr>
                  </a:solidFill>
                  <a:latin typeface="Calibri" panose="020F0502020204030204" pitchFamily="34" charset="0"/>
                  <a:cs typeface="Calibri" panose="020F0502020204030204" pitchFamily="34" charset="0"/>
                </a:rPr>
                <a:t>-1 </a:t>
              </a:r>
              <a:r>
                <a:rPr lang="en-US" sz="3200" dirty="0">
                  <a:solidFill>
                    <a:schemeClr val="bg1">
                      <a:lumMod val="50000"/>
                    </a:schemeClr>
                  </a:solidFill>
                  <a:latin typeface="Calibri" panose="020F0502020204030204" pitchFamily="34" charset="0"/>
                  <a:cs typeface="Calibri" panose="020F0502020204030204" pitchFamily="34" charset="0"/>
                </a:rPr>
                <a:t>and a large crossing angle of 50 mrad at the collision point.</a:t>
              </a:r>
            </a:p>
            <a:p>
              <a:pPr marL="457200" indent="-457200">
                <a:buFont typeface="Arial" panose="020B0604020202020204" pitchFamily="34" charset="0"/>
                <a:buChar char="•"/>
              </a:pPr>
              <a:endParaRPr lang="en-US" sz="3200" dirty="0">
                <a:solidFill>
                  <a:schemeClr val="bg1">
                    <a:lumMod val="50000"/>
                  </a:schemeClr>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solidFill>
                    <a:schemeClr val="bg1">
                      <a:lumMod val="50000"/>
                    </a:schemeClr>
                  </a:solidFill>
                  <a:latin typeface="Calibri" panose="020F0502020204030204" pitchFamily="34" charset="0"/>
                  <a:cs typeface="Calibri" panose="020F0502020204030204" pitchFamily="34" charset="0"/>
                </a:rPr>
                <a:t>Crab cavities are required in order to compensate for luminosity loss due to the crossing angle. </a:t>
              </a:r>
            </a:p>
          </p:txBody>
        </p:sp>
        <p:sp>
          <p:nvSpPr>
            <p:cNvPr id="52" name="Rectangle 37"/>
            <p:cNvSpPr/>
            <p:nvPr/>
          </p:nvSpPr>
          <p:spPr>
            <a:xfrm>
              <a:off x="460728" y="10253136"/>
              <a:ext cx="16021090" cy="777119"/>
            </a:xfrm>
            <a:prstGeom prst="rect">
              <a:avLst/>
            </a:prstGeom>
          </p:spPr>
          <p:txBody>
            <a:bodyPr wrap="square">
              <a:spAutoFit/>
            </a:bodyPr>
            <a:lstStyle/>
            <a:p>
              <a:pPr algn="ctr" defTabSz="4386727" eaLnBrk="0" fontAlgn="auto" hangingPunct="0">
                <a:spcBef>
                  <a:spcPts val="0"/>
                </a:spcBef>
                <a:spcAft>
                  <a:spcPts val="1200"/>
                </a:spcAft>
                <a:defRPr/>
              </a:pPr>
              <a:r>
                <a:rPr lang="en-US" sz="4400" b="1" u="sng" dirty="0">
                  <a:solidFill>
                    <a:schemeClr val="accent1">
                      <a:lumMod val="50000"/>
                    </a:schemeClr>
                  </a:solidFill>
                  <a:latin typeface="Calibri" panose="020F0502020204030204" pitchFamily="34" charset="0"/>
                  <a:cs typeface="Calibri" panose="020F0502020204030204" pitchFamily="34" charset="0"/>
                </a:rPr>
                <a:t>Crabbing system for EIC</a:t>
              </a:r>
              <a:endParaRPr lang="en-US" sz="3600" u="sng" dirty="0">
                <a:solidFill>
                  <a:schemeClr val="tx2">
                    <a:lumMod val="10000"/>
                  </a:schemeClr>
                </a:solidFill>
                <a:latin typeface="Calibri" panose="020F0502020204030204" pitchFamily="34" charset="0"/>
                <a:cs typeface="Calibri" panose="020F0502020204030204" pitchFamily="34" charset="0"/>
              </a:endParaRPr>
            </a:p>
          </p:txBody>
        </p:sp>
        <p:pic>
          <p:nvPicPr>
            <p:cNvPr id="184" name="Picture 183">
              <a:extLst>
                <a:ext uri="{FF2B5EF4-FFF2-40B4-BE49-F238E27FC236}">
                  <a16:creationId xmlns:a16="http://schemas.microsoft.com/office/drawing/2014/main" id="{CBA01D2C-A2F0-4A2C-8EF2-875B36E48597}"/>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9486617" y="11100855"/>
              <a:ext cx="6772611" cy="4178085"/>
            </a:xfrm>
            <a:prstGeom prst="rect">
              <a:avLst/>
            </a:prstGeom>
          </p:spPr>
        </p:pic>
      </p:grpSp>
      <p:sp>
        <p:nvSpPr>
          <p:cNvPr id="98" name="Text Box 146"/>
          <p:cNvSpPr txBox="1">
            <a:spLocks noChangeArrowheads="1"/>
          </p:cNvSpPr>
          <p:nvPr/>
        </p:nvSpPr>
        <p:spPr bwMode="auto">
          <a:xfrm>
            <a:off x="0" y="-685800"/>
            <a:ext cx="32918400" cy="6456670"/>
          </a:xfrm>
          <a:prstGeom prst="rect">
            <a:avLst/>
          </a:prstGeom>
          <a:noFill/>
          <a:ln w="31750">
            <a:noFill/>
            <a:miter lim="800000"/>
            <a:headEnd/>
            <a:tailEnd/>
          </a:ln>
        </p:spPr>
        <p:txBody>
          <a:bodyPr wrap="square" lIns="293455" tIns="822960" rIns="293455" bIns="877346" anchor="ctr">
            <a:spAutoFit/>
          </a:bodyPr>
          <a:lstStyle/>
          <a:p>
            <a:pPr lvl="1" algn="ctr">
              <a:defRPr/>
            </a:pPr>
            <a:r>
              <a:rPr lang="en-US" sz="8000" b="1" dirty="0">
                <a:latin typeface="Calibri" panose="020F0502020204030204" pitchFamily="34" charset="0"/>
                <a:cs typeface="Calibri" panose="020F0502020204030204" pitchFamily="34" charset="0"/>
              </a:rPr>
              <a:t>Coupled bunch instability </a:t>
            </a:r>
          </a:p>
          <a:p>
            <a:pPr lvl="1" algn="ctr">
              <a:defRPr/>
            </a:pPr>
            <a:r>
              <a:rPr lang="en-US" sz="8000" b="1" dirty="0">
                <a:latin typeface="Calibri" panose="020F0502020204030204" pitchFamily="34" charset="0"/>
                <a:cs typeface="Calibri" panose="020F0502020204030204" pitchFamily="34" charset="0"/>
              </a:rPr>
              <a:t>from JLEIC crab cavity high order modes</a:t>
            </a:r>
            <a:endParaRPr lang="en-US" sz="8000" b="1" dirty="0">
              <a:solidFill>
                <a:srgbClr val="154696"/>
              </a:solidFill>
              <a:latin typeface="Calibri" panose="020F0502020204030204" pitchFamily="34" charset="0"/>
              <a:cs typeface="Calibri" panose="020F0502020204030204" pitchFamily="34" charset="0"/>
            </a:endParaRPr>
          </a:p>
          <a:p>
            <a:pPr lvl="1" algn="ctr">
              <a:defRPr/>
            </a:pPr>
            <a:r>
              <a:rPr lang="en-US" sz="4800" b="1" dirty="0">
                <a:solidFill>
                  <a:srgbClr val="154696"/>
                </a:solidFill>
                <a:latin typeface="Calibri" panose="020F0502020204030204" pitchFamily="34" charset="0"/>
                <a:cs typeface="Calibri" panose="020F0502020204030204" pitchFamily="34" charset="0"/>
              </a:rPr>
              <a:t>S. I. Sosa</a:t>
            </a:r>
            <a:r>
              <a:rPr lang="en-US" sz="4800" b="1" baseline="30000" dirty="0">
                <a:solidFill>
                  <a:srgbClr val="154696"/>
                </a:solidFill>
                <a:latin typeface="Calibri" panose="020F0502020204030204" pitchFamily="34" charset="0"/>
                <a:cs typeface="Calibri" panose="020F0502020204030204" pitchFamily="34" charset="0"/>
              </a:rPr>
              <a:t>1,2  #</a:t>
            </a:r>
            <a:r>
              <a:rPr lang="en-US" sz="4800" b="1" dirty="0">
                <a:solidFill>
                  <a:srgbClr val="154696"/>
                </a:solidFill>
                <a:latin typeface="Calibri" panose="020F0502020204030204" pitchFamily="34" charset="0"/>
                <a:cs typeface="Calibri" panose="020F0502020204030204" pitchFamily="34" charset="0"/>
              </a:rPr>
              <a:t>, R. Li</a:t>
            </a:r>
            <a:r>
              <a:rPr lang="en-US" sz="4800" b="1" baseline="30000" dirty="0">
                <a:solidFill>
                  <a:srgbClr val="154696"/>
                </a:solidFill>
                <a:latin typeface="Calibri" panose="020F0502020204030204" pitchFamily="34" charset="0"/>
                <a:cs typeface="Calibri" panose="020F0502020204030204" pitchFamily="34" charset="0"/>
              </a:rPr>
              <a:t>2</a:t>
            </a:r>
            <a:r>
              <a:rPr lang="en-US" sz="4800" b="1" dirty="0">
                <a:solidFill>
                  <a:srgbClr val="154696"/>
                </a:solidFill>
                <a:latin typeface="Calibri" panose="020F0502020204030204" pitchFamily="34" charset="0"/>
                <a:cs typeface="Calibri" panose="020F0502020204030204" pitchFamily="34" charset="0"/>
              </a:rPr>
              <a:t>, H. Park</a:t>
            </a:r>
            <a:r>
              <a:rPr lang="en-US" sz="4800" b="1" baseline="30000" dirty="0">
                <a:solidFill>
                  <a:srgbClr val="154696"/>
                </a:solidFill>
                <a:latin typeface="Calibri" panose="020F0502020204030204" pitchFamily="34" charset="0"/>
                <a:cs typeface="Calibri" panose="020F0502020204030204" pitchFamily="34" charset="0"/>
              </a:rPr>
              <a:t>1,2</a:t>
            </a:r>
            <a:r>
              <a:rPr lang="en-US" sz="4800" b="1" dirty="0">
                <a:solidFill>
                  <a:srgbClr val="154696"/>
                </a:solidFill>
                <a:latin typeface="Calibri" panose="020F0502020204030204" pitchFamily="34" charset="0"/>
                <a:cs typeface="Calibri" panose="020F0502020204030204" pitchFamily="34" charset="0"/>
              </a:rPr>
              <a:t>, S. De Silva</a:t>
            </a:r>
            <a:r>
              <a:rPr lang="en-US" sz="4800" b="1" baseline="30000" dirty="0">
                <a:solidFill>
                  <a:srgbClr val="154696"/>
                </a:solidFill>
                <a:latin typeface="Calibri" panose="020F0502020204030204" pitchFamily="34" charset="0"/>
                <a:cs typeface="Calibri" panose="020F0502020204030204" pitchFamily="34" charset="0"/>
              </a:rPr>
              <a:t>1,2</a:t>
            </a:r>
            <a:r>
              <a:rPr lang="en-US" sz="4800" b="1" dirty="0">
                <a:solidFill>
                  <a:srgbClr val="154696"/>
                </a:solidFill>
                <a:latin typeface="Calibri" panose="020F0502020204030204" pitchFamily="34" charset="0"/>
                <a:cs typeface="Calibri" panose="020F0502020204030204" pitchFamily="34" charset="0"/>
              </a:rPr>
              <a:t>, V. S. Morozov</a:t>
            </a:r>
            <a:r>
              <a:rPr lang="en-US" sz="4800" b="1" baseline="30000" dirty="0">
                <a:solidFill>
                  <a:srgbClr val="154696"/>
                </a:solidFill>
                <a:latin typeface="Calibri" panose="020F0502020204030204" pitchFamily="34" charset="0"/>
                <a:cs typeface="Calibri" panose="020F0502020204030204" pitchFamily="34" charset="0"/>
              </a:rPr>
              <a:t>2</a:t>
            </a:r>
            <a:r>
              <a:rPr lang="en-US" sz="4800" b="1" dirty="0">
                <a:solidFill>
                  <a:srgbClr val="154696"/>
                </a:solidFill>
                <a:latin typeface="Calibri" panose="020F0502020204030204" pitchFamily="34" charset="0"/>
                <a:cs typeface="Calibri" panose="020F0502020204030204" pitchFamily="34" charset="0"/>
              </a:rPr>
              <a:t>, J. R. Delayen</a:t>
            </a:r>
            <a:r>
              <a:rPr lang="en-US" sz="4800" b="1" baseline="30000" dirty="0">
                <a:solidFill>
                  <a:srgbClr val="154696"/>
                </a:solidFill>
                <a:latin typeface="Calibri" panose="020F0502020204030204" pitchFamily="34" charset="0"/>
                <a:cs typeface="Calibri" panose="020F0502020204030204" pitchFamily="34" charset="0"/>
              </a:rPr>
              <a:t>1,2</a:t>
            </a:r>
            <a:endParaRPr lang="en-US" sz="4800" b="1" dirty="0">
              <a:solidFill>
                <a:srgbClr val="154696"/>
              </a:solidFill>
              <a:latin typeface="Calibri" panose="020F0502020204030204" pitchFamily="34" charset="0"/>
              <a:cs typeface="Calibri" panose="020F0502020204030204" pitchFamily="34" charset="0"/>
            </a:endParaRPr>
          </a:p>
          <a:p>
            <a:pPr algn="ctr" eaLnBrk="0" hangingPunct="0">
              <a:defRPr/>
            </a:pPr>
            <a:r>
              <a:rPr lang="en-US" sz="3600" b="1" i="1" baseline="30000" dirty="0">
                <a:solidFill>
                  <a:srgbClr val="154696"/>
                </a:solidFill>
                <a:latin typeface="Calibri" panose="020F0502020204030204" pitchFamily="34" charset="0"/>
                <a:cs typeface="Calibri" panose="020F0502020204030204" pitchFamily="34" charset="0"/>
              </a:rPr>
              <a:t>1 </a:t>
            </a:r>
            <a:r>
              <a:rPr lang="en-US" sz="3600" b="1" i="1" dirty="0">
                <a:solidFill>
                  <a:srgbClr val="154696"/>
                </a:solidFill>
                <a:latin typeface="Calibri" panose="020F0502020204030204" pitchFamily="34" charset="0"/>
                <a:cs typeface="Calibri" panose="020F0502020204030204" pitchFamily="34" charset="0"/>
              </a:rPr>
              <a:t>Center for Accelerator Science, Department of Physics, Old Dominion University, Norfolk, VA  23529, USA </a:t>
            </a:r>
          </a:p>
          <a:p>
            <a:pPr algn="ctr" eaLnBrk="0" hangingPunct="0">
              <a:defRPr/>
            </a:pPr>
            <a:r>
              <a:rPr lang="en-US" sz="3600" b="1" i="1" baseline="30000" dirty="0">
                <a:solidFill>
                  <a:srgbClr val="154696"/>
                </a:solidFill>
                <a:latin typeface="Calibri" panose="020F0502020204030204" pitchFamily="34" charset="0"/>
                <a:cs typeface="Calibri" panose="020F0502020204030204" pitchFamily="34" charset="0"/>
              </a:rPr>
              <a:t>2</a:t>
            </a:r>
            <a:r>
              <a:rPr lang="en-US" sz="3600" b="1" i="1" dirty="0">
                <a:solidFill>
                  <a:srgbClr val="154696"/>
                </a:solidFill>
                <a:latin typeface="Calibri" panose="020F0502020204030204" pitchFamily="34" charset="0"/>
                <a:cs typeface="Calibri" panose="020F0502020204030204" pitchFamily="34" charset="0"/>
              </a:rPr>
              <a:t> Thomas Jefferson National Accelerator Facility, Newport News, VA  23606, USA</a:t>
            </a:r>
          </a:p>
          <a:p>
            <a:pPr algn="ctr" eaLnBrk="0" hangingPunct="0">
              <a:defRPr/>
            </a:pPr>
            <a:endParaRPr lang="en-US" sz="2800" b="1" i="1" dirty="0">
              <a:solidFill>
                <a:schemeClr val="bg1"/>
              </a:solidFill>
              <a:latin typeface="Calibri" panose="020F0502020204030204" pitchFamily="34" charset="0"/>
              <a:cs typeface="Calibri" panose="020F0502020204030204" pitchFamily="34" charset="0"/>
            </a:endParaRPr>
          </a:p>
        </p:txBody>
      </p:sp>
      <p:sp>
        <p:nvSpPr>
          <p:cNvPr id="93" name="Rounded Rectangle 59"/>
          <p:cNvSpPr/>
          <p:nvPr/>
        </p:nvSpPr>
        <p:spPr>
          <a:xfrm>
            <a:off x="495299" y="4724400"/>
            <a:ext cx="15998301" cy="5268329"/>
          </a:xfrm>
          <a:prstGeom prst="roundRect">
            <a:avLst>
              <a:gd name="adj" fmla="val 88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r>
              <a:rPr lang="en-US" sz="4200" b="1" u="sng" dirty="0">
                <a:solidFill>
                  <a:srgbClr val="FFFFFF"/>
                </a:solidFill>
                <a:latin typeface="Calibri" panose="020F0502020204030204" pitchFamily="34" charset="0"/>
                <a:cs typeface="Calibri" panose="020F0502020204030204" pitchFamily="34" charset="0"/>
              </a:rPr>
              <a:t>Summary</a:t>
            </a:r>
          </a:p>
          <a:p>
            <a:pPr marL="96838" algn="just">
              <a:defRPr/>
            </a:pPr>
            <a:r>
              <a:rPr lang="en-US" sz="3000" dirty="0">
                <a:solidFill>
                  <a:srgbClr val="FFFFFF"/>
                </a:solidFill>
                <a:latin typeface="Calibri" panose="020F0502020204030204" pitchFamily="34" charset="0"/>
                <a:cs typeface="Calibri" panose="020F0502020204030204" pitchFamily="34" charset="0"/>
              </a:rPr>
              <a:t>Particle bunches traveling in a ring can excite wakefields inside any radio-frequency element present. These electromagnetic modes can resonate long enough and interact with subsequent passing bunches. A coherent oscillation between bunches can quickly give rise to an instability and needs to be controlled. The Jefferson Lab electron-ion collider (JLEIC) has a large 50 mrad crossing angle and thus relies on bunch crabbing to achieve high luminosity. Bunch crabbing is done with compact superconducting rf dipole cavities. We study coupled bunch oscillations driven by the higher order modes (HOM) of multi-cell </a:t>
            </a:r>
            <a:r>
              <a:rPr lang="en-US" sz="3000" dirty="0" err="1">
                <a:solidFill>
                  <a:srgbClr val="FFFFFF"/>
                </a:solidFill>
                <a:latin typeface="Calibri" panose="020F0502020204030204" pitchFamily="34" charset="0"/>
                <a:cs typeface="Calibri" panose="020F0502020204030204" pitchFamily="34" charset="0"/>
              </a:rPr>
              <a:t>rfd</a:t>
            </a:r>
            <a:r>
              <a:rPr lang="en-US" sz="3000" dirty="0">
                <a:solidFill>
                  <a:srgbClr val="FFFFFF"/>
                </a:solidFill>
                <a:latin typeface="Calibri" panose="020F0502020204030204" pitchFamily="34" charset="0"/>
                <a:cs typeface="Calibri" panose="020F0502020204030204" pitchFamily="34" charset="0"/>
              </a:rPr>
              <a:t> crab cavities under study for JLEIC, we calculate the instability growth time assuming a symmetric beam spectrum and identify </a:t>
            </a:r>
            <a:r>
              <a:rPr lang="en-US" sz="3000">
                <a:solidFill>
                  <a:srgbClr val="FFFFFF"/>
                </a:solidFill>
                <a:latin typeface="Calibri" panose="020F0502020204030204" pitchFamily="34" charset="0"/>
                <a:cs typeface="Calibri" panose="020F0502020204030204" pitchFamily="34" charset="0"/>
              </a:rPr>
              <a:t>the HOM </a:t>
            </a:r>
            <a:r>
              <a:rPr lang="en-US" sz="3000" dirty="0">
                <a:solidFill>
                  <a:srgbClr val="FFFFFF"/>
                </a:solidFill>
                <a:latin typeface="Calibri" panose="020F0502020204030204" pitchFamily="34" charset="0"/>
                <a:cs typeface="Calibri" panose="020F0502020204030204" pitchFamily="34" charset="0"/>
              </a:rPr>
              <a:t>driving the instability.</a:t>
            </a:r>
          </a:p>
        </p:txBody>
      </p:sp>
      <p:pic>
        <p:nvPicPr>
          <p:cNvPr id="96" name="Picture 20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3131" y="228600"/>
            <a:ext cx="2246269" cy="213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176" descr="C:\Users\physics\Documents\Alx CST\na-pac13\WEPAC39\logo.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8725" y="2294969"/>
            <a:ext cx="3180856" cy="2069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Rectángulo"/>
          <p:cNvSpPr/>
          <p:nvPr/>
        </p:nvSpPr>
        <p:spPr>
          <a:xfrm>
            <a:off x="457201" y="4495800"/>
            <a:ext cx="32031176" cy="76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8" name="Rounded Rectangle 25"/>
          <p:cNvSpPr/>
          <p:nvPr/>
        </p:nvSpPr>
        <p:spPr>
          <a:xfrm>
            <a:off x="513515" y="36271200"/>
            <a:ext cx="31965255" cy="4052427"/>
          </a:xfrm>
          <a:prstGeom prst="roundRect">
            <a:avLst>
              <a:gd name="adj" fmla="val 1276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numCol="1" anchor="t"/>
          <a:lstStyle/>
          <a:p>
            <a:pPr algn="ctr" defTabSz="4386727" eaLnBrk="0" fontAlgn="auto" hangingPunct="0">
              <a:spcBef>
                <a:spcPts val="0"/>
              </a:spcBef>
              <a:spcAft>
                <a:spcPts val="1200"/>
              </a:spcAft>
              <a:defRPr/>
            </a:pPr>
            <a:r>
              <a:rPr lang="en-US" sz="4000" b="1" u="sng" dirty="0">
                <a:solidFill>
                  <a:schemeClr val="tx2">
                    <a:lumMod val="10000"/>
                  </a:schemeClr>
                </a:solidFill>
                <a:latin typeface="Calibri" panose="020F0502020204030204" pitchFamily="34" charset="0"/>
                <a:cs typeface="Calibri" panose="020F0502020204030204" pitchFamily="34" charset="0"/>
              </a:rPr>
              <a:t>Comments</a:t>
            </a:r>
            <a:endParaRPr lang="en-US" sz="2400" b="1" u="sng" dirty="0">
              <a:solidFill>
                <a:schemeClr val="tx2">
                  <a:lumMod val="10000"/>
                </a:schemeClr>
              </a:solidFill>
              <a:latin typeface="Calibri" panose="020F0502020204030204" pitchFamily="34" charset="0"/>
              <a:cs typeface="Calibri" panose="020F0502020204030204" pitchFamily="34" charset="0"/>
            </a:endParaRPr>
          </a:p>
          <a:p>
            <a:pPr marL="571500" indent="-571500" algn="just">
              <a:buFontTx/>
              <a:buChar char="-"/>
            </a:pPr>
            <a:r>
              <a:rPr lang="en-US" sz="3200" dirty="0">
                <a:solidFill>
                  <a:schemeClr val="tx2">
                    <a:lumMod val="10000"/>
                  </a:schemeClr>
                </a:solidFill>
                <a:latin typeface="Calibri" panose="020F0502020204030204" pitchFamily="34" charset="0"/>
                <a:cs typeface="Calibri" panose="020F0502020204030204" pitchFamily="34" charset="0"/>
              </a:rPr>
              <a:t>We calculate CBI growth time for 2 cavity designs and identify the driving HOM.</a:t>
            </a:r>
          </a:p>
          <a:p>
            <a:pPr marL="571500" indent="-571500" algn="just">
              <a:buFontTx/>
              <a:buChar char="-"/>
            </a:pPr>
            <a:r>
              <a:rPr lang="en-US" sz="3200" dirty="0">
                <a:solidFill>
                  <a:schemeClr val="tx2">
                    <a:lumMod val="10000"/>
                  </a:schemeClr>
                </a:solidFill>
                <a:latin typeface="Calibri" panose="020F0502020204030204" pitchFamily="34" charset="0"/>
                <a:cs typeface="Calibri" panose="020F0502020204030204" pitchFamily="34" charset="0"/>
              </a:rPr>
              <a:t>The fastest instability growth time is 0.25 ms (3-cell) and 0.38 </a:t>
            </a:r>
            <a:r>
              <a:rPr lang="en-US" sz="3200" dirty="0" err="1">
                <a:solidFill>
                  <a:schemeClr val="tx2">
                    <a:lumMod val="10000"/>
                  </a:schemeClr>
                </a:solidFill>
                <a:latin typeface="Calibri" panose="020F0502020204030204" pitchFamily="34" charset="0"/>
                <a:cs typeface="Calibri" panose="020F0502020204030204" pitchFamily="34" charset="0"/>
              </a:rPr>
              <a:t>ms</a:t>
            </a:r>
            <a:r>
              <a:rPr lang="en-US" sz="3200" dirty="0">
                <a:solidFill>
                  <a:schemeClr val="tx2">
                    <a:lumMod val="10000"/>
                  </a:schemeClr>
                </a:solidFill>
                <a:latin typeface="Calibri" panose="020F0502020204030204" pitchFamily="34" charset="0"/>
                <a:cs typeface="Calibri" panose="020F0502020204030204" pitchFamily="34" charset="0"/>
              </a:rPr>
              <a:t> (2-cell). Optimization of the HOM couplers will lower the impedance of HOM and thus the growth time of CBI could be managed by a PEP-II type bunch to bunch feedback system.</a:t>
            </a:r>
          </a:p>
          <a:p>
            <a:pPr marL="571500" indent="-571500" algn="just">
              <a:buFontTx/>
              <a:buChar char="-"/>
            </a:pPr>
            <a:r>
              <a:rPr lang="en-US" sz="3200" dirty="0">
                <a:solidFill>
                  <a:schemeClr val="tx2">
                    <a:lumMod val="10000"/>
                  </a:schemeClr>
                </a:solidFill>
                <a:latin typeface="Calibri" panose="020F0502020204030204" pitchFamily="34" charset="0"/>
                <a:cs typeface="Calibri" panose="020F0502020204030204" pitchFamily="34" charset="0"/>
              </a:rPr>
              <a:t>Beam model: An even bunch fill of the ring gives an overestimation of CBI growth, in reality the beam structure is uneven and beam gaps need to be included.</a:t>
            </a:r>
          </a:p>
          <a:p>
            <a:pPr marL="571500" indent="-571500" algn="just">
              <a:buFontTx/>
              <a:buChar char="-"/>
            </a:pPr>
            <a:r>
              <a:rPr lang="en-US" sz="3200" dirty="0">
                <a:solidFill>
                  <a:schemeClr val="tx2">
                    <a:lumMod val="10000"/>
                  </a:schemeClr>
                </a:solidFill>
                <a:latin typeface="Calibri" panose="020F0502020204030204" pitchFamily="34" charset="0"/>
                <a:cs typeface="Calibri" panose="020F0502020204030204" pitchFamily="34" charset="0"/>
              </a:rPr>
              <a:t>Impedance model: The narrow-band impedance model used does not account for HOM having different phases. A direct calculation of the time-domain wakefields excited by a bunch needs to be done numerically to get a more accurate HOM impedance of the cavities and the HOM power that needs to be extracted.</a:t>
            </a:r>
          </a:p>
          <a:p>
            <a:pPr marL="571500" indent="-571500">
              <a:buFontTx/>
              <a:buChar char="-"/>
            </a:pPr>
            <a:endParaRPr lang="en-US" sz="3200" dirty="0">
              <a:solidFill>
                <a:schemeClr val="tx2">
                  <a:lumMod val="10000"/>
                </a:schemeClr>
              </a:solidFill>
              <a:latin typeface="Calibri" panose="020F0502020204030204" pitchFamily="34" charset="0"/>
              <a:cs typeface="Calibri" panose="020F0502020204030204" pitchFamily="34" charset="0"/>
            </a:endParaRPr>
          </a:p>
          <a:p>
            <a:endParaRPr lang="en-US" sz="3200" dirty="0">
              <a:solidFill>
                <a:schemeClr val="tx2">
                  <a:lumMod val="10000"/>
                </a:schemeClr>
              </a:solidFill>
              <a:latin typeface="Calibri" panose="020F0502020204030204" pitchFamily="34" charset="0"/>
              <a:cs typeface="Calibri" panose="020F0502020204030204" pitchFamily="34" charset="0"/>
            </a:endParaRPr>
          </a:p>
          <a:p>
            <a:pPr marL="571500" indent="-571500">
              <a:buFontTx/>
              <a:buChar char="-"/>
            </a:pPr>
            <a:endParaRPr lang="en-US" sz="3200" dirty="0">
              <a:solidFill>
                <a:schemeClr val="tx2">
                  <a:lumMod val="10000"/>
                </a:schemeClr>
              </a:solidFill>
              <a:latin typeface="Calibri" panose="020F0502020204030204" pitchFamily="34" charset="0"/>
              <a:cs typeface="Calibri" panose="020F0502020204030204" pitchFamily="34" charset="0"/>
            </a:endParaRPr>
          </a:p>
          <a:p>
            <a:endParaRPr lang="en-US" sz="3200" dirty="0">
              <a:solidFill>
                <a:schemeClr val="tx2">
                  <a:lumMod val="10000"/>
                </a:schemeClr>
              </a:solidFill>
              <a:latin typeface="Calibri" panose="020F0502020204030204" pitchFamily="34" charset="0"/>
              <a:cs typeface="Calibri" panose="020F0502020204030204" pitchFamily="34" charset="0"/>
            </a:endParaRPr>
          </a:p>
        </p:txBody>
      </p:sp>
      <p:graphicFrame>
        <p:nvGraphicFramePr>
          <p:cNvPr id="45" name="Table 44"/>
          <p:cNvGraphicFramePr>
            <a:graphicFrameLocks noGrp="1"/>
          </p:cNvGraphicFramePr>
          <p:nvPr>
            <p:extLst>
              <p:ext uri="{D42A27DB-BD31-4B8C-83A1-F6EECF244321}">
                <p14:modId xmlns:p14="http://schemas.microsoft.com/office/powerpoint/2010/main" val="829769785"/>
              </p:ext>
            </p:extLst>
          </p:nvPr>
        </p:nvGraphicFramePr>
        <p:xfrm>
          <a:off x="9507987" y="16298502"/>
          <a:ext cx="6597154" cy="3571734"/>
        </p:xfrm>
        <a:graphic>
          <a:graphicData uri="http://schemas.openxmlformats.org/drawingml/2006/table">
            <a:tbl>
              <a:tblPr firstRow="1" bandRow="1">
                <a:tableStyleId>{5C22544A-7EE6-4342-B048-85BDC9FD1C3A}</a:tableStyleId>
              </a:tblPr>
              <a:tblGrid>
                <a:gridCol w="2122119">
                  <a:extLst>
                    <a:ext uri="{9D8B030D-6E8A-4147-A177-3AD203B41FA5}">
                      <a16:colId xmlns:a16="http://schemas.microsoft.com/office/drawing/2014/main" val="2573752733"/>
                    </a:ext>
                  </a:extLst>
                </a:gridCol>
                <a:gridCol w="1722405">
                  <a:extLst>
                    <a:ext uri="{9D8B030D-6E8A-4147-A177-3AD203B41FA5}">
                      <a16:colId xmlns:a16="http://schemas.microsoft.com/office/drawing/2014/main" val="1572805128"/>
                    </a:ext>
                  </a:extLst>
                </a:gridCol>
                <a:gridCol w="570854">
                  <a:extLst>
                    <a:ext uri="{9D8B030D-6E8A-4147-A177-3AD203B41FA5}">
                      <a16:colId xmlns:a16="http://schemas.microsoft.com/office/drawing/2014/main" val="1160509358"/>
                    </a:ext>
                  </a:extLst>
                </a:gridCol>
                <a:gridCol w="1073440">
                  <a:extLst>
                    <a:ext uri="{9D8B030D-6E8A-4147-A177-3AD203B41FA5}">
                      <a16:colId xmlns:a16="http://schemas.microsoft.com/office/drawing/2014/main" val="3326646045"/>
                    </a:ext>
                  </a:extLst>
                </a:gridCol>
                <a:gridCol w="1108336">
                  <a:extLst>
                    <a:ext uri="{9D8B030D-6E8A-4147-A177-3AD203B41FA5}">
                      <a16:colId xmlns:a16="http://schemas.microsoft.com/office/drawing/2014/main" val="168654341"/>
                    </a:ext>
                  </a:extLst>
                </a:gridCol>
              </a:tblGrid>
              <a:tr h="361668">
                <a:tc>
                  <a:txBody>
                    <a:bodyPr/>
                    <a:lstStyle/>
                    <a:p>
                      <a:pPr algn="ctr"/>
                      <a:r>
                        <a:rPr lang="en-US" sz="2400" dirty="0">
                          <a:solidFill>
                            <a:srgbClr val="FFFFFF"/>
                          </a:solidFill>
                          <a:latin typeface="Calibri" panose="020F0502020204030204" pitchFamily="34" charset="0"/>
                          <a:cs typeface="Calibri" panose="020F0502020204030204" pitchFamily="34" charset="0"/>
                        </a:rPr>
                        <a:t>Parameter</a:t>
                      </a:r>
                    </a:p>
                  </a:txBody>
                  <a:tcPr anchor="ctr"/>
                </a:tc>
                <a:tc>
                  <a:txBody>
                    <a:bodyPr/>
                    <a:lstStyle/>
                    <a:p>
                      <a:pPr algn="ctr"/>
                      <a:r>
                        <a:rPr lang="en-US" sz="2400" dirty="0">
                          <a:solidFill>
                            <a:srgbClr val="FFFFFF"/>
                          </a:solidFill>
                          <a:latin typeface="Calibri" panose="020F0502020204030204" pitchFamily="34" charset="0"/>
                          <a:cs typeface="Calibri" panose="020F0502020204030204" pitchFamily="34" charset="0"/>
                        </a:rPr>
                        <a:t>Electron</a:t>
                      </a:r>
                    </a:p>
                  </a:txBody>
                  <a:tcPr anchor="ctr"/>
                </a:tc>
                <a:tc gridSpan="2">
                  <a:txBody>
                    <a:bodyPr/>
                    <a:lstStyle/>
                    <a:p>
                      <a:pPr algn="ctr"/>
                      <a:r>
                        <a:rPr lang="en-US" sz="2400">
                          <a:solidFill>
                            <a:srgbClr val="FFFFFF"/>
                          </a:solidFill>
                          <a:latin typeface="Calibri" panose="020F0502020204030204" pitchFamily="34" charset="0"/>
                          <a:cs typeface="Calibri" panose="020F0502020204030204" pitchFamily="34" charset="0"/>
                        </a:rPr>
                        <a:t>Proton</a:t>
                      </a:r>
                      <a:endParaRPr lang="en-US" sz="2400" dirty="0">
                        <a:solidFill>
                          <a:srgbClr val="FFFFFF"/>
                        </a:solidFill>
                        <a:latin typeface="Calibri" panose="020F0502020204030204" pitchFamily="34" charset="0"/>
                        <a:cs typeface="Calibri" panose="020F0502020204030204" pitchFamily="34" charset="0"/>
                      </a:endParaRPr>
                    </a:p>
                  </a:txBody>
                  <a:tcPr anchor="ctr"/>
                </a:tc>
                <a:tc hMerge="1">
                  <a:txBody>
                    <a:bodyPr/>
                    <a:lstStyle/>
                    <a:p>
                      <a:pPr algn="ctr"/>
                      <a:r>
                        <a:rPr lang="en-US" sz="2400" dirty="0">
                          <a:solidFill>
                            <a:srgbClr val="FFFFFF"/>
                          </a:solidFill>
                        </a:rPr>
                        <a:t>Proton</a:t>
                      </a:r>
                    </a:p>
                  </a:txBody>
                  <a:tcPr anchor="ctr"/>
                </a:tc>
                <a:tc>
                  <a:txBody>
                    <a:bodyPr/>
                    <a:lstStyle/>
                    <a:p>
                      <a:pPr algn="ctr"/>
                      <a:r>
                        <a:rPr lang="en-US" sz="2400" dirty="0">
                          <a:solidFill>
                            <a:srgbClr val="FFFFFF"/>
                          </a:solidFill>
                          <a:latin typeface="Calibri" panose="020F0502020204030204" pitchFamily="34" charset="0"/>
                          <a:cs typeface="Calibri" panose="020F0502020204030204" pitchFamily="34" charset="0"/>
                        </a:rPr>
                        <a:t>Unit</a:t>
                      </a:r>
                    </a:p>
                  </a:txBody>
                  <a:tcPr anchor="ctr"/>
                </a:tc>
                <a:extLst>
                  <a:ext uri="{0D108BD9-81ED-4DB2-BD59-A6C34878D82A}">
                    <a16:rowId xmlns:a16="http://schemas.microsoft.com/office/drawing/2014/main" val="505311962"/>
                  </a:ext>
                </a:extLst>
              </a:tr>
              <a:tr h="371334">
                <a:tc>
                  <a:txBody>
                    <a:bodyPr/>
                    <a:lstStyle/>
                    <a:p>
                      <a:pPr algn="ctr"/>
                      <a:r>
                        <a:rPr lang="en-US" sz="2400" dirty="0">
                          <a:latin typeface="Calibri" panose="020F0502020204030204" pitchFamily="34" charset="0"/>
                          <a:cs typeface="Calibri" panose="020F0502020204030204" pitchFamily="34" charset="0"/>
                        </a:rPr>
                        <a:t>Energy</a:t>
                      </a:r>
                    </a:p>
                  </a:txBody>
                  <a:tcPr anchor="ctr"/>
                </a:tc>
                <a:tc>
                  <a:txBody>
                    <a:bodyPr/>
                    <a:lstStyle/>
                    <a:p>
                      <a:pPr algn="ctr"/>
                      <a:r>
                        <a:rPr lang="en-US" sz="2400" dirty="0">
                          <a:latin typeface="Calibri" panose="020F0502020204030204" pitchFamily="34" charset="0"/>
                          <a:cs typeface="Calibri" panose="020F0502020204030204" pitchFamily="34" charset="0"/>
                        </a:rPr>
                        <a:t>5</a:t>
                      </a:r>
                    </a:p>
                  </a:txBody>
                  <a:tcPr anchor="ctr"/>
                </a:tc>
                <a:tc gridSpan="2">
                  <a:txBody>
                    <a:bodyPr/>
                    <a:lstStyle/>
                    <a:p>
                      <a:pPr algn="ctr"/>
                      <a:r>
                        <a:rPr lang="en-US" sz="2400" dirty="0">
                          <a:latin typeface="Calibri" panose="020F0502020204030204" pitchFamily="34" charset="0"/>
                          <a:cs typeface="Calibri" panose="020F0502020204030204" pitchFamily="34" charset="0"/>
                        </a:rPr>
                        <a:t>100</a:t>
                      </a:r>
                    </a:p>
                  </a:txBody>
                  <a:tcPr anchor="ctr"/>
                </a:tc>
                <a:tc hMerge="1">
                  <a:txBody>
                    <a:bodyPr/>
                    <a:lstStyle/>
                    <a:p>
                      <a:pPr algn="ctr"/>
                      <a:r>
                        <a:rPr lang="en-US" sz="2400" dirty="0"/>
                        <a:t>100</a:t>
                      </a:r>
                    </a:p>
                  </a:txBody>
                  <a:tcPr anchor="ctr"/>
                </a:tc>
                <a:tc>
                  <a:txBody>
                    <a:bodyPr/>
                    <a:lstStyle/>
                    <a:p>
                      <a:pPr algn="ctr"/>
                      <a:r>
                        <a:rPr lang="en-US" sz="2400" dirty="0">
                          <a:latin typeface="Calibri" panose="020F0502020204030204" pitchFamily="34" charset="0"/>
                          <a:cs typeface="Calibri" panose="020F0502020204030204" pitchFamily="34" charset="0"/>
                        </a:rPr>
                        <a:t>GeV</a:t>
                      </a:r>
                    </a:p>
                  </a:txBody>
                  <a:tcPr anchor="ctr"/>
                </a:tc>
                <a:extLst>
                  <a:ext uri="{0D108BD9-81ED-4DB2-BD59-A6C34878D82A}">
                    <a16:rowId xmlns:a16="http://schemas.microsoft.com/office/drawing/2014/main" val="117873498"/>
                  </a:ext>
                </a:extLst>
              </a:tr>
              <a:tr h="371334">
                <a:tc>
                  <a:txBody>
                    <a:bodyPr/>
                    <a:lstStyle/>
                    <a:p>
                      <a:pPr algn="ctr"/>
                      <a:r>
                        <a:rPr lang="en-US" sz="2400" dirty="0">
                          <a:latin typeface="Calibri" panose="020F0502020204030204" pitchFamily="34" charset="0"/>
                          <a:cs typeface="Calibri" panose="020F0502020204030204" pitchFamily="34" charset="0"/>
                        </a:rPr>
                        <a:t>Frequency</a:t>
                      </a:r>
                    </a:p>
                  </a:txBody>
                  <a:tcPr anchor="ctr"/>
                </a:tc>
                <a:tc gridSpan="3">
                  <a:txBody>
                    <a:bodyPr/>
                    <a:lstStyle/>
                    <a:p>
                      <a:pPr algn="ctr"/>
                      <a:r>
                        <a:rPr lang="en-US" sz="2400" dirty="0">
                          <a:latin typeface="Calibri" panose="020F0502020204030204" pitchFamily="34" charset="0"/>
                          <a:cs typeface="Calibri" panose="020F0502020204030204" pitchFamily="34" charset="0"/>
                        </a:rPr>
                        <a:t>952.6</a:t>
                      </a:r>
                    </a:p>
                  </a:txBody>
                  <a:tcPr anchor="ctr"/>
                </a:tc>
                <a:tc hMerge="1">
                  <a:txBody>
                    <a:bodyPr/>
                    <a:lstStyle/>
                    <a:p>
                      <a:endParaRPr lang="en-US"/>
                    </a:p>
                  </a:txBody>
                  <a:tcPr/>
                </a:tc>
                <a:tc hMerge="1">
                  <a:txBody>
                    <a:bodyPr/>
                    <a:lstStyle/>
                    <a:p>
                      <a:pPr algn="ctr"/>
                      <a:endParaRPr lang="en-US" sz="2800" dirty="0"/>
                    </a:p>
                  </a:txBody>
                  <a:tcPr/>
                </a:tc>
                <a:tc>
                  <a:txBody>
                    <a:bodyPr/>
                    <a:lstStyle/>
                    <a:p>
                      <a:pPr algn="ctr"/>
                      <a:r>
                        <a:rPr lang="en-US" sz="2400" dirty="0">
                          <a:latin typeface="Calibri" panose="020F0502020204030204" pitchFamily="34" charset="0"/>
                          <a:cs typeface="Calibri" panose="020F0502020204030204" pitchFamily="34" charset="0"/>
                        </a:rPr>
                        <a:t>MHz</a:t>
                      </a:r>
                    </a:p>
                  </a:txBody>
                  <a:tcPr anchor="ctr"/>
                </a:tc>
                <a:extLst>
                  <a:ext uri="{0D108BD9-81ED-4DB2-BD59-A6C34878D82A}">
                    <a16:rowId xmlns:a16="http://schemas.microsoft.com/office/drawing/2014/main" val="2926744980"/>
                  </a:ext>
                </a:extLst>
              </a:tr>
              <a:tr h="387503">
                <a:tc>
                  <a:txBody>
                    <a:bodyPr/>
                    <a:lstStyle/>
                    <a:p>
                      <a:pPr algn="ctr"/>
                      <a:r>
                        <a:rPr lang="en-US" sz="2400" dirty="0">
                          <a:latin typeface="Calibri" panose="020F0502020204030204" pitchFamily="34" charset="0"/>
                          <a:cs typeface="Calibri" panose="020F0502020204030204" pitchFamily="34" charset="0"/>
                        </a:rPr>
                        <a:t>Crossing </a:t>
                      </a:r>
                    </a:p>
                    <a:p>
                      <a:pPr algn="ctr"/>
                      <a:r>
                        <a:rPr lang="en-US" sz="2400" dirty="0">
                          <a:latin typeface="Calibri" panose="020F0502020204030204" pitchFamily="34" charset="0"/>
                          <a:cs typeface="Calibri" panose="020F0502020204030204" pitchFamily="34" charset="0"/>
                        </a:rPr>
                        <a:t>angle</a:t>
                      </a:r>
                    </a:p>
                  </a:txBody>
                  <a:tcPr anchor="ctr"/>
                </a:tc>
                <a:tc gridSpan="3">
                  <a:txBody>
                    <a:bodyPr/>
                    <a:lstStyle/>
                    <a:p>
                      <a:pPr algn="ctr"/>
                      <a:r>
                        <a:rPr lang="en-US" sz="2400" dirty="0">
                          <a:latin typeface="Calibri" panose="020F0502020204030204" pitchFamily="34" charset="0"/>
                          <a:cs typeface="Calibri" panose="020F0502020204030204" pitchFamily="34" charset="0"/>
                        </a:rPr>
                        <a:t>50</a:t>
                      </a:r>
                    </a:p>
                  </a:txBody>
                  <a:tcPr anchor="ctr"/>
                </a:tc>
                <a:tc hMerge="1">
                  <a:txBody>
                    <a:bodyPr/>
                    <a:lstStyle/>
                    <a:p>
                      <a:endParaRPr lang="en-US"/>
                    </a:p>
                  </a:txBody>
                  <a:tcPr/>
                </a:tc>
                <a:tc hMerge="1">
                  <a:txBody>
                    <a:bodyPr/>
                    <a:lstStyle/>
                    <a:p>
                      <a:pPr algn="ctr"/>
                      <a:endParaRPr lang="en-US" sz="2800" dirty="0"/>
                    </a:p>
                  </a:txBody>
                  <a:tcPr/>
                </a:tc>
                <a:tc>
                  <a:txBody>
                    <a:bodyPr/>
                    <a:lstStyle/>
                    <a:p>
                      <a:pPr algn="ctr"/>
                      <a:r>
                        <a:rPr lang="en-US" sz="2400" dirty="0" err="1">
                          <a:latin typeface="Calibri" panose="020F0502020204030204" pitchFamily="34" charset="0"/>
                          <a:cs typeface="Calibri" panose="020F0502020204030204" pitchFamily="34" charset="0"/>
                        </a:rPr>
                        <a:t>mrad</a:t>
                      </a: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70068692"/>
                  </a:ext>
                </a:extLst>
              </a:tr>
              <a:tr h="462774">
                <a:tc>
                  <a:txBody>
                    <a:bodyPr/>
                    <a:lstStyle/>
                    <a:p>
                      <a:pPr algn="ctr"/>
                      <a:r>
                        <a:rPr lang="el-GR" sz="2400" dirty="0">
                          <a:latin typeface="Calibri" panose="020F0502020204030204" pitchFamily="34" charset="0"/>
                          <a:cs typeface="Calibri" panose="020F0502020204030204" pitchFamily="34" charset="0"/>
                        </a:rPr>
                        <a:t>β</a:t>
                      </a:r>
                      <a:r>
                        <a:rPr lang="en-US" sz="2400" dirty="0">
                          <a:latin typeface="Calibri" panose="020F0502020204030204" pitchFamily="34" charset="0"/>
                          <a:cs typeface="Calibri" panose="020F0502020204030204" pitchFamily="34" charset="0"/>
                        </a:rPr>
                        <a:t>*</a:t>
                      </a:r>
                      <a:r>
                        <a:rPr lang="en-US" sz="2400" baseline="-25000" dirty="0">
                          <a:latin typeface="Calibri" panose="020F0502020204030204" pitchFamily="34" charset="0"/>
                          <a:cs typeface="Calibri" panose="020F0502020204030204" pitchFamily="34" charset="0"/>
                        </a:rPr>
                        <a:t>x</a:t>
                      </a:r>
                    </a:p>
                  </a:txBody>
                  <a:tcPr anchor="ctr"/>
                </a:tc>
                <a:tc gridSpan="3">
                  <a:txBody>
                    <a:bodyPr/>
                    <a:lstStyle/>
                    <a:p>
                      <a:pPr algn="ctr"/>
                      <a:r>
                        <a:rPr lang="en-US" sz="2400" dirty="0">
                          <a:latin typeface="Calibri" panose="020F0502020204030204" pitchFamily="34" charset="0"/>
                          <a:cs typeface="Calibri" panose="020F0502020204030204" pitchFamily="34" charset="0"/>
                        </a:rPr>
                        <a:t>0.1</a:t>
                      </a:r>
                    </a:p>
                  </a:txBody>
                  <a:tcPr anchor="ctr"/>
                </a:tc>
                <a:tc hMerge="1">
                  <a:txBody>
                    <a:bodyPr/>
                    <a:lstStyle/>
                    <a:p>
                      <a:endParaRPr lang="en-US"/>
                    </a:p>
                  </a:txBody>
                  <a:tcPr/>
                </a:tc>
                <a:tc hMerge="1">
                  <a:txBody>
                    <a:bodyPr/>
                    <a:lstStyle/>
                    <a:p>
                      <a:pPr algn="ctr"/>
                      <a:endParaRPr lang="en-US" sz="2800" dirty="0"/>
                    </a:p>
                  </a:txBody>
                  <a:tcPr/>
                </a:tc>
                <a:tc>
                  <a:txBody>
                    <a:bodyPr/>
                    <a:lstStyle/>
                    <a:p>
                      <a:pPr algn="ctr"/>
                      <a:r>
                        <a:rPr lang="en-US" sz="2400" dirty="0">
                          <a:latin typeface="Calibri" panose="020F0502020204030204" pitchFamily="34" charset="0"/>
                          <a:cs typeface="Calibri" panose="020F0502020204030204" pitchFamily="34" charset="0"/>
                        </a:rPr>
                        <a:t>m</a:t>
                      </a:r>
                    </a:p>
                  </a:txBody>
                  <a:tcPr anchor="ctr"/>
                </a:tc>
                <a:extLst>
                  <a:ext uri="{0D108BD9-81ED-4DB2-BD59-A6C34878D82A}">
                    <a16:rowId xmlns:a16="http://schemas.microsoft.com/office/drawing/2014/main" val="2832879967"/>
                  </a:ext>
                </a:extLst>
              </a:tr>
              <a:tr h="457200">
                <a:tc>
                  <a:txBody>
                    <a:bodyPr/>
                    <a:lstStyle/>
                    <a:p>
                      <a:pPr marL="0" marR="0" lvl="0" indent="0" algn="ctr" defTabSz="4386727" rtl="0" eaLnBrk="1" fontAlgn="auto" latinLnBrk="0" hangingPunct="1">
                        <a:lnSpc>
                          <a:spcPct val="100000"/>
                        </a:lnSpc>
                        <a:spcBef>
                          <a:spcPts val="0"/>
                        </a:spcBef>
                        <a:spcAft>
                          <a:spcPts val="0"/>
                        </a:spcAft>
                        <a:buClrTx/>
                        <a:buSzTx/>
                        <a:buFontTx/>
                        <a:buNone/>
                        <a:tabLst/>
                        <a:defRPr/>
                      </a:pPr>
                      <a:r>
                        <a:rPr lang="el-GR" sz="2400" dirty="0">
                          <a:latin typeface="Calibri" panose="020F0502020204030204" pitchFamily="34" charset="0"/>
                          <a:cs typeface="Calibri" panose="020F0502020204030204" pitchFamily="34" charset="0"/>
                        </a:rPr>
                        <a:t>β</a:t>
                      </a:r>
                      <a:r>
                        <a:rPr lang="en-US" sz="2400" baseline="30000" dirty="0" err="1">
                          <a:latin typeface="Calibri" panose="020F0502020204030204" pitchFamily="34" charset="0"/>
                          <a:cs typeface="Calibri" panose="020F0502020204030204" pitchFamily="34" charset="0"/>
                        </a:rPr>
                        <a:t>crab</a:t>
                      </a:r>
                      <a:r>
                        <a:rPr lang="en-US" sz="2400" baseline="-25000" dirty="0" err="1">
                          <a:latin typeface="Calibri" panose="020F0502020204030204" pitchFamily="34" charset="0"/>
                          <a:cs typeface="Calibri" panose="020F0502020204030204" pitchFamily="34" charset="0"/>
                        </a:rPr>
                        <a:t>x</a:t>
                      </a:r>
                      <a:endParaRPr lang="en-US" sz="2400" baseline="-25000" dirty="0">
                        <a:latin typeface="Calibri" panose="020F0502020204030204" pitchFamily="34" charset="0"/>
                        <a:cs typeface="Calibri" panose="020F0502020204030204" pitchFamily="34" charset="0"/>
                      </a:endParaRPr>
                    </a:p>
                  </a:txBody>
                  <a:tcPr anchor="ctr"/>
                </a:tc>
                <a:tc gridSpan="2">
                  <a:txBody>
                    <a:bodyPr/>
                    <a:lstStyle/>
                    <a:p>
                      <a:pPr algn="ctr"/>
                      <a:r>
                        <a:rPr lang="en-US" sz="2400" dirty="0">
                          <a:latin typeface="Calibri" panose="020F0502020204030204" pitchFamily="34" charset="0"/>
                          <a:cs typeface="Calibri" panose="020F0502020204030204" pitchFamily="34" charset="0"/>
                        </a:rPr>
                        <a:t>200</a:t>
                      </a:r>
                    </a:p>
                  </a:txBody>
                  <a:tcPr anchor="ctr"/>
                </a:tc>
                <a:tc hMerge="1">
                  <a:txBody>
                    <a:bodyPr/>
                    <a:lstStyle/>
                    <a:p>
                      <a:pPr algn="ctr"/>
                      <a:endParaRPr lang="en-US" sz="2400" dirty="0"/>
                    </a:p>
                  </a:txBody>
                  <a:tcPr anchor="ctr"/>
                </a:tc>
                <a:tc>
                  <a:txBody>
                    <a:bodyPr/>
                    <a:lstStyle/>
                    <a:p>
                      <a:pPr algn="ctr"/>
                      <a:r>
                        <a:rPr lang="en-US" sz="2400" dirty="0">
                          <a:latin typeface="Calibri" panose="020F0502020204030204" pitchFamily="34" charset="0"/>
                          <a:cs typeface="Calibri" panose="020F0502020204030204" pitchFamily="34" charset="0"/>
                        </a:rPr>
                        <a:t>363</a:t>
                      </a:r>
                    </a:p>
                  </a:txBody>
                  <a:tcPr anchor="ctr"/>
                </a:tc>
                <a:tc>
                  <a:txBody>
                    <a:bodyPr/>
                    <a:lstStyle/>
                    <a:p>
                      <a:pPr algn="ctr"/>
                      <a:r>
                        <a:rPr lang="en-US" sz="2400" dirty="0">
                          <a:latin typeface="Calibri" panose="020F0502020204030204" pitchFamily="34" charset="0"/>
                          <a:cs typeface="Calibri" panose="020F0502020204030204" pitchFamily="34" charset="0"/>
                        </a:rPr>
                        <a:t>m</a:t>
                      </a:r>
                    </a:p>
                  </a:txBody>
                  <a:tcPr anchor="ctr"/>
                </a:tc>
                <a:extLst>
                  <a:ext uri="{0D108BD9-81ED-4DB2-BD59-A6C34878D82A}">
                    <a16:rowId xmlns:a16="http://schemas.microsoft.com/office/drawing/2014/main" val="3308927855"/>
                  </a:ext>
                </a:extLst>
              </a:tr>
              <a:tr h="381000">
                <a:tc>
                  <a:txBody>
                    <a:bodyPr/>
                    <a:lstStyle/>
                    <a:p>
                      <a:pPr algn="ctr"/>
                      <a:r>
                        <a:rPr lang="en-US" sz="2400" dirty="0">
                          <a:latin typeface="Calibri" panose="020F0502020204030204" pitchFamily="34" charset="0"/>
                          <a:cs typeface="Calibri" panose="020F0502020204030204" pitchFamily="34" charset="0"/>
                        </a:rPr>
                        <a:t>Crab voltage</a:t>
                      </a:r>
                    </a:p>
                  </a:txBody>
                  <a:tcPr anchor="ctr"/>
                </a:tc>
                <a:tc gridSpan="2">
                  <a:txBody>
                    <a:bodyPr/>
                    <a:lstStyle/>
                    <a:p>
                      <a:pPr algn="ctr"/>
                      <a:r>
                        <a:rPr lang="en-US" sz="2400" dirty="0">
                          <a:latin typeface="Calibri" panose="020F0502020204030204" pitchFamily="34" charset="0"/>
                          <a:cs typeface="Calibri" panose="020F0502020204030204" pitchFamily="34" charset="0"/>
                        </a:rPr>
                        <a:t>1.5</a:t>
                      </a:r>
                    </a:p>
                  </a:txBody>
                  <a:tcPr anchor="ctr"/>
                </a:tc>
                <a:tc hMerge="1">
                  <a:txBody>
                    <a:bodyPr/>
                    <a:lstStyle/>
                    <a:p>
                      <a:pPr algn="ctr"/>
                      <a:endParaRPr lang="en-US" sz="2400" dirty="0"/>
                    </a:p>
                  </a:txBody>
                  <a:tcPr anchor="ctr"/>
                </a:tc>
                <a:tc>
                  <a:txBody>
                    <a:bodyPr/>
                    <a:lstStyle/>
                    <a:p>
                      <a:pPr algn="ctr"/>
                      <a:r>
                        <a:rPr lang="en-US" sz="2400" dirty="0">
                          <a:latin typeface="Calibri" panose="020F0502020204030204" pitchFamily="34" charset="0"/>
                          <a:cs typeface="Calibri" panose="020F0502020204030204" pitchFamily="34" charset="0"/>
                        </a:rPr>
                        <a:t>20.82</a:t>
                      </a:r>
                    </a:p>
                  </a:txBody>
                  <a:tcPr anchor="ctr"/>
                </a:tc>
                <a:tc>
                  <a:txBody>
                    <a:bodyPr/>
                    <a:lstStyle/>
                    <a:p>
                      <a:pPr algn="ctr"/>
                      <a:r>
                        <a:rPr lang="en-US" sz="2400" dirty="0">
                          <a:latin typeface="Calibri" panose="020F0502020204030204" pitchFamily="34" charset="0"/>
                          <a:cs typeface="Calibri" panose="020F0502020204030204" pitchFamily="34" charset="0"/>
                        </a:rPr>
                        <a:t>MV</a:t>
                      </a:r>
                    </a:p>
                  </a:txBody>
                  <a:tcPr anchor="ctr"/>
                </a:tc>
                <a:extLst>
                  <a:ext uri="{0D108BD9-81ED-4DB2-BD59-A6C34878D82A}">
                    <a16:rowId xmlns:a16="http://schemas.microsoft.com/office/drawing/2014/main" val="2362944484"/>
                  </a:ext>
                </a:extLst>
              </a:tr>
            </a:tbl>
          </a:graphicData>
        </a:graphic>
      </p:graphicFrame>
      <p:pic>
        <p:nvPicPr>
          <p:cNvPr id="91" name="Picture 90">
            <a:extLst>
              <a:ext uri="{FF2B5EF4-FFF2-40B4-BE49-F238E27FC236}">
                <a16:creationId xmlns:a16="http://schemas.microsoft.com/office/drawing/2014/main" id="{50142F91-81ED-47F4-AADF-5ED9E4F6A927}"/>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3429000" y="1886038"/>
            <a:ext cx="2708886" cy="1390562"/>
          </a:xfrm>
          <a:prstGeom prst="rect">
            <a:avLst/>
          </a:prstGeom>
        </p:spPr>
      </p:pic>
      <p:sp>
        <p:nvSpPr>
          <p:cNvPr id="216" name="Rounded Rectangle 50">
            <a:extLst>
              <a:ext uri="{FF2B5EF4-FFF2-40B4-BE49-F238E27FC236}">
                <a16:creationId xmlns:a16="http://schemas.microsoft.com/office/drawing/2014/main" id="{0C63C0F1-BDF8-4907-90F5-FEB8ECAABDE3}"/>
              </a:ext>
            </a:extLst>
          </p:cNvPr>
          <p:cNvSpPr/>
          <p:nvPr/>
        </p:nvSpPr>
        <p:spPr>
          <a:xfrm>
            <a:off x="16756682" y="4724401"/>
            <a:ext cx="15731694" cy="15617514"/>
          </a:xfrm>
          <a:prstGeom prst="roundRect">
            <a:avLst>
              <a:gd name="adj" fmla="val 3602"/>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E219F447-FDF0-4DB8-A70C-F090BE6FA1E0}"/>
              </a:ext>
            </a:extLst>
          </p:cNvPr>
          <p:cNvGrpSpPr/>
          <p:nvPr/>
        </p:nvGrpSpPr>
        <p:grpSpPr>
          <a:xfrm>
            <a:off x="413621" y="20531749"/>
            <a:ext cx="16147218" cy="15534757"/>
            <a:chOff x="413621" y="20421600"/>
            <a:chExt cx="16147218" cy="15792581"/>
          </a:xfrm>
        </p:grpSpPr>
        <p:sp>
          <p:nvSpPr>
            <p:cNvPr id="204" name="Rounded Rectangle 47">
              <a:extLst>
                <a:ext uri="{FF2B5EF4-FFF2-40B4-BE49-F238E27FC236}">
                  <a16:creationId xmlns:a16="http://schemas.microsoft.com/office/drawing/2014/main" id="{A9431E19-63D8-4811-B857-AA247FAF26C9}"/>
                </a:ext>
              </a:extLst>
            </p:cNvPr>
            <p:cNvSpPr/>
            <p:nvPr/>
          </p:nvSpPr>
          <p:spPr>
            <a:xfrm>
              <a:off x="508026" y="20421600"/>
              <a:ext cx="15951174" cy="15792581"/>
            </a:xfrm>
            <a:prstGeom prst="roundRect">
              <a:avLst>
                <a:gd name="adj" fmla="val 3379"/>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7" name="Rectangle 37">
              <a:extLst>
                <a:ext uri="{FF2B5EF4-FFF2-40B4-BE49-F238E27FC236}">
                  <a16:creationId xmlns:a16="http://schemas.microsoft.com/office/drawing/2014/main" id="{4A5A18EE-9F0D-411E-8761-9B859285CA55}"/>
                </a:ext>
              </a:extLst>
            </p:cNvPr>
            <p:cNvSpPr/>
            <p:nvPr/>
          </p:nvSpPr>
          <p:spPr>
            <a:xfrm>
              <a:off x="413621" y="20556712"/>
              <a:ext cx="16078201" cy="769441"/>
            </a:xfrm>
            <a:prstGeom prst="rect">
              <a:avLst/>
            </a:prstGeom>
          </p:spPr>
          <p:txBody>
            <a:bodyPr wrap="square">
              <a:spAutoFit/>
            </a:bodyPr>
            <a:lstStyle/>
            <a:p>
              <a:pPr algn="ctr" defTabSz="4386727" eaLnBrk="0" fontAlgn="auto" hangingPunct="0">
                <a:spcBef>
                  <a:spcPts val="0"/>
                </a:spcBef>
                <a:spcAft>
                  <a:spcPts val="1200"/>
                </a:spcAft>
                <a:defRPr/>
              </a:pPr>
              <a:r>
                <a:rPr lang="en-US" sz="4400" b="1" u="sng" dirty="0">
                  <a:solidFill>
                    <a:schemeClr val="accent1">
                      <a:lumMod val="50000"/>
                    </a:schemeClr>
                  </a:solidFill>
                  <a:latin typeface="Calibri" panose="020F0502020204030204" pitchFamily="34" charset="0"/>
                  <a:cs typeface="Calibri" panose="020F0502020204030204" pitchFamily="34" charset="0"/>
                </a:rPr>
                <a:t>Crab cavity designs</a:t>
              </a:r>
              <a:endParaRPr lang="en-US" sz="3600" u="sng" dirty="0">
                <a:solidFill>
                  <a:schemeClr val="tx2">
                    <a:lumMod val="10000"/>
                  </a:schemeClr>
                </a:solidFill>
                <a:latin typeface="Calibri" panose="020F0502020204030204" pitchFamily="34" charset="0"/>
                <a:cs typeface="Calibri" panose="020F0502020204030204" pitchFamily="34" charset="0"/>
              </a:endParaRPr>
            </a:p>
          </p:txBody>
        </p:sp>
        <p:sp>
          <p:nvSpPr>
            <p:cNvPr id="278" name="TextBox 277">
              <a:extLst>
                <a:ext uri="{FF2B5EF4-FFF2-40B4-BE49-F238E27FC236}">
                  <a16:creationId xmlns:a16="http://schemas.microsoft.com/office/drawing/2014/main" id="{2AC92E89-7576-4E26-9764-E80144F61C0B}"/>
                </a:ext>
              </a:extLst>
            </p:cNvPr>
            <p:cNvSpPr txBox="1"/>
            <p:nvPr/>
          </p:nvSpPr>
          <p:spPr>
            <a:xfrm>
              <a:off x="822535" y="21413630"/>
              <a:ext cx="15249526" cy="156966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solidFill>
                    <a:schemeClr val="bg1">
                      <a:lumMod val="50000"/>
                    </a:schemeClr>
                  </a:solidFill>
                  <a:latin typeface="Calibri" panose="020F0502020204030204" pitchFamily="34" charset="0"/>
                  <a:cs typeface="Calibri" panose="020F0502020204030204" pitchFamily="34" charset="0"/>
                </a:rPr>
                <a:t>Cavities are modelled using </a:t>
              </a:r>
              <a:r>
                <a:rPr lang="en-US" sz="3200" i="1" dirty="0">
                  <a:solidFill>
                    <a:schemeClr val="bg1">
                      <a:lumMod val="50000"/>
                    </a:schemeClr>
                  </a:solidFill>
                  <a:latin typeface="Calibri" panose="020F0502020204030204" pitchFamily="34" charset="0"/>
                  <a:cs typeface="Calibri" panose="020F0502020204030204" pitchFamily="34" charset="0"/>
                </a:rPr>
                <a:t>CST Microwave Studio</a:t>
              </a:r>
              <a:r>
                <a:rPr lang="en-US" sz="3200" dirty="0">
                  <a:solidFill>
                    <a:schemeClr val="bg1">
                      <a:lumMod val="50000"/>
                    </a:schemeClr>
                  </a:solidFill>
                  <a:latin typeface="Calibri" panose="020F0502020204030204" pitchFamily="34" charset="0"/>
                  <a:cs typeface="Calibri" panose="020F0502020204030204" pitchFamily="34" charset="0"/>
                </a:rPr>
                <a:t>.</a:t>
              </a:r>
            </a:p>
            <a:p>
              <a:pPr marL="457200" indent="-457200" algn="just">
                <a:buFont typeface="Arial" panose="020B0604020202020204" pitchFamily="34" charset="0"/>
                <a:buChar char="•"/>
              </a:pPr>
              <a:r>
                <a:rPr lang="en-US" sz="3200" dirty="0">
                  <a:solidFill>
                    <a:schemeClr val="bg1">
                      <a:lumMod val="50000"/>
                    </a:schemeClr>
                  </a:solidFill>
                  <a:latin typeface="Calibri" panose="020F0502020204030204" pitchFamily="34" charset="0"/>
                  <a:cs typeface="Calibri" panose="020F0502020204030204" pitchFamily="34" charset="0"/>
                </a:rPr>
                <a:t>Two crab cavity designs for EIC presented: a 3-Cell and 2-cell rf dipole cavities with 70 mm beam aperture. HOM hooks and probes added for this study. </a:t>
              </a:r>
            </a:p>
          </p:txBody>
        </p:sp>
        <p:grpSp>
          <p:nvGrpSpPr>
            <p:cNvPr id="13" name="Group 12">
              <a:extLst>
                <a:ext uri="{FF2B5EF4-FFF2-40B4-BE49-F238E27FC236}">
                  <a16:creationId xmlns:a16="http://schemas.microsoft.com/office/drawing/2014/main" id="{F5D52F7E-5537-490A-8B30-F193B95CF909}"/>
                </a:ext>
              </a:extLst>
            </p:cNvPr>
            <p:cNvGrpSpPr/>
            <p:nvPr/>
          </p:nvGrpSpPr>
          <p:grpSpPr>
            <a:xfrm>
              <a:off x="822536" y="28541416"/>
              <a:ext cx="15249524" cy="7219831"/>
              <a:chOff x="14323119" y="18781186"/>
              <a:chExt cx="12051136" cy="7873680"/>
            </a:xfrm>
          </p:grpSpPr>
          <p:graphicFrame>
            <p:nvGraphicFramePr>
              <p:cNvPr id="148" name="Chart 147">
                <a:extLst>
                  <a:ext uri="{FF2B5EF4-FFF2-40B4-BE49-F238E27FC236}">
                    <a16:creationId xmlns:a16="http://schemas.microsoft.com/office/drawing/2014/main" id="{7CC9EE2F-C5BE-4663-8B32-70F574ACD5E9}"/>
                  </a:ext>
                </a:extLst>
              </p:cNvPr>
              <p:cNvGraphicFramePr>
                <a:graphicFrameLocks/>
              </p:cNvGraphicFramePr>
              <p:nvPr>
                <p:extLst>
                  <p:ext uri="{D42A27DB-BD31-4B8C-83A1-F6EECF244321}">
                    <p14:modId xmlns:p14="http://schemas.microsoft.com/office/powerpoint/2010/main" val="3225787320"/>
                  </p:ext>
                </p:extLst>
              </p:nvPr>
            </p:nvGraphicFramePr>
            <p:xfrm>
              <a:off x="14424520" y="18781186"/>
              <a:ext cx="11839931" cy="6391882"/>
            </p:xfrm>
            <a:graphic>
              <a:graphicData uri="http://schemas.openxmlformats.org/drawingml/2006/chart">
                <c:chart xmlns:c="http://schemas.openxmlformats.org/drawingml/2006/chart" xmlns:r="http://schemas.openxmlformats.org/officeDocument/2006/relationships" r:id="rId17"/>
              </a:graphicData>
            </a:graphic>
          </p:graphicFrame>
          <p:sp>
            <p:nvSpPr>
              <p:cNvPr id="280" name="TextBox 279">
                <a:extLst>
                  <a:ext uri="{FF2B5EF4-FFF2-40B4-BE49-F238E27FC236}">
                    <a16:creationId xmlns:a16="http://schemas.microsoft.com/office/drawing/2014/main" id="{18FEC647-72E9-45CF-A456-EDB02AB28F9A}"/>
                  </a:ext>
                </a:extLst>
              </p:cNvPr>
              <p:cNvSpPr txBox="1"/>
              <p:nvPr/>
            </p:nvSpPr>
            <p:spPr>
              <a:xfrm>
                <a:off x="14323119" y="25460595"/>
                <a:ext cx="12051136" cy="1194271"/>
              </a:xfrm>
              <a:prstGeom prst="rect">
                <a:avLst/>
              </a:prstGeom>
              <a:noFill/>
            </p:spPr>
            <p:txBody>
              <a:bodyPr wrap="square" rtlCol="0" anchor="ctr">
                <a:spAutoFit/>
              </a:bodyPr>
              <a:lstStyle/>
              <a:p>
                <a:pPr marL="457200" indent="-457200" algn="just">
                  <a:buFont typeface="Arial" panose="020B0604020202020204" pitchFamily="34" charset="0"/>
                  <a:buChar char="•"/>
                </a:pPr>
                <a:r>
                  <a:rPr lang="en-US" sz="3200" dirty="0">
                    <a:solidFill>
                      <a:schemeClr val="bg1">
                        <a:lumMod val="50000"/>
                      </a:schemeClr>
                    </a:solidFill>
                    <a:latin typeface="Calibri" panose="020F0502020204030204" pitchFamily="34" charset="0"/>
                    <a:cs typeface="Calibri" panose="020F0502020204030204" pitchFamily="34" charset="0"/>
                  </a:rPr>
                  <a:t>Impedance from longitudinal trapped HOM up to 3 GHz. Yellow line shows the threshold impedance based on the state of the art rf feedback system used at PEP-II.</a:t>
                </a:r>
              </a:p>
            </p:txBody>
          </p:sp>
        </p:grpSp>
        <p:grpSp>
          <p:nvGrpSpPr>
            <p:cNvPr id="10" name="Group 9">
              <a:extLst>
                <a:ext uri="{FF2B5EF4-FFF2-40B4-BE49-F238E27FC236}">
                  <a16:creationId xmlns:a16="http://schemas.microsoft.com/office/drawing/2014/main" id="{01D6F8F0-0772-4278-A5D9-0573F7F6CA8B}"/>
                </a:ext>
              </a:extLst>
            </p:cNvPr>
            <p:cNvGrpSpPr/>
            <p:nvPr/>
          </p:nvGrpSpPr>
          <p:grpSpPr>
            <a:xfrm>
              <a:off x="2105117" y="23079793"/>
              <a:ext cx="5809290" cy="4186413"/>
              <a:chOff x="26269966" y="17330067"/>
              <a:chExt cx="6504436" cy="5010239"/>
            </a:xfrm>
          </p:grpSpPr>
          <p:pic>
            <p:nvPicPr>
              <p:cNvPr id="101" name="Content Placeholder 6">
                <a:extLst>
                  <a:ext uri="{FF2B5EF4-FFF2-40B4-BE49-F238E27FC236}">
                    <a16:creationId xmlns:a16="http://schemas.microsoft.com/office/drawing/2014/main" id="{0EDC7EB4-CCFC-40F5-81AE-BE16A8A0630F}"/>
                  </a:ext>
                </a:extLst>
              </p:cNvPr>
              <p:cNvPicPr>
                <a:picLocks noChangeAspect="1"/>
              </p:cNvPicPr>
              <p:nvPr/>
            </p:nvPicPr>
            <p:blipFill>
              <a:blip r:embed="rId18"/>
              <a:stretch>
                <a:fillRect/>
              </a:stretch>
            </p:blipFill>
            <p:spPr bwMode="auto">
              <a:xfrm>
                <a:off x="27699732" y="17330067"/>
                <a:ext cx="4253334" cy="4196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1" name="TextBox 280">
                <a:extLst>
                  <a:ext uri="{FF2B5EF4-FFF2-40B4-BE49-F238E27FC236}">
                    <a16:creationId xmlns:a16="http://schemas.microsoft.com/office/drawing/2014/main" id="{90B0DC4E-D46D-416C-A2A8-73ED9A2C4F1C}"/>
                  </a:ext>
                </a:extLst>
              </p:cNvPr>
              <p:cNvSpPr txBox="1"/>
              <p:nvPr/>
            </p:nvSpPr>
            <p:spPr>
              <a:xfrm>
                <a:off x="26269966" y="21640456"/>
                <a:ext cx="6504436" cy="699850"/>
              </a:xfrm>
              <a:prstGeom prst="rect">
                <a:avLst/>
              </a:prstGeom>
              <a:noFill/>
            </p:spPr>
            <p:txBody>
              <a:bodyPr wrap="square" rtlCol="0">
                <a:spAutoFit/>
              </a:bodyPr>
              <a:lstStyle/>
              <a:p>
                <a:pPr algn="ctr"/>
                <a:r>
                  <a:rPr lang="en-US" sz="3200" dirty="0">
                    <a:solidFill>
                      <a:schemeClr val="bg1">
                        <a:lumMod val="50000"/>
                      </a:schemeClr>
                    </a:solidFill>
                    <a:latin typeface="Calibri" panose="020F0502020204030204" pitchFamily="34" charset="0"/>
                    <a:cs typeface="Calibri" panose="020F0502020204030204" pitchFamily="34" charset="0"/>
                  </a:rPr>
                  <a:t>3-Cell crab cavity design.</a:t>
                </a:r>
              </a:p>
            </p:txBody>
          </p:sp>
        </p:grpSp>
        <p:grpSp>
          <p:nvGrpSpPr>
            <p:cNvPr id="9" name="Group 8">
              <a:extLst>
                <a:ext uri="{FF2B5EF4-FFF2-40B4-BE49-F238E27FC236}">
                  <a16:creationId xmlns:a16="http://schemas.microsoft.com/office/drawing/2014/main" id="{3EB34352-C86D-44B8-9D50-0C212CF59333}"/>
                </a:ext>
              </a:extLst>
            </p:cNvPr>
            <p:cNvGrpSpPr/>
            <p:nvPr/>
          </p:nvGrpSpPr>
          <p:grpSpPr>
            <a:xfrm>
              <a:off x="9019047" y="23049739"/>
              <a:ext cx="5705834" cy="4215353"/>
              <a:chOff x="26578365" y="22931432"/>
              <a:chExt cx="5705834" cy="4215353"/>
            </a:xfrm>
          </p:grpSpPr>
          <p:pic>
            <p:nvPicPr>
              <p:cNvPr id="102" name="Content Placeholder 7">
                <a:extLst>
                  <a:ext uri="{FF2B5EF4-FFF2-40B4-BE49-F238E27FC236}">
                    <a16:creationId xmlns:a16="http://schemas.microsoft.com/office/drawing/2014/main" id="{00C8DB60-589A-4BF8-AA80-5510BCCE6806}"/>
                  </a:ext>
                </a:extLst>
              </p:cNvPr>
              <p:cNvPicPr>
                <a:picLocks noChangeAspect="1"/>
              </p:cNvPicPr>
              <p:nvPr/>
            </p:nvPicPr>
            <p:blipFill>
              <a:blip r:embed="rId19"/>
              <a:stretch>
                <a:fillRect/>
              </a:stretch>
            </p:blipFill>
            <p:spPr>
              <a:xfrm>
                <a:off x="27541518" y="22931432"/>
                <a:ext cx="3858872" cy="3630578"/>
              </a:xfrm>
              <a:prstGeom prst="rect">
                <a:avLst/>
              </a:prstGeom>
            </p:spPr>
          </p:pic>
          <p:sp>
            <p:nvSpPr>
              <p:cNvPr id="282" name="TextBox 281">
                <a:extLst>
                  <a:ext uri="{FF2B5EF4-FFF2-40B4-BE49-F238E27FC236}">
                    <a16:creationId xmlns:a16="http://schemas.microsoft.com/office/drawing/2014/main" id="{B923BB6D-275B-4C05-895E-E7A33E78131E}"/>
                  </a:ext>
                </a:extLst>
              </p:cNvPr>
              <p:cNvSpPr txBox="1"/>
              <p:nvPr/>
            </p:nvSpPr>
            <p:spPr>
              <a:xfrm>
                <a:off x="26578365" y="26562010"/>
                <a:ext cx="5705834" cy="584775"/>
              </a:xfrm>
              <a:prstGeom prst="rect">
                <a:avLst/>
              </a:prstGeom>
              <a:noFill/>
            </p:spPr>
            <p:txBody>
              <a:bodyPr wrap="square" rtlCol="0">
                <a:spAutoFit/>
              </a:bodyPr>
              <a:lstStyle/>
              <a:p>
                <a:pPr algn="ctr"/>
                <a:r>
                  <a:rPr lang="en-US" sz="3200" dirty="0">
                    <a:solidFill>
                      <a:schemeClr val="bg1">
                        <a:lumMod val="50000"/>
                      </a:schemeClr>
                    </a:solidFill>
                    <a:latin typeface="Calibri" panose="020F0502020204030204" pitchFamily="34" charset="0"/>
                    <a:cs typeface="Calibri" panose="020F0502020204030204" pitchFamily="34" charset="0"/>
                  </a:rPr>
                  <a:t>2-Cell crab cavity design.</a:t>
                </a:r>
              </a:p>
            </p:txBody>
          </p:sp>
        </p:grpSp>
        <p:sp>
          <p:nvSpPr>
            <p:cNvPr id="147" name="TextBox 146">
              <a:extLst>
                <a:ext uri="{FF2B5EF4-FFF2-40B4-BE49-F238E27FC236}">
                  <a16:creationId xmlns:a16="http://schemas.microsoft.com/office/drawing/2014/main" id="{7D651259-9FD4-428E-966D-1AD2849845EB}"/>
                </a:ext>
              </a:extLst>
            </p:cNvPr>
            <p:cNvSpPr txBox="1"/>
            <p:nvPr/>
          </p:nvSpPr>
          <p:spPr>
            <a:xfrm>
              <a:off x="950849" y="27351649"/>
              <a:ext cx="15121211" cy="584775"/>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solidFill>
                    <a:schemeClr val="bg1">
                      <a:lumMod val="50000"/>
                    </a:schemeClr>
                  </a:solidFill>
                  <a:latin typeface="Calibri" panose="020F0502020204030204" pitchFamily="34" charset="0"/>
                  <a:cs typeface="Calibri" panose="020F0502020204030204" pitchFamily="34" charset="0"/>
                </a:rPr>
                <a:t>Number of cavities required per beam per side: 7 for 3-cell vs. 11 for 2-cell.</a:t>
              </a:r>
            </a:p>
          </p:txBody>
        </p:sp>
        <p:sp>
          <p:nvSpPr>
            <p:cNvPr id="155" name="Rectangle 37">
              <a:extLst>
                <a:ext uri="{FF2B5EF4-FFF2-40B4-BE49-F238E27FC236}">
                  <a16:creationId xmlns:a16="http://schemas.microsoft.com/office/drawing/2014/main" id="{C080AF81-59DA-4346-A896-57D51D2B65BF}"/>
                </a:ext>
              </a:extLst>
            </p:cNvPr>
            <p:cNvSpPr/>
            <p:nvPr/>
          </p:nvSpPr>
          <p:spPr>
            <a:xfrm>
              <a:off x="482638" y="27945667"/>
              <a:ext cx="16078201" cy="782211"/>
            </a:xfrm>
            <a:prstGeom prst="rect">
              <a:avLst/>
            </a:prstGeom>
          </p:spPr>
          <p:txBody>
            <a:bodyPr wrap="square">
              <a:spAutoFit/>
            </a:bodyPr>
            <a:lstStyle/>
            <a:p>
              <a:pPr algn="ctr" defTabSz="4386727" eaLnBrk="0" fontAlgn="auto" hangingPunct="0">
                <a:spcBef>
                  <a:spcPts val="0"/>
                </a:spcBef>
                <a:spcAft>
                  <a:spcPts val="1200"/>
                </a:spcAft>
                <a:defRPr/>
              </a:pPr>
              <a:r>
                <a:rPr lang="en-US" sz="4400" b="1" u="sng" dirty="0">
                  <a:solidFill>
                    <a:schemeClr val="accent1">
                      <a:lumMod val="50000"/>
                    </a:schemeClr>
                  </a:solidFill>
                  <a:latin typeface="Calibri" panose="020F0502020204030204" pitchFamily="34" charset="0"/>
                  <a:cs typeface="Calibri" panose="020F0502020204030204" pitchFamily="34" charset="0"/>
                </a:rPr>
                <a:t>Longitudinal HOM</a:t>
              </a:r>
              <a:endParaRPr lang="en-US" sz="3600" u="sng" dirty="0">
                <a:solidFill>
                  <a:schemeClr val="tx2">
                    <a:lumMod val="10000"/>
                  </a:schemeClr>
                </a:solidFill>
                <a:latin typeface="Calibri" panose="020F0502020204030204" pitchFamily="34" charset="0"/>
                <a:cs typeface="Calibri" panose="020F0502020204030204" pitchFamily="34" charset="0"/>
              </a:endParaRPr>
            </a:p>
          </p:txBody>
        </p:sp>
      </p:grpSp>
      <p:sp>
        <p:nvSpPr>
          <p:cNvPr id="199" name="Rectangle 37">
            <a:extLst>
              <a:ext uri="{FF2B5EF4-FFF2-40B4-BE49-F238E27FC236}">
                <a16:creationId xmlns:a16="http://schemas.microsoft.com/office/drawing/2014/main" id="{2A92B011-D0F5-4334-977E-63707E39CED2}"/>
              </a:ext>
            </a:extLst>
          </p:cNvPr>
          <p:cNvSpPr/>
          <p:nvPr/>
        </p:nvSpPr>
        <p:spPr>
          <a:xfrm>
            <a:off x="16776524" y="4749012"/>
            <a:ext cx="15702246" cy="847606"/>
          </a:xfrm>
          <a:prstGeom prst="rect">
            <a:avLst/>
          </a:prstGeom>
        </p:spPr>
        <p:txBody>
          <a:bodyPr wrap="square">
            <a:spAutoFit/>
          </a:bodyPr>
          <a:lstStyle/>
          <a:p>
            <a:pPr algn="ctr" defTabSz="4386727" eaLnBrk="0" fontAlgn="auto" hangingPunct="0">
              <a:spcBef>
                <a:spcPts val="0"/>
              </a:spcBef>
              <a:spcAft>
                <a:spcPts val="1200"/>
              </a:spcAft>
              <a:defRPr/>
            </a:pPr>
            <a:r>
              <a:rPr lang="en-US" sz="4400" b="1" u="sng" dirty="0">
                <a:solidFill>
                  <a:schemeClr val="accent1">
                    <a:lumMod val="50000"/>
                  </a:schemeClr>
                </a:solidFill>
                <a:latin typeface="Calibri" panose="020F0502020204030204" pitchFamily="34" charset="0"/>
                <a:cs typeface="Calibri" panose="020F0502020204030204" pitchFamily="34" charset="0"/>
              </a:rPr>
              <a:t>Coupled bunch instability</a:t>
            </a:r>
            <a:endParaRPr lang="en-US" sz="3600" u="sng" dirty="0">
              <a:solidFill>
                <a:schemeClr val="tx2">
                  <a:lumMod val="10000"/>
                </a:schemeClr>
              </a:solidFill>
              <a:latin typeface="Calibri" panose="020F0502020204030204" pitchFamily="34" charset="0"/>
              <a:cs typeface="Calibri" panose="020F0502020204030204" pitchFamily="34" charset="0"/>
            </a:endParaRPr>
          </a:p>
        </p:txBody>
      </p:sp>
      <p:sp>
        <p:nvSpPr>
          <p:cNvPr id="201" name="TextBox 200">
            <a:extLst>
              <a:ext uri="{FF2B5EF4-FFF2-40B4-BE49-F238E27FC236}">
                <a16:creationId xmlns:a16="http://schemas.microsoft.com/office/drawing/2014/main" id="{BE932EA6-4147-46D7-9F18-734033D51D0F}"/>
              </a:ext>
            </a:extLst>
          </p:cNvPr>
          <p:cNvSpPr txBox="1"/>
          <p:nvPr/>
        </p:nvSpPr>
        <p:spPr>
          <a:xfrm>
            <a:off x="17086803" y="5505144"/>
            <a:ext cx="15167674"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rgbClr val="000000"/>
                </a:solidFill>
                <a:latin typeface="Calibri" panose="020F0502020204030204" pitchFamily="34" charset="0"/>
                <a:cs typeface="Calibri" panose="020F0502020204030204" pitchFamily="34" charset="0"/>
              </a:rPr>
              <a:t>A bunch travelling through the ring can induce wakefields along different structures; beam pipe, tapers, bellows, and </a:t>
            </a:r>
            <a:r>
              <a:rPr lang="en-US" sz="3000" u="sng" dirty="0">
                <a:solidFill>
                  <a:srgbClr val="000000"/>
                </a:solidFill>
                <a:latin typeface="Calibri" panose="020F0502020204030204" pitchFamily="34" charset="0"/>
                <a:cs typeface="Calibri" panose="020F0502020204030204" pitchFamily="34" charset="0"/>
              </a:rPr>
              <a:t>high-</a:t>
            </a:r>
            <a:r>
              <a:rPr lang="en-US" sz="3000" i="1" u="sng" dirty="0">
                <a:solidFill>
                  <a:srgbClr val="000000"/>
                </a:solidFill>
                <a:latin typeface="Calibri" panose="020F0502020204030204" pitchFamily="34" charset="0"/>
                <a:cs typeface="Calibri" panose="020F0502020204030204" pitchFamily="34" charset="0"/>
              </a:rPr>
              <a:t>Q</a:t>
            </a:r>
            <a:r>
              <a:rPr lang="en-US" sz="3000" u="sng" dirty="0">
                <a:solidFill>
                  <a:srgbClr val="000000"/>
                </a:solidFill>
                <a:latin typeface="Calibri" panose="020F0502020204030204" pitchFamily="34" charset="0"/>
                <a:cs typeface="Calibri" panose="020F0502020204030204" pitchFamily="34" charset="0"/>
              </a:rPr>
              <a:t> elements, i.e. rf cavities</a:t>
            </a:r>
            <a:r>
              <a:rPr lang="en-US" sz="3000" dirty="0">
                <a:solidFill>
                  <a:srgbClr val="000000"/>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300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000" dirty="0">
                <a:solidFill>
                  <a:srgbClr val="000000"/>
                </a:solidFill>
                <a:latin typeface="Calibri" panose="020F0502020204030204" pitchFamily="34" charset="0"/>
                <a:cs typeface="Calibri" panose="020F0502020204030204" pitchFamily="34" charset="0"/>
              </a:rPr>
              <a:t>This induced electromagnetic field can resonate long-enough and couple to subsequent bunches.</a:t>
            </a:r>
          </a:p>
        </p:txBody>
      </p:sp>
      <p:pic>
        <p:nvPicPr>
          <p:cNvPr id="279" name="Content Placeholder 3">
            <a:extLst>
              <a:ext uri="{FF2B5EF4-FFF2-40B4-BE49-F238E27FC236}">
                <a16:creationId xmlns:a16="http://schemas.microsoft.com/office/drawing/2014/main" id="{8CAA6AA0-10AD-4A08-952F-CE48F3322042}"/>
              </a:ext>
            </a:extLst>
          </p:cNvPr>
          <p:cNvPicPr>
            <a:picLocks noChangeAspect="1"/>
          </p:cNvPicPr>
          <p:nvPr/>
        </p:nvPicPr>
        <p:blipFill>
          <a:blip r:embed="rId20"/>
          <a:stretch>
            <a:fillRect/>
          </a:stretch>
        </p:blipFill>
        <p:spPr bwMode="auto">
          <a:xfrm>
            <a:off x="24572538" y="15380383"/>
            <a:ext cx="7834612" cy="4478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697C97F5-2B18-428D-9928-0D817518E147}"/>
                  </a:ext>
                </a:extLst>
              </p:cNvPr>
              <p:cNvSpPr txBox="1"/>
              <p:nvPr/>
            </p:nvSpPr>
            <p:spPr>
              <a:xfrm>
                <a:off x="17086802" y="11135208"/>
                <a:ext cx="9532398" cy="1102599"/>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rgbClr val="000000"/>
                    </a:solidFill>
                    <a:latin typeface="Calibri" panose="020F0502020204030204" pitchFamily="34" charset="0"/>
                    <a:cs typeface="Calibri" panose="020F0502020204030204" pitchFamily="34" charset="0"/>
                  </a:rPr>
                  <a:t>In frequency space, the wakefield is an impedance acting on the beam, for a single HOM </a:t>
                </a:r>
                <a14:m>
                  <m:oMath xmlns:m="http://schemas.openxmlformats.org/officeDocument/2006/math">
                    <m:r>
                      <a:rPr lang="en-US" sz="3000" b="0" i="1" smtClean="0">
                        <a:solidFill>
                          <a:srgbClr val="000000"/>
                        </a:solidFill>
                        <a:latin typeface="Cambria Math" panose="02040503050406030204" pitchFamily="18" charset="0"/>
                        <a:cs typeface="Calibri" panose="020F0502020204030204" pitchFamily="34" charset="0"/>
                      </a:rPr>
                      <m:t>𝑘</m:t>
                    </m:r>
                  </m:oMath>
                </a14:m>
                <a:r>
                  <a:rPr lang="en-US" sz="3000" dirty="0">
                    <a:solidFill>
                      <a:srgbClr val="000000"/>
                    </a:solidFill>
                    <a:latin typeface="Calibri" panose="020F0502020204030204" pitchFamily="34" charset="0"/>
                    <a:cs typeface="Calibri" panose="020F0502020204030204" pitchFamily="34" charset="0"/>
                  </a:rPr>
                  <a:t> with </a:t>
                </a:r>
                <a14:m>
                  <m:oMath xmlns:m="http://schemas.openxmlformats.org/officeDocument/2006/math">
                    <m:r>
                      <a:rPr lang="en-US" sz="3000" b="0" i="1" smtClean="0">
                        <a:solidFill>
                          <a:srgbClr val="000000"/>
                        </a:solidFill>
                        <a:latin typeface="Cambria Math" panose="02040503050406030204" pitchFamily="18" charset="0"/>
                        <a:cs typeface="Calibri" panose="020F0502020204030204" pitchFamily="34" charset="0"/>
                      </a:rPr>
                      <m:t>(</m:t>
                    </m:r>
                    <m:sSub>
                      <m:sSubPr>
                        <m:ctrlPr>
                          <a:rPr lang="en-US" sz="3000" b="0" i="1" smtClean="0">
                            <a:solidFill>
                              <a:srgbClr val="000000"/>
                            </a:solidFill>
                            <a:latin typeface="Cambria Math" panose="02040503050406030204" pitchFamily="18" charset="0"/>
                            <a:cs typeface="Calibri" panose="020F0502020204030204" pitchFamily="34" charset="0"/>
                          </a:rPr>
                        </m:ctrlPr>
                      </m:sSubPr>
                      <m:e>
                        <m:r>
                          <a:rPr lang="en-US" sz="3000" b="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𝜔</m:t>
                        </m:r>
                      </m:e>
                      <m:sub>
                        <m:r>
                          <a:rPr lang="en-US" sz="3000" b="0" i="1" smtClean="0">
                            <a:solidFill>
                              <a:srgbClr val="000000"/>
                            </a:solidFill>
                            <a:latin typeface="Cambria Math" panose="02040503050406030204" pitchFamily="18" charset="0"/>
                            <a:cs typeface="Calibri" panose="020F0502020204030204" pitchFamily="34" charset="0"/>
                          </a:rPr>
                          <m:t>𝑘</m:t>
                        </m:r>
                      </m:sub>
                    </m:sSub>
                    <m:r>
                      <a:rPr lang="en-US" sz="3000" b="0" i="1" smtClean="0">
                        <a:solidFill>
                          <a:srgbClr val="000000"/>
                        </a:solidFill>
                        <a:latin typeface="Cambria Math" panose="02040503050406030204" pitchFamily="18" charset="0"/>
                        <a:cs typeface="Calibri" panose="020F0502020204030204" pitchFamily="34" charset="0"/>
                      </a:rPr>
                      <m:t>,</m:t>
                    </m:r>
                    <m:sSub>
                      <m:sSubPr>
                        <m:ctrlPr>
                          <a:rPr lang="en-US" sz="3000" b="0" i="1" smtClean="0">
                            <a:solidFill>
                              <a:srgbClr val="000000"/>
                            </a:solidFill>
                            <a:latin typeface="Cambria Math" panose="02040503050406030204" pitchFamily="18" charset="0"/>
                            <a:cs typeface="Calibri" panose="020F0502020204030204" pitchFamily="34" charset="0"/>
                          </a:rPr>
                        </m:ctrlPr>
                      </m:sSubPr>
                      <m:e>
                        <m:r>
                          <a:rPr lang="en-US" sz="3000" b="0" i="1" smtClean="0">
                            <a:solidFill>
                              <a:srgbClr val="000000"/>
                            </a:solidFill>
                            <a:latin typeface="Cambria Math" panose="02040503050406030204" pitchFamily="18" charset="0"/>
                            <a:cs typeface="Calibri" panose="020F0502020204030204" pitchFamily="34" charset="0"/>
                          </a:rPr>
                          <m:t>𝑅</m:t>
                        </m:r>
                      </m:e>
                      <m:sub>
                        <m:r>
                          <a:rPr lang="en-US" sz="3000" b="0" i="1" smtClean="0">
                            <a:solidFill>
                              <a:srgbClr val="000000"/>
                            </a:solidFill>
                            <a:latin typeface="Cambria Math" panose="02040503050406030204" pitchFamily="18" charset="0"/>
                            <a:cs typeface="Calibri" panose="020F0502020204030204" pitchFamily="34" charset="0"/>
                          </a:rPr>
                          <m:t>𝑘</m:t>
                        </m:r>
                      </m:sub>
                    </m:sSub>
                    <m:r>
                      <a:rPr lang="en-US" sz="3000" b="0" i="1" smtClean="0">
                        <a:solidFill>
                          <a:srgbClr val="000000"/>
                        </a:solidFill>
                        <a:latin typeface="Cambria Math" panose="02040503050406030204" pitchFamily="18" charset="0"/>
                        <a:cs typeface="Calibri" panose="020F0502020204030204" pitchFamily="34" charset="0"/>
                      </a:rPr>
                      <m:t>,</m:t>
                    </m:r>
                    <m:sSub>
                      <m:sSubPr>
                        <m:ctrlPr>
                          <a:rPr lang="en-US" sz="3000" b="0" i="1" smtClean="0">
                            <a:solidFill>
                              <a:srgbClr val="000000"/>
                            </a:solidFill>
                            <a:latin typeface="Cambria Math" panose="02040503050406030204" pitchFamily="18" charset="0"/>
                            <a:cs typeface="Calibri" panose="020F0502020204030204" pitchFamily="34" charset="0"/>
                          </a:rPr>
                        </m:ctrlPr>
                      </m:sSubPr>
                      <m:e>
                        <m:r>
                          <a:rPr lang="en-US" sz="3000" b="0" i="1" smtClean="0">
                            <a:solidFill>
                              <a:srgbClr val="000000"/>
                            </a:solidFill>
                            <a:latin typeface="Cambria Math" panose="02040503050406030204" pitchFamily="18" charset="0"/>
                            <a:cs typeface="Calibri" panose="020F0502020204030204" pitchFamily="34" charset="0"/>
                          </a:rPr>
                          <m:t>𝑄</m:t>
                        </m:r>
                      </m:e>
                      <m:sub>
                        <m:r>
                          <a:rPr lang="en-US" sz="3000" b="0" i="1" smtClean="0">
                            <a:solidFill>
                              <a:srgbClr val="000000"/>
                            </a:solidFill>
                            <a:latin typeface="Cambria Math" panose="02040503050406030204" pitchFamily="18" charset="0"/>
                            <a:cs typeface="Calibri" panose="020F0502020204030204" pitchFamily="34" charset="0"/>
                          </a:rPr>
                          <m:t>𝑘</m:t>
                        </m:r>
                      </m:sub>
                    </m:sSub>
                    <m:r>
                      <a:rPr lang="en-US" sz="3000" b="0" i="1" smtClean="0">
                        <a:solidFill>
                          <a:srgbClr val="000000"/>
                        </a:solidFill>
                        <a:latin typeface="Cambria Math" panose="02040503050406030204" pitchFamily="18" charset="0"/>
                        <a:cs typeface="Calibri" panose="020F0502020204030204" pitchFamily="34" charset="0"/>
                      </a:rPr>
                      <m:t>)</m:t>
                    </m:r>
                  </m:oMath>
                </a14:m>
                <a:r>
                  <a:rPr lang="en-US" sz="3000" dirty="0">
                    <a:solidFill>
                      <a:srgbClr val="000000"/>
                    </a:solidFill>
                    <a:latin typeface="Calibri" panose="020F0502020204030204" pitchFamily="34" charset="0"/>
                    <a:cs typeface="Calibri" panose="020F0502020204030204" pitchFamily="34" charset="0"/>
                  </a:rPr>
                  <a:t>:</a:t>
                </a:r>
              </a:p>
            </p:txBody>
          </p:sp>
        </mc:Choice>
        <mc:Fallback xmlns="">
          <p:sp>
            <p:nvSpPr>
              <p:cNvPr id="283" name="TextBox 282">
                <a:extLst>
                  <a:ext uri="{FF2B5EF4-FFF2-40B4-BE49-F238E27FC236}">
                    <a16:creationId xmlns:a16="http://schemas.microsoft.com/office/drawing/2014/main" id="{697C97F5-2B18-428D-9928-0D817518E147}"/>
                  </a:ext>
                </a:extLst>
              </p:cNvPr>
              <p:cNvSpPr txBox="1">
                <a:spLocks noRot="1" noChangeAspect="1" noMove="1" noResize="1" noEditPoints="1" noAdjustHandles="1" noChangeArrowheads="1" noChangeShapeType="1" noTextEdit="1"/>
              </p:cNvSpPr>
              <p:nvPr/>
            </p:nvSpPr>
            <p:spPr>
              <a:xfrm>
                <a:off x="17086802" y="11135208"/>
                <a:ext cx="9532398" cy="1102599"/>
              </a:xfrm>
              <a:prstGeom prst="rect">
                <a:avLst/>
              </a:prstGeom>
              <a:blipFill>
                <a:blip r:embed="rId21"/>
                <a:stretch>
                  <a:fillRect l="-1343" t="-6630" b="-88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2A293902-8E5A-4144-AB5B-2E1A3FC6F84F}"/>
                  </a:ext>
                </a:extLst>
              </p:cNvPr>
              <p:cNvSpPr txBox="1"/>
              <p:nvPr/>
            </p:nvSpPr>
            <p:spPr>
              <a:xfrm>
                <a:off x="17085895" y="13944600"/>
                <a:ext cx="15168582" cy="1205070"/>
              </a:xfrm>
              <a:prstGeom prst="rect">
                <a:avLst/>
              </a:prstGeom>
              <a:noFill/>
            </p:spPr>
            <p:txBody>
              <a:bodyPr wrap="square" rtlCol="0">
                <a:spAutoFit/>
              </a:bodyPr>
              <a:lstStyle/>
              <a:p>
                <a:pPr marL="285750" lvl="1" indent="-285750">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Assuming an even bunch fill, the beam frequencies are </a:t>
                </a:r>
                <a14:m>
                  <m:oMath xmlns:m="http://schemas.openxmlformats.org/officeDocument/2006/math">
                    <m:sSubSup>
                      <m:sSubSupPr>
                        <m:ctrlPr>
                          <a:rPr lang="en-US" sz="3200" i="1" smtClean="0">
                            <a:solidFill>
                              <a:srgbClr val="000000"/>
                            </a:solidFill>
                            <a:latin typeface="Cambria Math" panose="02040503050406030204" pitchFamily="18" charset="0"/>
                          </a:rPr>
                        </m:ctrlPr>
                      </m:sSubSupPr>
                      <m:e>
                        <m:r>
                          <a:rPr lang="en-US" sz="3200" i="1" smtClean="0">
                            <a:solidFill>
                              <a:srgbClr val="000000"/>
                            </a:solidFill>
                            <a:latin typeface="Cambria Math" panose="02040503050406030204" pitchFamily="18" charset="0"/>
                            <a:ea typeface="Cambria Math" panose="02040503050406030204" pitchFamily="18" charset="0"/>
                          </a:rPr>
                          <m:t>𝜔</m:t>
                        </m:r>
                      </m:e>
                      <m:sub>
                        <m:r>
                          <a:rPr lang="en-US" sz="3200" b="0" i="1" smtClean="0">
                            <a:solidFill>
                              <a:srgbClr val="000000"/>
                            </a:solidFill>
                            <a:latin typeface="Cambria Math" panose="02040503050406030204" pitchFamily="18" charset="0"/>
                          </a:rPr>
                          <m:t>𝑝</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ea typeface="Cambria Math" panose="02040503050406030204" pitchFamily="18" charset="0"/>
                          </a:rPr>
                          <m:t>𝜇</m:t>
                        </m:r>
                      </m:sub>
                      <m:sup>
                        <m:r>
                          <a:rPr lang="en-US" sz="3200" b="0" i="1" smtClean="0">
                            <a:solidFill>
                              <a:srgbClr val="000000"/>
                            </a:solidFill>
                            <a:latin typeface="Cambria Math" panose="02040503050406030204" pitchFamily="18" charset="0"/>
                          </a:rPr>
                          <m:t>′</m:t>
                        </m:r>
                      </m:sup>
                    </m:sSubSup>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𝑝𝑀</m:t>
                    </m:r>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ea typeface="Cambria Math" panose="02040503050406030204" pitchFamily="18" charset="0"/>
                      </a:rPr>
                      <m:t>𝜇</m:t>
                    </m:r>
                    <m:r>
                      <a:rPr lang="en-US" sz="3200" i="1">
                        <a:solidFill>
                          <a:srgbClr val="000000"/>
                        </a:solidFill>
                        <a:latin typeface="Cambria Math" panose="02040503050406030204" pitchFamily="18" charset="0"/>
                        <a:ea typeface="Cambria Math" panose="02040503050406030204" pitchFamily="18" charset="0"/>
                      </a:rPr>
                      <m:t>)</m:t>
                    </m:r>
                    <m:sSub>
                      <m:sSubPr>
                        <m:ctrlPr>
                          <a:rPr lang="en-US" sz="3200" i="1">
                            <a:solidFill>
                              <a:srgbClr val="000000"/>
                            </a:solidFill>
                            <a:latin typeface="Cambria Math" panose="02040503050406030204" pitchFamily="18" charset="0"/>
                            <a:ea typeface="Cambria Math" panose="02040503050406030204" pitchFamily="18" charset="0"/>
                          </a:rPr>
                        </m:ctrlPr>
                      </m:sSubPr>
                      <m:e>
                        <m:r>
                          <a:rPr lang="en-US" sz="3200" i="1">
                            <a:solidFill>
                              <a:srgbClr val="000000"/>
                            </a:solidFill>
                            <a:latin typeface="Cambria Math" panose="02040503050406030204" pitchFamily="18" charset="0"/>
                            <a:ea typeface="Cambria Math" panose="02040503050406030204" pitchFamily="18" charset="0"/>
                          </a:rPr>
                          <m:t>𝜔</m:t>
                        </m:r>
                      </m:e>
                      <m:sub>
                        <m:r>
                          <a:rPr lang="en-US" sz="3200" i="1">
                            <a:solidFill>
                              <a:srgbClr val="000000"/>
                            </a:solidFill>
                            <a:latin typeface="Cambria Math" panose="02040503050406030204" pitchFamily="18" charset="0"/>
                            <a:ea typeface="Cambria Math" panose="02040503050406030204" pitchFamily="18" charset="0"/>
                          </a:rPr>
                          <m:t>0</m:t>
                        </m:r>
                      </m:sub>
                    </m:sSub>
                    <m:r>
                      <a:rPr lang="en-US" sz="3200" i="1">
                        <a:solidFill>
                          <a:srgbClr val="000000"/>
                        </a:solidFill>
                        <a:latin typeface="Cambria Math" panose="02040503050406030204" pitchFamily="18" charset="0"/>
                        <a:ea typeface="Cambria Math" panose="02040503050406030204" pitchFamily="18" charset="0"/>
                      </a:rPr>
                      <m:t>+</m:t>
                    </m:r>
                    <m:sSub>
                      <m:sSubPr>
                        <m:ctrlPr>
                          <a:rPr lang="en-US" sz="3200" i="1">
                            <a:solidFill>
                              <a:srgbClr val="000000"/>
                            </a:solidFill>
                            <a:latin typeface="Cambria Math" panose="02040503050406030204" pitchFamily="18" charset="0"/>
                          </a:rPr>
                        </m:ctrlPr>
                      </m:sSubPr>
                      <m:e>
                        <m:r>
                          <a:rPr lang="en-US" sz="3200" i="1">
                            <a:solidFill>
                              <a:srgbClr val="000000"/>
                            </a:solidFill>
                            <a:latin typeface="Cambria Math" panose="02040503050406030204" pitchFamily="18" charset="0"/>
                            <a:ea typeface="Cambria Math" panose="02040503050406030204" pitchFamily="18" charset="0"/>
                          </a:rPr>
                          <m:t>𝜔</m:t>
                        </m:r>
                      </m:e>
                      <m:sub>
                        <m:r>
                          <a:rPr lang="en-US" sz="3200" i="1">
                            <a:solidFill>
                              <a:srgbClr val="000000"/>
                            </a:solidFill>
                            <a:latin typeface="Cambria Math" panose="02040503050406030204" pitchFamily="18" charset="0"/>
                            <a:ea typeface="Cambria Math" panose="02040503050406030204" pitchFamily="18" charset="0"/>
                          </a:rPr>
                          <m:t>𝑠</m:t>
                        </m:r>
                      </m:sub>
                    </m:sSub>
                  </m:oMath>
                </a14:m>
                <a:r>
                  <a:rPr lang="en-US" sz="3200" dirty="0">
                    <a:solidFill>
                      <a:srgbClr val="000000"/>
                    </a:solidFill>
                    <a:latin typeface="Calibri" panose="020F0502020204030204" pitchFamily="34" charset="0"/>
                    <a:cs typeface="Calibri" panose="020F0502020204030204" pitchFamily="34" charset="0"/>
                  </a:rPr>
                  <a:t> </a:t>
                </a:r>
              </a:p>
              <a:p>
                <a:pPr marL="285750" lvl="2" indent="-285750">
                  <a:buFont typeface="Arial" panose="020B0604020202020204" pitchFamily="34" charset="0"/>
                  <a:buNone/>
                </a:pPr>
                <a:r>
                  <a:rPr lang="en-US" sz="3200" dirty="0">
                    <a:solidFill>
                      <a:srgbClr val="000000"/>
                    </a:solidFill>
                    <a:latin typeface="Calibri" panose="020F0502020204030204" pitchFamily="34" charset="0"/>
                    <a:cs typeface="Calibri" panose="020F0502020204030204" pitchFamily="34" charset="0"/>
                  </a:rPr>
                  <a:t>	M number of bunches, </a:t>
                </a:r>
                <a:r>
                  <a:rPr lang="el-GR" sz="3200" dirty="0">
                    <a:solidFill>
                      <a:srgbClr val="000000"/>
                    </a:solidFill>
                    <a:latin typeface="Calibri" panose="020F0502020204030204" pitchFamily="34" charset="0"/>
                    <a:cs typeface="Calibri" panose="020F0502020204030204" pitchFamily="34" charset="0"/>
                  </a:rPr>
                  <a:t>μ</a:t>
                </a:r>
                <a:r>
                  <a:rPr lang="en-US" sz="3200" dirty="0">
                    <a:solidFill>
                      <a:srgbClr val="000000"/>
                    </a:solidFill>
                    <a:latin typeface="Calibri" panose="020F0502020204030204" pitchFamily="34" charset="0"/>
                    <a:cs typeface="Calibri" panose="020F0502020204030204" pitchFamily="34" charset="0"/>
                  </a:rPr>
                  <a:t> is the coupled bunch mode (CBM) number </a:t>
                </a:r>
                <a14:m>
                  <m:oMath xmlns:m="http://schemas.openxmlformats.org/officeDocument/2006/math">
                    <m:r>
                      <a:rPr lang="en-US" sz="3200" i="1">
                        <a:solidFill>
                          <a:srgbClr val="000000"/>
                        </a:solidFill>
                        <a:latin typeface="Cambria Math" panose="02040503050406030204" pitchFamily="18" charset="0"/>
                      </a:rPr>
                      <m:t>0</m:t>
                    </m:r>
                    <m:r>
                      <a:rPr lang="en-US" sz="3200" i="1">
                        <a:solidFill>
                          <a:srgbClr val="000000"/>
                        </a:solidFill>
                        <a:latin typeface="Cambria Math" panose="02040503050406030204" pitchFamily="18" charset="0"/>
                        <a:ea typeface="Cambria Math" panose="02040503050406030204" pitchFamily="18" charset="0"/>
                      </a:rPr>
                      <m:t>≤</m:t>
                    </m:r>
                    <m:r>
                      <a:rPr lang="en-US" sz="3200" i="1">
                        <a:solidFill>
                          <a:srgbClr val="000000"/>
                        </a:solidFill>
                        <a:latin typeface="Cambria Math" panose="02040503050406030204" pitchFamily="18" charset="0"/>
                        <a:ea typeface="Cambria Math" panose="02040503050406030204" pitchFamily="18" charset="0"/>
                      </a:rPr>
                      <m:t>𝜇</m:t>
                    </m:r>
                    <m:r>
                      <a:rPr lang="en-US" sz="3200" i="1">
                        <a:solidFill>
                          <a:srgbClr val="000000"/>
                        </a:solidFill>
                        <a:latin typeface="Cambria Math" panose="02040503050406030204" pitchFamily="18" charset="0"/>
                        <a:ea typeface="Cambria Math" panose="02040503050406030204" pitchFamily="18" charset="0"/>
                      </a:rPr>
                      <m:t>&lt;</m:t>
                    </m:r>
                    <m:r>
                      <a:rPr lang="en-US" sz="3200" i="1">
                        <a:solidFill>
                          <a:srgbClr val="000000"/>
                        </a:solidFill>
                        <a:latin typeface="Cambria Math" panose="02040503050406030204" pitchFamily="18" charset="0"/>
                        <a:ea typeface="Cambria Math" panose="02040503050406030204" pitchFamily="18" charset="0"/>
                      </a:rPr>
                      <m:t>𝑀</m:t>
                    </m:r>
                  </m:oMath>
                </a14:m>
                <a:r>
                  <a:rPr lang="en-US" sz="3200" dirty="0">
                    <a:solidFill>
                      <a:srgbClr val="000000"/>
                    </a:solidFill>
                    <a:latin typeface="Calibri" panose="020F0502020204030204" pitchFamily="34" charset="0"/>
                    <a:ea typeface="Cambria Math" panose="02040503050406030204" pitchFamily="18" charset="0"/>
                  </a:rPr>
                  <a:t>.</a:t>
                </a:r>
              </a:p>
            </p:txBody>
          </p:sp>
        </mc:Choice>
        <mc:Fallback xmlns="">
          <p:sp>
            <p:nvSpPr>
              <p:cNvPr id="284" name="TextBox 283">
                <a:extLst>
                  <a:ext uri="{FF2B5EF4-FFF2-40B4-BE49-F238E27FC236}">
                    <a16:creationId xmlns:a16="http://schemas.microsoft.com/office/drawing/2014/main" id="{2A293902-8E5A-4144-AB5B-2E1A3FC6F84F}"/>
                  </a:ext>
                </a:extLst>
              </p:cNvPr>
              <p:cNvSpPr txBox="1">
                <a:spLocks noRot="1" noChangeAspect="1" noMove="1" noResize="1" noEditPoints="1" noAdjustHandles="1" noChangeArrowheads="1" noChangeShapeType="1" noTextEdit="1"/>
              </p:cNvSpPr>
              <p:nvPr/>
            </p:nvSpPr>
            <p:spPr>
              <a:xfrm>
                <a:off x="17085895" y="13944600"/>
                <a:ext cx="15168582" cy="1205070"/>
              </a:xfrm>
              <a:prstGeom prst="rect">
                <a:avLst/>
              </a:prstGeom>
              <a:blipFill>
                <a:blip r:embed="rId22"/>
                <a:stretch>
                  <a:fillRect l="-924" t="-6091" b="-86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A0F08845-11A9-4BEE-A0D5-0FF9B5578308}"/>
                  </a:ext>
                </a:extLst>
              </p:cNvPr>
              <p:cNvSpPr txBox="1"/>
              <p:nvPr/>
            </p:nvSpPr>
            <p:spPr>
              <a:xfrm>
                <a:off x="17085895" y="15402242"/>
                <a:ext cx="7377494" cy="4275851"/>
              </a:xfrm>
              <a:prstGeom prst="rect">
                <a:avLst/>
              </a:prstGeom>
              <a:noFill/>
            </p:spPr>
            <p:txBody>
              <a:bodyPr wrap="square" rtlCol="0">
                <a:spAutoFit/>
              </a:bodyPr>
              <a:lstStyle/>
              <a:p>
                <a:pPr marL="285750" lvl="2" indent="-285750">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Different CBMs represent different phase advances </a:t>
                </a:r>
                <a14:m>
                  <m:oMath xmlns:m="http://schemas.openxmlformats.org/officeDocument/2006/math">
                    <m:r>
                      <m:rPr>
                        <m:sty m:val="p"/>
                      </m:rPr>
                      <a:rPr lang="el-GR" sz="3200" i="1">
                        <a:solidFill>
                          <a:srgbClr val="000000"/>
                        </a:solidFill>
                        <a:latin typeface="Cambria Math" panose="02040503050406030204" pitchFamily="18" charset="0"/>
                      </a:rPr>
                      <m:t>Δ</m:t>
                    </m:r>
                    <m:sSub>
                      <m:sSubPr>
                        <m:ctrlPr>
                          <a:rPr lang="el-GR" sz="3200" i="1">
                            <a:solidFill>
                              <a:srgbClr val="000000"/>
                            </a:solidFill>
                            <a:latin typeface="Cambria Math" panose="02040503050406030204" pitchFamily="18" charset="0"/>
                          </a:rPr>
                        </m:ctrlPr>
                      </m:sSubPr>
                      <m:e>
                        <m:r>
                          <a:rPr lang="el-GR" sz="3200" i="1">
                            <a:solidFill>
                              <a:srgbClr val="000000"/>
                            </a:solidFill>
                            <a:latin typeface="Cambria Math" panose="02040503050406030204" pitchFamily="18" charset="0"/>
                            <a:ea typeface="Cambria Math" panose="02040503050406030204" pitchFamily="18" charset="0"/>
                          </a:rPr>
                          <m:t>𝜑</m:t>
                        </m:r>
                      </m:e>
                      <m:sub>
                        <m:r>
                          <m:rPr>
                            <m:sty m:val="p"/>
                          </m:rPr>
                          <a:rPr lang="el-GR" sz="3200" i="1">
                            <a:solidFill>
                              <a:srgbClr val="000000"/>
                            </a:solidFill>
                            <a:latin typeface="Cambria Math" panose="02040503050406030204" pitchFamily="18" charset="0"/>
                          </a:rPr>
                          <m:t>μ</m:t>
                        </m:r>
                      </m:sub>
                    </m:sSub>
                    <m:r>
                      <a:rPr lang="en-US" sz="3200" i="1">
                        <a:solidFill>
                          <a:srgbClr val="000000"/>
                        </a:solidFill>
                        <a:latin typeface="Cambria Math" panose="02040503050406030204" pitchFamily="18" charset="0"/>
                      </a:rPr>
                      <m:t>=</m:t>
                    </m:r>
                    <m:f>
                      <m:fPr>
                        <m:ctrlPr>
                          <a:rPr lang="en-US" sz="3200" i="1">
                            <a:solidFill>
                              <a:srgbClr val="000000"/>
                            </a:solidFill>
                            <a:latin typeface="Cambria Math" panose="02040503050406030204" pitchFamily="18" charset="0"/>
                            <a:ea typeface="Cambria Math" panose="02040503050406030204" pitchFamily="18" charset="0"/>
                          </a:rPr>
                        </m:ctrlPr>
                      </m:fPr>
                      <m:num>
                        <m:r>
                          <a:rPr lang="en-US" sz="3200" i="1">
                            <a:solidFill>
                              <a:srgbClr val="000000"/>
                            </a:solidFill>
                            <a:latin typeface="Cambria Math" panose="02040503050406030204" pitchFamily="18" charset="0"/>
                            <a:ea typeface="Cambria Math" panose="02040503050406030204" pitchFamily="18" charset="0"/>
                          </a:rPr>
                          <m:t>2</m:t>
                        </m:r>
                        <m:r>
                          <a:rPr lang="en-US" sz="3200" i="1">
                            <a:solidFill>
                              <a:srgbClr val="000000"/>
                            </a:solidFill>
                            <a:latin typeface="Cambria Math" panose="02040503050406030204" pitchFamily="18" charset="0"/>
                            <a:ea typeface="Cambria Math" panose="02040503050406030204" pitchFamily="18" charset="0"/>
                          </a:rPr>
                          <m:t>𝜋</m:t>
                        </m:r>
                        <m:r>
                          <m:rPr>
                            <m:sty m:val="p"/>
                          </m:rPr>
                          <a:rPr lang="el-GR" sz="3200" i="1">
                            <a:solidFill>
                              <a:srgbClr val="000000"/>
                            </a:solidFill>
                            <a:latin typeface="Cambria Math" panose="02040503050406030204" pitchFamily="18" charset="0"/>
                            <a:ea typeface="Cambria Math" panose="02040503050406030204" pitchFamily="18" charset="0"/>
                          </a:rPr>
                          <m:t>μ</m:t>
                        </m:r>
                      </m:num>
                      <m:den>
                        <m:r>
                          <a:rPr lang="en-US" sz="3200" i="1">
                            <a:solidFill>
                              <a:srgbClr val="000000"/>
                            </a:solidFill>
                            <a:latin typeface="Cambria Math" panose="02040503050406030204" pitchFamily="18" charset="0"/>
                            <a:ea typeface="Cambria Math" panose="02040503050406030204" pitchFamily="18" charset="0"/>
                          </a:rPr>
                          <m:t>𝑀</m:t>
                        </m:r>
                      </m:den>
                    </m:f>
                  </m:oMath>
                </a14:m>
                <a:r>
                  <a:rPr lang="en-US" sz="3200" dirty="0">
                    <a:solidFill>
                      <a:srgbClr val="000000"/>
                    </a:solidFill>
                    <a:latin typeface="Calibri" panose="020F0502020204030204" pitchFamily="34" charset="0"/>
                    <a:cs typeface="Calibri" panose="020F0502020204030204" pitchFamily="34" charset="0"/>
                  </a:rPr>
                  <a:t> between consecutive bunches. </a:t>
                </a:r>
              </a:p>
              <a:p>
                <a:pPr marL="285750" lvl="2" indent="-285750">
                  <a:buFont typeface="Arial" panose="020B0604020202020204" pitchFamily="34" charset="0"/>
                  <a:buChar char="•"/>
                </a:pPr>
                <a:endParaRPr lang="en-US" sz="3200" dirty="0">
                  <a:solidFill>
                    <a:srgbClr val="000000"/>
                  </a:solidFill>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This bunch oscillation can grow coherently and become an instability.</a:t>
                </a:r>
              </a:p>
              <a:p>
                <a:pPr marL="0" lvl="2" indent="0"/>
                <a:endParaRPr lang="en-US" sz="3200" dirty="0">
                  <a:solidFill>
                    <a:srgbClr val="000000"/>
                  </a:solidFill>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 Stability condition is:  </a:t>
                </a:r>
                <a14:m>
                  <m:oMath xmlns:m="http://schemas.openxmlformats.org/officeDocument/2006/math">
                    <m:sSub>
                      <m:sSubPr>
                        <m:ctrlPr>
                          <a:rPr lang="en-US" sz="3200" i="1" smtClean="0">
                            <a:solidFill>
                              <a:srgbClr val="000000"/>
                            </a:solidFill>
                            <a:latin typeface="Cambria Math" panose="02040503050406030204" pitchFamily="18" charset="0"/>
                          </a:rPr>
                        </m:ctrlPr>
                      </m:sSubPr>
                      <m:e>
                        <m:r>
                          <a:rPr lang="en-US" sz="3200" i="1">
                            <a:solidFill>
                              <a:srgbClr val="000000"/>
                            </a:solidFill>
                            <a:latin typeface="Cambria Math" panose="02040503050406030204" pitchFamily="18" charset="0"/>
                            <a:ea typeface="Cambria Math" panose="02040503050406030204" pitchFamily="18" charset="0"/>
                          </a:rPr>
                          <m:t>𝜏</m:t>
                        </m:r>
                      </m:e>
                      <m:sub>
                        <m:r>
                          <a:rPr lang="en-US" sz="3200" i="1">
                            <a:solidFill>
                              <a:srgbClr val="000000"/>
                            </a:solidFill>
                            <a:latin typeface="Cambria Math" panose="02040503050406030204" pitchFamily="18" charset="0"/>
                          </a:rPr>
                          <m:t>𝑖</m:t>
                        </m:r>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𝑔𝑟𝑜𝑤𝑡h</m:t>
                        </m:r>
                      </m:sub>
                    </m:sSub>
                    <m:r>
                      <a:rPr lang="en-US" sz="3200" i="1">
                        <a:solidFill>
                          <a:srgbClr val="000000"/>
                        </a:solidFill>
                        <a:latin typeface="Cambria Math" panose="02040503050406030204" pitchFamily="18" charset="0"/>
                      </a:rPr>
                      <m:t>&gt;</m:t>
                    </m:r>
                    <m:sSub>
                      <m:sSubPr>
                        <m:ctrlPr>
                          <a:rPr lang="en-US" sz="3200" i="1">
                            <a:solidFill>
                              <a:srgbClr val="000000"/>
                            </a:solidFill>
                            <a:latin typeface="Cambria Math" panose="02040503050406030204" pitchFamily="18" charset="0"/>
                          </a:rPr>
                        </m:ctrlPr>
                      </m:sSubPr>
                      <m:e>
                        <m:r>
                          <a:rPr lang="en-US" sz="3200" i="1">
                            <a:solidFill>
                              <a:srgbClr val="000000"/>
                            </a:solidFill>
                            <a:latin typeface="Cambria Math" panose="02040503050406030204" pitchFamily="18" charset="0"/>
                            <a:ea typeface="Cambria Math" panose="02040503050406030204" pitchFamily="18" charset="0"/>
                          </a:rPr>
                          <m:t>𝜏</m:t>
                        </m:r>
                      </m:e>
                      <m:sub>
                        <m:r>
                          <a:rPr lang="en-US" sz="3200" i="1">
                            <a:solidFill>
                              <a:srgbClr val="000000"/>
                            </a:solidFill>
                            <a:latin typeface="Cambria Math" panose="02040503050406030204" pitchFamily="18" charset="0"/>
                          </a:rPr>
                          <m:t>𝑑𝑎𝑚𝑝</m:t>
                        </m:r>
                      </m:sub>
                    </m:sSub>
                    <m:r>
                      <a:rPr lang="en-US" sz="3200" i="1">
                        <a:solidFill>
                          <a:srgbClr val="000000"/>
                        </a:solidFill>
                        <a:latin typeface="Cambria Math" panose="02040503050406030204" pitchFamily="18" charset="0"/>
                      </a:rPr>
                      <m:t>.</m:t>
                    </m:r>
                  </m:oMath>
                </a14:m>
                <a:r>
                  <a:rPr lang="en-US" sz="3200" dirty="0">
                    <a:solidFill>
                      <a:srgbClr val="000000"/>
                    </a:solidFill>
                    <a:latin typeface="Calibri" panose="020F0502020204030204" pitchFamily="34" charset="0"/>
                    <a:cs typeface="Calibri" panose="020F0502020204030204" pitchFamily="34" charset="0"/>
                  </a:rPr>
                  <a:t> </a:t>
                </a:r>
              </a:p>
            </p:txBody>
          </p:sp>
        </mc:Choice>
        <mc:Fallback xmlns="">
          <p:sp>
            <p:nvSpPr>
              <p:cNvPr id="285" name="TextBox 284">
                <a:extLst>
                  <a:ext uri="{FF2B5EF4-FFF2-40B4-BE49-F238E27FC236}">
                    <a16:creationId xmlns:a16="http://schemas.microsoft.com/office/drawing/2014/main" id="{A0F08845-11A9-4BEE-A0D5-0FF9B5578308}"/>
                  </a:ext>
                </a:extLst>
              </p:cNvPr>
              <p:cNvSpPr txBox="1">
                <a:spLocks noRot="1" noChangeAspect="1" noMove="1" noResize="1" noEditPoints="1" noAdjustHandles="1" noChangeArrowheads="1" noChangeShapeType="1" noTextEdit="1"/>
              </p:cNvSpPr>
              <p:nvPr/>
            </p:nvSpPr>
            <p:spPr>
              <a:xfrm>
                <a:off x="17085895" y="15402242"/>
                <a:ext cx="7377494" cy="4275851"/>
              </a:xfrm>
              <a:prstGeom prst="rect">
                <a:avLst/>
              </a:prstGeom>
              <a:blipFill>
                <a:blip r:embed="rId23"/>
                <a:stretch>
                  <a:fillRect l="-1901" t="-1854" r="-1653" b="-2996"/>
                </a:stretch>
              </a:blipFill>
            </p:spPr>
            <p:txBody>
              <a:bodyPr/>
              <a:lstStyle/>
              <a:p>
                <a:r>
                  <a:rPr lang="en-US">
                    <a:noFill/>
                  </a:rPr>
                  <a:t> </a:t>
                </a:r>
              </a:p>
            </p:txBody>
          </p:sp>
        </mc:Fallback>
      </mc:AlternateContent>
      <p:sp>
        <p:nvSpPr>
          <p:cNvPr id="64" name="Arrow: Curved Up 63">
            <a:extLst>
              <a:ext uri="{FF2B5EF4-FFF2-40B4-BE49-F238E27FC236}">
                <a16:creationId xmlns:a16="http://schemas.microsoft.com/office/drawing/2014/main" id="{9C7BF8F9-675F-4791-A41E-254D8EFA728C}"/>
              </a:ext>
            </a:extLst>
          </p:cNvPr>
          <p:cNvSpPr/>
          <p:nvPr/>
        </p:nvSpPr>
        <p:spPr>
          <a:xfrm rot="10800000">
            <a:off x="28063912" y="8761142"/>
            <a:ext cx="1730267" cy="662110"/>
          </a:xfrm>
          <a:prstGeom prst="curvedUpArrow">
            <a:avLst>
              <a:gd name="adj1" fmla="val 19645"/>
              <a:gd name="adj2" fmla="val 61463"/>
              <a:gd name="adj3" fmla="val 41801"/>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4" name="Group 83">
            <a:extLst>
              <a:ext uri="{FF2B5EF4-FFF2-40B4-BE49-F238E27FC236}">
                <a16:creationId xmlns:a16="http://schemas.microsoft.com/office/drawing/2014/main" id="{C74AD139-F7E8-4E36-8762-667E31F44D9E}"/>
              </a:ext>
            </a:extLst>
          </p:cNvPr>
          <p:cNvGrpSpPr/>
          <p:nvPr/>
        </p:nvGrpSpPr>
        <p:grpSpPr>
          <a:xfrm>
            <a:off x="18821400" y="7726613"/>
            <a:ext cx="7212429" cy="3329042"/>
            <a:chOff x="19187575" y="7056190"/>
            <a:chExt cx="7212429" cy="3342935"/>
          </a:xfrm>
        </p:grpSpPr>
        <p:grpSp>
          <p:nvGrpSpPr>
            <p:cNvPr id="77" name="Group 76">
              <a:extLst>
                <a:ext uri="{FF2B5EF4-FFF2-40B4-BE49-F238E27FC236}">
                  <a16:creationId xmlns:a16="http://schemas.microsoft.com/office/drawing/2014/main" id="{80E68624-DC77-4A2B-9114-38C5BD4B10A2}"/>
                </a:ext>
              </a:extLst>
            </p:cNvPr>
            <p:cNvGrpSpPr/>
            <p:nvPr/>
          </p:nvGrpSpPr>
          <p:grpSpPr>
            <a:xfrm>
              <a:off x="19187575" y="7056190"/>
              <a:ext cx="7212429" cy="2876020"/>
              <a:chOff x="18451479" y="7011781"/>
              <a:chExt cx="6106648" cy="2876020"/>
            </a:xfrm>
          </p:grpSpPr>
          <mc:AlternateContent xmlns:mc="http://schemas.openxmlformats.org/markup-compatibility/2006" xmlns:a14="http://schemas.microsoft.com/office/drawing/2010/main">
            <mc:Choice Requires="a14">
              <p:graphicFrame>
                <p:nvGraphicFramePr>
                  <p:cNvPr id="299" name="Chart 298">
                    <a:extLst>
                      <a:ext uri="{FF2B5EF4-FFF2-40B4-BE49-F238E27FC236}">
                        <a16:creationId xmlns:a16="http://schemas.microsoft.com/office/drawing/2014/main" id="{6E62DD60-B01C-4872-B230-67E6334F03E5}"/>
                      </a:ext>
                    </a:extLst>
                  </p:cNvPr>
                  <p:cNvGraphicFramePr>
                    <a:graphicFrameLocks/>
                  </p:cNvGraphicFramePr>
                  <p:nvPr>
                    <p:extLst>
                      <p:ext uri="{D42A27DB-BD31-4B8C-83A1-F6EECF244321}">
                        <p14:modId xmlns:p14="http://schemas.microsoft.com/office/powerpoint/2010/main" val="3359605277"/>
                      </p:ext>
                    </p:extLst>
                  </p:nvPr>
                </p:nvGraphicFramePr>
                <p:xfrm>
                  <a:off x="19477752" y="7011781"/>
                  <a:ext cx="4572000" cy="2743200"/>
                </p:xfrm>
                <a:graphic>
                  <a:graphicData uri="http://schemas.openxmlformats.org/drawingml/2006/chart">
                    <c:chart xmlns:c="http://schemas.openxmlformats.org/drawingml/2006/chart" xmlns:r="http://schemas.openxmlformats.org/officeDocument/2006/relationships" r:id="rId24"/>
                  </a:graphicData>
                </a:graphic>
              </p:graphicFrame>
            </mc:Choice>
            <mc:Fallback xmlns="">
              <p:graphicFrame>
                <p:nvGraphicFramePr>
                  <p:cNvPr id="299" name="Chart 298">
                    <a:extLst>
                      <a:ext uri="{FF2B5EF4-FFF2-40B4-BE49-F238E27FC236}">
                        <a16:creationId xmlns:a16="http://schemas.microsoft.com/office/drawing/2014/main" id="{6E62DD60-B01C-4872-B230-67E6334F03E5}"/>
                      </a:ext>
                    </a:extLst>
                  </p:cNvPr>
                  <p:cNvGraphicFramePr>
                    <a:graphicFrameLocks/>
                  </p:cNvGraphicFramePr>
                  <p:nvPr>
                    <p:extLst>
                      <p:ext uri="{D42A27DB-BD31-4B8C-83A1-F6EECF244321}">
                        <p14:modId xmlns:p14="http://schemas.microsoft.com/office/powerpoint/2010/main" val="3359605277"/>
                      </p:ext>
                    </p:extLst>
                  </p:nvPr>
                </p:nvGraphicFramePr>
                <p:xfrm>
                  <a:off x="19477752" y="7011781"/>
                  <a:ext cx="4572000" cy="2743200"/>
                </p:xfrm>
                <a:graphic>
                  <a:graphicData uri="http://schemas.openxmlformats.org/drawingml/2006/chart">
                    <c:chart xmlns:c="http://schemas.openxmlformats.org/drawingml/2006/chart" xmlns:r="http://schemas.openxmlformats.org/officeDocument/2006/relationships" r:id="rId26"/>
                  </a:graphicData>
                </a:graphic>
              </p:graphicFrame>
            </mc:Fallback>
          </mc:AlternateContent>
          <p:sp>
            <p:nvSpPr>
              <p:cNvPr id="300" name="Oval 299">
                <a:extLst>
                  <a:ext uri="{FF2B5EF4-FFF2-40B4-BE49-F238E27FC236}">
                    <a16:creationId xmlns:a16="http://schemas.microsoft.com/office/drawing/2014/main" id="{8DFC4968-752D-4AD0-8932-AF2925FCA8DD}"/>
                  </a:ext>
                </a:extLst>
              </p:cNvPr>
              <p:cNvSpPr/>
              <p:nvPr/>
            </p:nvSpPr>
            <p:spPr>
              <a:xfrm>
                <a:off x="19371272" y="9692029"/>
                <a:ext cx="455378" cy="181333"/>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F5A2B241-2C11-49DF-AFB9-10EE95F30060}"/>
                  </a:ext>
                </a:extLst>
              </p:cNvPr>
              <p:cNvCxnSpPr>
                <a:cxnSpLocks/>
                <a:stCxn id="300" idx="6"/>
                <a:endCxn id="301" idx="2"/>
              </p:cNvCxnSpPr>
              <p:nvPr/>
            </p:nvCxnSpPr>
            <p:spPr>
              <a:xfrm>
                <a:off x="19826650" y="9782696"/>
                <a:ext cx="2699097" cy="14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1" name="Oval 300">
                <a:extLst>
                  <a:ext uri="{FF2B5EF4-FFF2-40B4-BE49-F238E27FC236}">
                    <a16:creationId xmlns:a16="http://schemas.microsoft.com/office/drawing/2014/main" id="{A2CA6544-4A32-497E-B8F9-B6A04F8920BC}"/>
                  </a:ext>
                </a:extLst>
              </p:cNvPr>
              <p:cNvSpPr/>
              <p:nvPr/>
            </p:nvSpPr>
            <p:spPr>
              <a:xfrm>
                <a:off x="22525747" y="9706468"/>
                <a:ext cx="455378" cy="181333"/>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D268A89-876C-49F3-B32E-77B2BD957FC6}"/>
                      </a:ext>
                    </a:extLst>
                  </p:cNvPr>
                  <p:cNvSpPr txBox="1"/>
                  <p:nvPr/>
                </p:nvSpPr>
                <p:spPr>
                  <a:xfrm>
                    <a:off x="18451479" y="7196660"/>
                    <a:ext cx="10357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lumMod val="75000"/>
                                    </a:schemeClr>
                                  </a:solidFill>
                                  <a:latin typeface="Cambria Math" panose="02040503050406030204" pitchFamily="18" charset="0"/>
                                </a:rPr>
                              </m:ctrlPr>
                            </m:sSubPr>
                            <m:e>
                              <m:r>
                                <a:rPr lang="en-US" sz="2400" b="0" i="1" smtClean="0">
                                  <a:solidFill>
                                    <a:schemeClr val="bg1">
                                      <a:lumMod val="75000"/>
                                    </a:schemeClr>
                                  </a:solidFill>
                                  <a:latin typeface="Cambria Math" panose="02040503050406030204" pitchFamily="18" charset="0"/>
                                </a:rPr>
                                <m:t>𝑊</m:t>
                              </m:r>
                            </m:e>
                            <m:sub>
                              <m:r>
                                <a:rPr lang="en-US" sz="2400" b="0" i="1" smtClean="0">
                                  <a:solidFill>
                                    <a:schemeClr val="bg1">
                                      <a:lumMod val="75000"/>
                                    </a:schemeClr>
                                  </a:solidFill>
                                  <a:latin typeface="Cambria Math" panose="02040503050406030204" pitchFamily="18" charset="0"/>
                                </a:rPr>
                                <m:t>𝑐𝑎𝑣</m:t>
                              </m:r>
                            </m:sub>
                          </m:sSub>
                          <m:r>
                            <a:rPr lang="en-US" sz="2400" b="0" i="1" smtClean="0">
                              <a:solidFill>
                                <a:schemeClr val="bg1">
                                  <a:lumMod val="75000"/>
                                </a:schemeClr>
                              </a:solidFill>
                              <a:latin typeface="Cambria Math" panose="02040503050406030204" pitchFamily="18" charset="0"/>
                            </a:rPr>
                            <m:t>(</m:t>
                          </m:r>
                          <m:r>
                            <a:rPr lang="en-US" sz="2400" b="0" i="1" smtClean="0">
                              <a:solidFill>
                                <a:schemeClr val="bg1">
                                  <a:lumMod val="75000"/>
                                </a:schemeClr>
                              </a:solidFill>
                              <a:latin typeface="Cambria Math" panose="02040503050406030204" pitchFamily="18" charset="0"/>
                            </a:rPr>
                            <m:t>𝑡</m:t>
                          </m:r>
                          <m:r>
                            <a:rPr lang="en-US" sz="2400" b="0" i="1" smtClean="0">
                              <a:solidFill>
                                <a:schemeClr val="bg1">
                                  <a:lumMod val="75000"/>
                                </a:schemeClr>
                              </a:solidFill>
                              <a:latin typeface="Cambria Math" panose="02040503050406030204" pitchFamily="18" charset="0"/>
                            </a:rPr>
                            <m:t>)</m:t>
                          </m:r>
                        </m:oMath>
                      </m:oMathPara>
                    </a14:m>
                    <a:endParaRPr lang="en-US" sz="2400" dirty="0">
                      <a:solidFill>
                        <a:schemeClr val="bg1">
                          <a:lumMod val="75000"/>
                        </a:schemeClr>
                      </a:solidFill>
                    </a:endParaRPr>
                  </a:p>
                </p:txBody>
              </p:sp>
            </mc:Choice>
            <mc:Fallback xmlns="">
              <p:sp>
                <p:nvSpPr>
                  <p:cNvPr id="76" name="TextBox 75">
                    <a:extLst>
                      <a:ext uri="{FF2B5EF4-FFF2-40B4-BE49-F238E27FC236}">
                        <a16:creationId xmlns:a16="http://schemas.microsoft.com/office/drawing/2014/main" id="{6D268A89-876C-49F3-B32E-77B2BD957FC6}"/>
                      </a:ext>
                    </a:extLst>
                  </p:cNvPr>
                  <p:cNvSpPr txBox="1">
                    <a:spLocks noRot="1" noChangeAspect="1" noMove="1" noResize="1" noEditPoints="1" noAdjustHandles="1" noChangeArrowheads="1" noChangeShapeType="1" noTextEdit="1"/>
                  </p:cNvSpPr>
                  <p:nvPr/>
                </p:nvSpPr>
                <p:spPr>
                  <a:xfrm>
                    <a:off x="18451479" y="7196660"/>
                    <a:ext cx="1035796" cy="461665"/>
                  </a:xfrm>
                  <a:prstGeom prst="rect">
                    <a:avLst/>
                  </a:prstGeom>
                  <a:blipFill>
                    <a:blip r:embed="rId27"/>
                    <a:stretch>
                      <a:fillRect r="-3000"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2" name="TextBox 301">
                    <a:extLst>
                      <a:ext uri="{FF2B5EF4-FFF2-40B4-BE49-F238E27FC236}">
                        <a16:creationId xmlns:a16="http://schemas.microsoft.com/office/drawing/2014/main" id="{985549C0-D549-4778-AC7E-94A60AD56AFF}"/>
                      </a:ext>
                    </a:extLst>
                  </p:cNvPr>
                  <p:cNvSpPr txBox="1"/>
                  <p:nvPr/>
                </p:nvSpPr>
                <p:spPr>
                  <a:xfrm>
                    <a:off x="23522331" y="8411540"/>
                    <a:ext cx="10357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lumMod val="75000"/>
                                </a:schemeClr>
                              </a:solidFill>
                              <a:latin typeface="Cambria Math" panose="02040503050406030204" pitchFamily="18" charset="0"/>
                            </a:rPr>
                            <m:t>𝑡</m:t>
                          </m:r>
                        </m:oMath>
                      </m:oMathPara>
                    </a14:m>
                    <a:endParaRPr lang="en-US" sz="2400" dirty="0">
                      <a:solidFill>
                        <a:schemeClr val="bg1">
                          <a:lumMod val="75000"/>
                        </a:schemeClr>
                      </a:solidFill>
                    </a:endParaRPr>
                  </a:p>
                </p:txBody>
              </p:sp>
            </mc:Choice>
            <mc:Fallback xmlns="">
              <p:sp>
                <p:nvSpPr>
                  <p:cNvPr id="302" name="TextBox 301">
                    <a:extLst>
                      <a:ext uri="{FF2B5EF4-FFF2-40B4-BE49-F238E27FC236}">
                        <a16:creationId xmlns:a16="http://schemas.microsoft.com/office/drawing/2014/main" id="{985549C0-D549-4778-AC7E-94A60AD56AFF}"/>
                      </a:ext>
                    </a:extLst>
                  </p:cNvPr>
                  <p:cNvSpPr txBox="1">
                    <a:spLocks noRot="1" noChangeAspect="1" noMove="1" noResize="1" noEditPoints="1" noAdjustHandles="1" noChangeArrowheads="1" noChangeShapeType="1" noTextEdit="1"/>
                  </p:cNvSpPr>
                  <p:nvPr/>
                </p:nvSpPr>
                <p:spPr>
                  <a:xfrm>
                    <a:off x="23522331" y="8411540"/>
                    <a:ext cx="1035796" cy="461665"/>
                  </a:xfrm>
                  <a:prstGeom prst="rect">
                    <a:avLst/>
                  </a:prstGeom>
                  <a:blipFill>
                    <a:blip r:embed="rId28"/>
                    <a:stretch>
                      <a:fillRect/>
                    </a:stretch>
                  </a:blipFill>
                </p:spPr>
                <p:txBody>
                  <a:bodyPr/>
                  <a:lstStyle/>
                  <a:p>
                    <a:r>
                      <a:rPr lang="en-US">
                        <a:noFill/>
                      </a:rPr>
                      <a:t> </a:t>
                    </a:r>
                  </a:p>
                </p:txBody>
              </p:sp>
            </mc:Fallback>
          </mc:AlternateContent>
        </p:grpSp>
        <p:sp>
          <p:nvSpPr>
            <p:cNvPr id="304" name="TextBox 303">
              <a:extLst>
                <a:ext uri="{FF2B5EF4-FFF2-40B4-BE49-F238E27FC236}">
                  <a16:creationId xmlns:a16="http://schemas.microsoft.com/office/drawing/2014/main" id="{47685AC5-233D-4AD7-8A9E-B2D1B0698E01}"/>
                </a:ext>
              </a:extLst>
            </p:cNvPr>
            <p:cNvSpPr txBox="1"/>
            <p:nvPr/>
          </p:nvSpPr>
          <p:spPr>
            <a:xfrm>
              <a:off x="19799253" y="9951855"/>
              <a:ext cx="1489654" cy="447270"/>
            </a:xfrm>
            <a:prstGeom prst="rect">
              <a:avLst/>
            </a:prstGeom>
            <a:noFill/>
          </p:spPr>
          <p:txBody>
            <a:bodyPr wrap="square" rtlCol="0" anchor="ctr">
              <a:spAutoFit/>
            </a:bodyPr>
            <a:lstStyle/>
            <a:p>
              <a:pPr algn="ctr"/>
              <a:r>
                <a:rPr lang="en-US" sz="1800" dirty="0"/>
                <a:t>Bunch 1</a:t>
              </a:r>
            </a:p>
          </p:txBody>
        </p:sp>
        <p:sp>
          <p:nvSpPr>
            <p:cNvPr id="305" name="TextBox 304">
              <a:extLst>
                <a:ext uri="{FF2B5EF4-FFF2-40B4-BE49-F238E27FC236}">
                  <a16:creationId xmlns:a16="http://schemas.microsoft.com/office/drawing/2014/main" id="{26EFE10F-3ACE-44E2-9F88-8681CDCD04D7}"/>
                </a:ext>
              </a:extLst>
            </p:cNvPr>
            <p:cNvSpPr txBox="1"/>
            <p:nvPr/>
          </p:nvSpPr>
          <p:spPr>
            <a:xfrm>
              <a:off x="23529521" y="9990854"/>
              <a:ext cx="1489654" cy="369332"/>
            </a:xfrm>
            <a:prstGeom prst="rect">
              <a:avLst/>
            </a:prstGeom>
            <a:noFill/>
          </p:spPr>
          <p:txBody>
            <a:bodyPr wrap="square" rtlCol="0" anchor="ctr">
              <a:spAutoFit/>
            </a:bodyPr>
            <a:lstStyle/>
            <a:p>
              <a:pPr algn="ctr"/>
              <a:r>
                <a:rPr lang="en-US" sz="1800" dirty="0"/>
                <a:t>Bunch 2</a:t>
              </a:r>
            </a:p>
          </p:txBody>
        </p:sp>
      </p:grpSp>
      <mc:AlternateContent xmlns:mc="http://schemas.openxmlformats.org/markup-compatibility/2006" xmlns:a14="http://schemas.microsoft.com/office/drawing/2010/main">
        <mc:Choice Requires="a14">
          <p:sp>
            <p:nvSpPr>
              <p:cNvPr id="202" name="Content Placeholder 2">
                <a:extLst>
                  <a:ext uri="{FF2B5EF4-FFF2-40B4-BE49-F238E27FC236}">
                    <a16:creationId xmlns:a16="http://schemas.microsoft.com/office/drawing/2014/main" id="{688F3A02-C572-49D1-990B-C7FB42953480}"/>
                  </a:ext>
                </a:extLst>
              </p:cNvPr>
              <p:cNvSpPr txBox="1">
                <a:spLocks/>
              </p:cNvSpPr>
              <p:nvPr/>
            </p:nvSpPr>
            <p:spPr>
              <a:xfrm>
                <a:off x="19354594" y="12421441"/>
                <a:ext cx="6629606" cy="2285159"/>
              </a:xfrm>
              <a:prstGeom prst="rect">
                <a:avLst/>
              </a:prstGeom>
              <a:noFill/>
              <a:ln w="9525">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defRPr/>
                </a:pPr>
                <a14:m>
                  <m:oMathPara xmlns:m="http://schemas.openxmlformats.org/officeDocument/2006/math">
                    <m:oMathParaPr>
                      <m:jc m:val="centerGroup"/>
                    </m:oMathParaPr>
                    <m:oMath xmlns:m="http://schemas.openxmlformats.org/officeDocument/2006/math">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𝑍</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m:t>
                      </m:r>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𝜔</m:t>
                          </m:r>
                        </m:e>
                        <m: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m:t>
                      </m:r>
                      <m:f>
                        <m:fPr>
                          <m:ctrlPr>
                            <a:rPr lang="en-US" sz="3200" i="1">
                              <a:solidFill>
                                <a:prstClr val="black"/>
                              </a:solidFill>
                              <a:latin typeface="Cambria Math" panose="02040503050406030204" pitchFamily="18" charset="0"/>
                            </a:rPr>
                          </m:ctrlPr>
                        </m:fPr>
                        <m:num>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𝑅</m:t>
                              </m:r>
                            </m:e>
                            <m:sub>
                              <m:r>
                                <a:rPr lang="en-US" sz="3200" i="1">
                                  <a:solidFill>
                                    <a:prstClr val="black"/>
                                  </a:solidFill>
                                  <a:latin typeface="Cambria Math" panose="02040503050406030204" pitchFamily="18" charset="0"/>
                                </a:rPr>
                                <m:t>𝑘</m:t>
                              </m:r>
                            </m:sub>
                          </m:sSub>
                        </m:num>
                        <m:den>
                          <m:r>
                            <a:rPr lang="en-US" sz="3200" i="1">
                              <a:solidFill>
                                <a:prstClr val="black"/>
                              </a:solidFill>
                              <a:latin typeface="Cambria Math" panose="02040503050406030204" pitchFamily="18" charset="0"/>
                            </a:rPr>
                            <m:t>1+</m:t>
                          </m:r>
                          <m:r>
                            <a:rPr lang="en-US" sz="3200" i="1">
                              <a:solidFill>
                                <a:prstClr val="black"/>
                              </a:solidFill>
                              <a:latin typeface="Cambria Math" panose="02040503050406030204" pitchFamily="18" charset="0"/>
                            </a:rPr>
                            <m:t>𝑖</m:t>
                          </m:r>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𝑄</m:t>
                              </m:r>
                            </m:e>
                            <m:sub>
                              <m:r>
                                <a:rPr lang="en-US" sz="3200" i="1">
                                  <a:solidFill>
                                    <a:prstClr val="black"/>
                                  </a:solidFill>
                                  <a:latin typeface="Cambria Math" panose="02040503050406030204" pitchFamily="18" charset="0"/>
                                </a:rPr>
                                <m:t>𝑘</m:t>
                              </m:r>
                            </m:sub>
                          </m:sSub>
                          <m:d>
                            <m:dPr>
                              <m:ctrlPr>
                                <a:rPr lang="en-US" sz="3200" i="1">
                                  <a:solidFill>
                                    <a:prstClr val="black"/>
                                  </a:solidFill>
                                  <a:latin typeface="Cambria Math" panose="02040503050406030204" pitchFamily="18" charset="0"/>
                                </a:rPr>
                              </m:ctrlPr>
                            </m:dPr>
                            <m:e>
                              <m:f>
                                <m:fPr>
                                  <m:ctrlPr>
                                    <a:rPr lang="en-US" sz="3200" i="1">
                                      <a:solidFill>
                                        <a:prstClr val="black"/>
                                      </a:solidFill>
                                      <a:latin typeface="Cambria Math" panose="02040503050406030204" pitchFamily="18" charset="0"/>
                                    </a:rPr>
                                  </m:ctrlPr>
                                </m:fPr>
                                <m:num>
                                  <m:sSub>
                                    <m:sSubPr>
                                      <m:ctrlPr>
                                        <a:rPr lang="en-US" sz="3200" i="1">
                                          <a:solidFill>
                                            <a:prstClr val="black"/>
                                          </a:solidFill>
                                          <a:latin typeface="Cambria Math" panose="02040503050406030204" pitchFamily="18" charset="0"/>
                                          <a:ea typeface="Cambria Math" panose="02040503050406030204" pitchFamily="18" charset="0"/>
                                        </a:rPr>
                                      </m:ctrlPr>
                                    </m:sSubPr>
                                    <m:e>
                                      <m:r>
                                        <m:rPr>
                                          <m:sty m:val="p"/>
                                        </m:rPr>
                                        <a:rPr lang="el-GR" sz="3200" i="1">
                                          <a:solidFill>
                                            <a:prstClr val="black"/>
                                          </a:solidFill>
                                          <a:latin typeface="Cambria Math" panose="02040503050406030204" pitchFamily="18" charset="0"/>
                                          <a:ea typeface="Cambria Math" panose="02040503050406030204" pitchFamily="18" charset="0"/>
                                        </a:rPr>
                                        <m:t>ω</m:t>
                                      </m:r>
                                    </m:e>
                                    <m:sub>
                                      <m:r>
                                        <a:rPr lang="en-US" sz="3200" i="1">
                                          <a:solidFill>
                                            <a:prstClr val="black"/>
                                          </a:solidFill>
                                          <a:latin typeface="Cambria Math" panose="02040503050406030204" pitchFamily="18" charset="0"/>
                                          <a:ea typeface="Cambria Math" panose="02040503050406030204" pitchFamily="18" charset="0"/>
                                        </a:rPr>
                                        <m:t>𝑘</m:t>
                                      </m:r>
                                    </m:sub>
                                  </m:sSub>
                                </m:num>
                                <m:den>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ea typeface="Cambria Math" panose="02040503050406030204" pitchFamily="18" charset="0"/>
                                        </a:rPr>
                                        <m:t>𝜔</m:t>
                                      </m:r>
                                    </m:e>
                                    <m:sup>
                                      <m:r>
                                        <a:rPr lang="en-US" sz="3200" i="1">
                                          <a:solidFill>
                                            <a:prstClr val="black"/>
                                          </a:solidFill>
                                          <a:latin typeface="Cambria Math" panose="02040503050406030204" pitchFamily="18" charset="0"/>
                                        </a:rPr>
                                        <m:t>′</m:t>
                                      </m:r>
                                    </m:sup>
                                  </m:sSup>
                                </m:den>
                              </m:f>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ea typeface="Cambria Math" panose="02040503050406030204" pitchFamily="18" charset="0"/>
                                        </a:rPr>
                                        <m:t>𝜔</m:t>
                                      </m:r>
                                    </m:e>
                                    <m:sup>
                                      <m:r>
                                        <a:rPr lang="en-US" sz="3200" i="1">
                                          <a:solidFill>
                                            <a:prstClr val="black"/>
                                          </a:solidFill>
                                          <a:latin typeface="Cambria Math" panose="02040503050406030204" pitchFamily="18" charset="0"/>
                                        </a:rPr>
                                        <m:t>′</m:t>
                                      </m:r>
                                    </m:sup>
                                  </m:sSup>
                                </m:num>
                                <m:den>
                                  <m:sSub>
                                    <m:sSubPr>
                                      <m:ctrlPr>
                                        <a:rPr lang="en-US" sz="3200" i="1">
                                          <a:solidFill>
                                            <a:prstClr val="black"/>
                                          </a:solidFill>
                                          <a:latin typeface="Cambria Math" panose="02040503050406030204" pitchFamily="18" charset="0"/>
                                          <a:ea typeface="Cambria Math" panose="02040503050406030204" pitchFamily="18" charset="0"/>
                                        </a:rPr>
                                      </m:ctrlPr>
                                    </m:sSubPr>
                                    <m:e>
                                      <m:r>
                                        <m:rPr>
                                          <m:sty m:val="p"/>
                                        </m:rPr>
                                        <a:rPr lang="el-GR" sz="3200" i="1">
                                          <a:solidFill>
                                            <a:prstClr val="black"/>
                                          </a:solidFill>
                                          <a:latin typeface="Cambria Math" panose="02040503050406030204" pitchFamily="18" charset="0"/>
                                          <a:ea typeface="Cambria Math" panose="02040503050406030204" pitchFamily="18" charset="0"/>
                                        </a:rPr>
                                        <m:t>ω</m:t>
                                      </m:r>
                                    </m:e>
                                    <m:sub>
                                      <m:r>
                                        <a:rPr lang="en-US" sz="3200" i="1">
                                          <a:solidFill>
                                            <a:prstClr val="black"/>
                                          </a:solidFill>
                                          <a:latin typeface="Cambria Math" panose="02040503050406030204" pitchFamily="18" charset="0"/>
                                          <a:ea typeface="Cambria Math" panose="02040503050406030204" pitchFamily="18" charset="0"/>
                                        </a:rPr>
                                        <m:t>𝑘</m:t>
                                      </m:r>
                                    </m:sub>
                                  </m:sSub>
                                </m:den>
                              </m:f>
                            </m:e>
                          </m:d>
                        </m:den>
                      </m:f>
                    </m:oMath>
                  </m:oMathPara>
                </a14:m>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algn="ctr" fontAlgn="auto">
                  <a:spcAft>
                    <a:spcPts val="0"/>
                  </a:spcAf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mc:Choice>
        <mc:Fallback xmlns="">
          <p:sp>
            <p:nvSpPr>
              <p:cNvPr id="202" name="Content Placeholder 2">
                <a:extLst>
                  <a:ext uri="{FF2B5EF4-FFF2-40B4-BE49-F238E27FC236}">
                    <a16:creationId xmlns:a16="http://schemas.microsoft.com/office/drawing/2014/main" id="{688F3A02-C572-49D1-990B-C7FB42953480}"/>
                  </a:ext>
                </a:extLst>
              </p:cNvPr>
              <p:cNvSpPr txBox="1">
                <a:spLocks noRot="1" noChangeAspect="1" noMove="1" noResize="1" noEditPoints="1" noAdjustHandles="1" noChangeArrowheads="1" noChangeShapeType="1" noTextEdit="1"/>
              </p:cNvSpPr>
              <p:nvPr/>
            </p:nvSpPr>
            <p:spPr>
              <a:xfrm>
                <a:off x="19354594" y="12421441"/>
                <a:ext cx="6629606" cy="2285159"/>
              </a:xfrm>
              <a:prstGeom prst="rect">
                <a:avLst/>
              </a:prstGeom>
              <a:blipFill>
                <a:blip r:embed="rId29"/>
                <a:stretch>
                  <a:fillRect t="-267"/>
                </a:stretch>
              </a:blipFill>
              <a:ln w="9525">
                <a:no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6AE3B766-DFFB-4D87-BF1A-2A3010D27D47}"/>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0175200" y="152400"/>
            <a:ext cx="2225032" cy="2236660"/>
          </a:xfrm>
          <a:prstGeom prst="rect">
            <a:avLst/>
          </a:prstGeom>
        </p:spPr>
      </p:pic>
      <p:pic>
        <p:nvPicPr>
          <p:cNvPr id="7" name="Picture 6">
            <a:extLst>
              <a:ext uri="{FF2B5EF4-FFF2-40B4-BE49-F238E27FC236}">
                <a16:creationId xmlns:a16="http://schemas.microsoft.com/office/drawing/2014/main" id="{A8A5E063-9F14-4002-993D-29575077EED1}"/>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6974800" y="1603723"/>
            <a:ext cx="2144211" cy="1882942"/>
          </a:xfrm>
          <a:prstGeom prst="rect">
            <a:avLst/>
          </a:prstGeom>
        </p:spPr>
      </p:pic>
      <p:pic>
        <p:nvPicPr>
          <p:cNvPr id="11" name="Picture 10">
            <a:extLst>
              <a:ext uri="{FF2B5EF4-FFF2-40B4-BE49-F238E27FC236}">
                <a16:creationId xmlns:a16="http://schemas.microsoft.com/office/drawing/2014/main" id="{AA20C022-1E86-45BA-88BA-A0B303E2AC10}"/>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9375100" y="2600198"/>
            <a:ext cx="3358660" cy="1804720"/>
          </a:xfrm>
          <a:prstGeom prst="rect">
            <a:avLst/>
          </a:prstGeom>
        </p:spPr>
      </p:pic>
      <p:pic>
        <p:nvPicPr>
          <p:cNvPr id="17" name="Picture 16">
            <a:extLst>
              <a:ext uri="{FF2B5EF4-FFF2-40B4-BE49-F238E27FC236}">
                <a16:creationId xmlns:a16="http://schemas.microsoft.com/office/drawing/2014/main" id="{7C800911-C5BD-4EFC-8E87-DC075CFA65B4}"/>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4231600" y="304800"/>
            <a:ext cx="5265557" cy="951661"/>
          </a:xfrm>
          <a:prstGeom prst="rect">
            <a:avLst/>
          </a:prstGeom>
        </p:spPr>
      </p:pic>
      <p:pic>
        <p:nvPicPr>
          <p:cNvPr id="19" name="Picture 18">
            <a:extLst>
              <a:ext uri="{FF2B5EF4-FFF2-40B4-BE49-F238E27FC236}">
                <a16:creationId xmlns:a16="http://schemas.microsoft.com/office/drawing/2014/main" id="{DEBAC821-EFEC-40AB-A31A-29113A71534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923042" y="152400"/>
            <a:ext cx="5839958" cy="1269556"/>
          </a:xfrm>
          <a:prstGeom prst="rect">
            <a:avLst/>
          </a:prstGeom>
        </p:spPr>
      </p:pic>
      <p:sp>
        <p:nvSpPr>
          <p:cNvPr id="177" name="1 Rectángulo">
            <a:extLst>
              <a:ext uri="{FF2B5EF4-FFF2-40B4-BE49-F238E27FC236}">
                <a16:creationId xmlns:a16="http://schemas.microsoft.com/office/drawing/2014/main" id="{71BC77EC-6A8E-44C1-A111-64A348CE5876}"/>
              </a:ext>
            </a:extLst>
          </p:cNvPr>
          <p:cNvSpPr/>
          <p:nvPr/>
        </p:nvSpPr>
        <p:spPr>
          <a:xfrm flipV="1">
            <a:off x="513515" y="40493059"/>
            <a:ext cx="32004001" cy="1215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5" name="Rounded Rectangle 151">
            <a:extLst>
              <a:ext uri="{FF2B5EF4-FFF2-40B4-BE49-F238E27FC236}">
                <a16:creationId xmlns:a16="http://schemas.microsoft.com/office/drawing/2014/main" id="{BCE7EDBB-793A-470A-99A1-8CBBC47EFEAD}"/>
              </a:ext>
            </a:extLst>
          </p:cNvPr>
          <p:cNvSpPr/>
          <p:nvPr/>
        </p:nvSpPr>
        <p:spPr>
          <a:xfrm>
            <a:off x="513515" y="40799735"/>
            <a:ext cx="32004001" cy="2710465"/>
          </a:xfrm>
          <a:prstGeom prst="roundRect">
            <a:avLst>
              <a:gd name="adj" fmla="val 2063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19456" tIns="109728" rIns="219456" bIns="109728" anchor="ctr"/>
          <a:lstStyle/>
          <a:p>
            <a:pPr algn="ctr" defTabSz="4386727" fontAlgn="auto">
              <a:spcBef>
                <a:spcPts val="0"/>
              </a:spcBef>
              <a:spcAft>
                <a:spcPts val="0"/>
              </a:spcAft>
              <a:defRPr/>
            </a:pPr>
            <a:r>
              <a:rPr lang="en-US" sz="4000" b="1" u="sng" dirty="0">
                <a:solidFill>
                  <a:srgbClr val="FFFFFF"/>
                </a:solidFill>
                <a:latin typeface="Calibri" panose="020F0502020204030204" pitchFamily="34" charset="0"/>
                <a:cs typeface="Calibri" panose="020F0502020204030204" pitchFamily="34" charset="0"/>
              </a:rPr>
              <a:t>Acknowledgements</a:t>
            </a:r>
          </a:p>
          <a:p>
            <a:pPr marL="457200" indent="-457200" defTabSz="4386727" fontAlgn="auto">
              <a:spcBef>
                <a:spcPts val="0"/>
              </a:spcBef>
              <a:spcAft>
                <a:spcPts val="0"/>
              </a:spcAft>
              <a:buFont typeface="Arial" panose="020B0604020202020204" pitchFamily="34" charset="0"/>
              <a:buChar char="•"/>
              <a:defRPr/>
            </a:pPr>
            <a:r>
              <a:rPr lang="en-GB" altLang="en-US" sz="3200" dirty="0">
                <a:solidFill>
                  <a:srgbClr val="FFFFFF"/>
                </a:solidFill>
                <a:latin typeface="Calibri" panose="020F0502020204030204" pitchFamily="34" charset="0"/>
                <a:cs typeface="Calibri" panose="020F0502020204030204" pitchFamily="34" charset="0"/>
              </a:rPr>
              <a:t>Authored by Jefferson Science Associates, LLC </a:t>
            </a:r>
            <a:r>
              <a:rPr lang="en-US" sz="3200" dirty="0">
                <a:solidFill>
                  <a:srgbClr val="FFFFFF"/>
                </a:solidFill>
                <a:latin typeface="Calibri" panose="020F0502020204030204" pitchFamily="34" charset="0"/>
                <a:cs typeface="Calibri" panose="020F0502020204030204" pitchFamily="34" charset="0"/>
              </a:rPr>
              <a:t>under contract DE-AC05-06OR23177. The U.S. Government retains a non-exclusive, paid-up, irrevocable, world-wide license to publish or reproduce this manuscript for U.S. Government purposes.	</a:t>
            </a:r>
          </a:p>
          <a:p>
            <a:pPr marL="457200" indent="-457200" defTabSz="4386727" fontAlgn="auto">
              <a:spcBef>
                <a:spcPts val="0"/>
              </a:spcBef>
              <a:spcAft>
                <a:spcPts val="0"/>
              </a:spcAft>
              <a:buFont typeface="Arial" panose="020B0604020202020204" pitchFamily="34" charset="0"/>
              <a:buChar char="•"/>
              <a:defRPr/>
            </a:pPr>
            <a:r>
              <a:rPr lang="en-US" sz="3200" dirty="0">
                <a:solidFill>
                  <a:srgbClr val="FFFFFF"/>
                </a:solidFill>
                <a:latin typeface="Calibri" panose="020F0502020204030204" pitchFamily="34" charset="0"/>
                <a:cs typeface="Calibri" panose="020F0502020204030204" pitchFamily="34" charset="0"/>
              </a:rPr>
              <a:t>Travel to IPAC'18 supported by the United States National Science Foundation, the Division of Physics of Beams of the American Physical Society, and TRIUMF.             </a:t>
            </a:r>
            <a:r>
              <a:rPr lang="en-GB" sz="3200" baseline="30000" dirty="0">
                <a:solidFill>
                  <a:srgbClr val="FFFFFF"/>
                </a:solidFill>
              </a:rPr>
              <a:t>#</a:t>
            </a:r>
            <a:r>
              <a:rPr lang="en-GB" sz="3200" dirty="0">
                <a:solidFill>
                  <a:srgbClr val="FFFFFF"/>
                </a:solidFill>
              </a:rPr>
              <a:t>salvaisg@jlab.org</a:t>
            </a:r>
            <a:endParaRPr lang="en-US" sz="3200" dirty="0">
              <a:solidFill>
                <a:srgbClr val="FFFFFF"/>
              </a:solidFill>
            </a:endParaRPr>
          </a:p>
        </p:txBody>
      </p:sp>
      <p:grpSp>
        <p:nvGrpSpPr>
          <p:cNvPr id="8" name="Group 7">
            <a:extLst>
              <a:ext uri="{FF2B5EF4-FFF2-40B4-BE49-F238E27FC236}">
                <a16:creationId xmlns:a16="http://schemas.microsoft.com/office/drawing/2014/main" id="{2F18B22A-5714-4F7F-ACC9-131AB16C47AA}"/>
              </a:ext>
            </a:extLst>
          </p:cNvPr>
          <p:cNvGrpSpPr/>
          <p:nvPr/>
        </p:nvGrpSpPr>
        <p:grpSpPr>
          <a:xfrm>
            <a:off x="16737958" y="20526026"/>
            <a:ext cx="16060353" cy="15540479"/>
            <a:chOff x="16737958" y="19432999"/>
            <a:chExt cx="16060353" cy="15608958"/>
          </a:xfrm>
        </p:grpSpPr>
        <p:sp>
          <p:nvSpPr>
            <p:cNvPr id="51" name="Rounded Rectangle 50"/>
            <p:cNvSpPr/>
            <p:nvPr/>
          </p:nvSpPr>
          <p:spPr>
            <a:xfrm>
              <a:off x="16737958" y="19432999"/>
              <a:ext cx="15761340" cy="15608958"/>
            </a:xfrm>
            <a:prstGeom prst="roundRect">
              <a:avLst>
                <a:gd name="adj" fmla="val 3705"/>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DF0A5D4E-0A81-4A25-82F0-3849D994D8E2}"/>
                </a:ext>
              </a:extLst>
            </p:cNvPr>
            <p:cNvGrpSpPr/>
            <p:nvPr/>
          </p:nvGrpSpPr>
          <p:grpSpPr>
            <a:xfrm>
              <a:off x="16764000" y="27877930"/>
              <a:ext cx="9855200" cy="6259670"/>
              <a:chOff x="19375622" y="29336728"/>
              <a:chExt cx="9961382" cy="5720645"/>
            </a:xfrm>
          </p:grpSpPr>
          <mc:AlternateContent xmlns:mc="http://schemas.openxmlformats.org/markup-compatibility/2006" xmlns:a14="http://schemas.microsoft.com/office/drawing/2010/main">
            <mc:Choice Requires="a14">
              <p:graphicFrame>
                <p:nvGraphicFramePr>
                  <p:cNvPr id="162" name="Chart 161">
                    <a:extLst>
                      <a:ext uri="{FF2B5EF4-FFF2-40B4-BE49-F238E27FC236}">
                        <a16:creationId xmlns:a16="http://schemas.microsoft.com/office/drawing/2014/main" id="{F17AB854-F39A-43BE-A86A-1A5B43D1CF1F}"/>
                      </a:ext>
                    </a:extLst>
                  </p:cNvPr>
                  <p:cNvGraphicFramePr>
                    <a:graphicFrameLocks/>
                  </p:cNvGraphicFramePr>
                  <p:nvPr>
                    <p:extLst>
                      <p:ext uri="{D42A27DB-BD31-4B8C-83A1-F6EECF244321}">
                        <p14:modId xmlns:p14="http://schemas.microsoft.com/office/powerpoint/2010/main" val="972734859"/>
                      </p:ext>
                    </p:extLst>
                  </p:nvPr>
                </p:nvGraphicFramePr>
                <p:xfrm>
                  <a:off x="19375622" y="29336728"/>
                  <a:ext cx="9876010" cy="5720645"/>
                </p:xfrm>
                <a:graphic>
                  <a:graphicData uri="http://schemas.openxmlformats.org/drawingml/2006/chart">
                    <c:chart xmlns:c="http://schemas.openxmlformats.org/drawingml/2006/chart" xmlns:r="http://schemas.openxmlformats.org/officeDocument/2006/relationships" r:id="rId35"/>
                  </a:graphicData>
                </a:graphic>
              </p:graphicFrame>
            </mc:Choice>
            <mc:Fallback xmlns="">
              <p:graphicFrame>
                <p:nvGraphicFramePr>
                  <p:cNvPr id="162" name="Chart 161">
                    <a:extLst>
                      <a:ext uri="{FF2B5EF4-FFF2-40B4-BE49-F238E27FC236}">
                        <a16:creationId xmlns:a16="http://schemas.microsoft.com/office/drawing/2014/main" id="{F17AB854-F39A-43BE-A86A-1A5B43D1CF1F}"/>
                      </a:ext>
                    </a:extLst>
                  </p:cNvPr>
                  <p:cNvGraphicFramePr>
                    <a:graphicFrameLocks/>
                  </p:cNvGraphicFramePr>
                  <p:nvPr>
                    <p:extLst>
                      <p:ext uri="{D42A27DB-BD31-4B8C-83A1-F6EECF244321}">
                        <p14:modId xmlns:p14="http://schemas.microsoft.com/office/powerpoint/2010/main" val="972734859"/>
                      </p:ext>
                    </p:extLst>
                  </p:nvPr>
                </p:nvGraphicFramePr>
                <p:xfrm>
                  <a:off x="19375622" y="29336728"/>
                  <a:ext cx="9876010" cy="5720645"/>
                </p:xfrm>
                <a:graphic>
                  <a:graphicData uri="http://schemas.openxmlformats.org/drawingml/2006/chart">
                    <c:chart xmlns:c="http://schemas.openxmlformats.org/drawingml/2006/chart" xmlns:r="http://schemas.openxmlformats.org/officeDocument/2006/relationships" r:id="rId36"/>
                  </a:graphicData>
                </a:graphic>
              </p:graphicFrame>
            </mc:Fallback>
          </mc:AlternateContent>
          <p:sp>
            <p:nvSpPr>
              <p:cNvPr id="21" name="TextBox 20">
                <a:extLst>
                  <a:ext uri="{FF2B5EF4-FFF2-40B4-BE49-F238E27FC236}">
                    <a16:creationId xmlns:a16="http://schemas.microsoft.com/office/drawing/2014/main" id="{E87B7067-745F-4CAF-BC02-B5BFCED72516}"/>
                  </a:ext>
                </a:extLst>
              </p:cNvPr>
              <p:cNvSpPr txBox="1"/>
              <p:nvPr/>
            </p:nvSpPr>
            <p:spPr>
              <a:xfrm>
                <a:off x="21472364" y="31842811"/>
                <a:ext cx="1905004" cy="1077218"/>
              </a:xfrm>
              <a:prstGeom prst="rect">
                <a:avLst/>
              </a:prstGeom>
              <a:noFill/>
            </p:spPr>
            <p:txBody>
              <a:bodyPr wrap="square" rtlCol="0" anchor="ctr">
                <a:spAutoFit/>
              </a:bodyPr>
              <a:lstStyle/>
              <a:p>
                <a:pPr algn="ctr"/>
                <a:r>
                  <a:rPr lang="el-GR" sz="3200" kern="0" dirty="0">
                    <a:solidFill>
                      <a:srgbClr val="FF0000"/>
                    </a:solidFill>
                    <a:latin typeface="Calibri" panose="020F0502020204030204" pitchFamily="34" charset="0"/>
                    <a:cs typeface="Calibri" panose="020F0502020204030204" pitchFamily="34" charset="0"/>
                  </a:rPr>
                  <a:t>μ</a:t>
                </a:r>
                <a:r>
                  <a:rPr lang="en-US" sz="3200" kern="0" dirty="0">
                    <a:solidFill>
                      <a:srgbClr val="FF0000"/>
                    </a:solidFill>
                    <a:latin typeface="Calibri" panose="020F0502020204030204" pitchFamily="34" charset="0"/>
                    <a:cs typeface="Calibri" panose="020F0502020204030204" pitchFamily="34" charset="0"/>
                  </a:rPr>
                  <a:t>=115</a:t>
                </a:r>
              </a:p>
              <a:p>
                <a:pPr algn="ctr"/>
                <a:endParaRPr lang="en-US" sz="3200" dirty="0">
                  <a:latin typeface="Calibri" panose="020F0502020204030204" pitchFamily="34" charset="0"/>
                  <a:cs typeface="Calibri" panose="020F0502020204030204" pitchFamily="34" charset="0"/>
                </a:endParaRPr>
              </a:p>
            </p:txBody>
          </p:sp>
          <p:cxnSp>
            <p:nvCxnSpPr>
              <p:cNvPr id="23" name="Straight Arrow Connector 22">
                <a:extLst>
                  <a:ext uri="{FF2B5EF4-FFF2-40B4-BE49-F238E27FC236}">
                    <a16:creationId xmlns:a16="http://schemas.microsoft.com/office/drawing/2014/main" id="{D68BB626-5A1F-4A85-8269-8754BAA1B4CE}"/>
                  </a:ext>
                </a:extLst>
              </p:cNvPr>
              <p:cNvCxnSpPr>
                <a:cxnSpLocks/>
              </p:cNvCxnSpPr>
              <p:nvPr/>
            </p:nvCxnSpPr>
            <p:spPr>
              <a:xfrm flipH="1">
                <a:off x="21649461" y="32424868"/>
                <a:ext cx="463638" cy="4951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3B9EE6E5-C1D6-4215-87D5-FA5883DCE662}"/>
                  </a:ext>
                </a:extLst>
              </p:cNvPr>
              <p:cNvSpPr txBox="1"/>
              <p:nvPr/>
            </p:nvSpPr>
            <p:spPr>
              <a:xfrm>
                <a:off x="24841365" y="31979411"/>
                <a:ext cx="1905004" cy="1077218"/>
              </a:xfrm>
              <a:prstGeom prst="rect">
                <a:avLst/>
              </a:prstGeom>
              <a:noFill/>
            </p:spPr>
            <p:txBody>
              <a:bodyPr wrap="square" rtlCol="0" anchor="ctr">
                <a:spAutoFit/>
              </a:bodyPr>
              <a:lstStyle/>
              <a:p>
                <a:pPr algn="ctr"/>
                <a:r>
                  <a:rPr lang="el-GR" sz="3200" kern="0" dirty="0">
                    <a:solidFill>
                      <a:srgbClr val="FF0000"/>
                    </a:solidFill>
                    <a:latin typeface="Calibri" panose="020F0502020204030204" pitchFamily="34" charset="0"/>
                    <a:cs typeface="Calibri" panose="020F0502020204030204" pitchFamily="34" charset="0"/>
                  </a:rPr>
                  <a:t>μ</a:t>
                </a:r>
                <a:r>
                  <a:rPr lang="en-US" sz="3200" kern="0" dirty="0">
                    <a:solidFill>
                      <a:srgbClr val="FF0000"/>
                    </a:solidFill>
                    <a:latin typeface="Calibri" panose="020F0502020204030204" pitchFamily="34" charset="0"/>
                    <a:cs typeface="Calibri" panose="020F0502020204030204" pitchFamily="34" charset="0"/>
                  </a:rPr>
                  <a:t>=2910</a:t>
                </a:r>
              </a:p>
              <a:p>
                <a:pPr algn="ctr"/>
                <a:endParaRPr lang="en-US" sz="3200" dirty="0">
                  <a:latin typeface="Calibri" panose="020F0502020204030204" pitchFamily="34" charset="0"/>
                  <a:cs typeface="Calibri" panose="020F0502020204030204" pitchFamily="34" charset="0"/>
                </a:endParaRPr>
              </a:p>
            </p:txBody>
          </p:sp>
          <p:cxnSp>
            <p:nvCxnSpPr>
              <p:cNvPr id="167" name="Straight Arrow Connector 166">
                <a:extLst>
                  <a:ext uri="{FF2B5EF4-FFF2-40B4-BE49-F238E27FC236}">
                    <a16:creationId xmlns:a16="http://schemas.microsoft.com/office/drawing/2014/main" id="{AEABE94A-92FE-4CA8-A2A4-C3D4222743E9}"/>
                  </a:ext>
                </a:extLst>
              </p:cNvPr>
              <p:cNvCxnSpPr>
                <a:cxnSpLocks/>
              </p:cNvCxnSpPr>
              <p:nvPr/>
            </p:nvCxnSpPr>
            <p:spPr>
              <a:xfrm>
                <a:off x="26365197" y="32518018"/>
                <a:ext cx="1062911" cy="7626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FE5B079F-979D-46EE-8465-0B2E2A626209}"/>
                  </a:ext>
                </a:extLst>
              </p:cNvPr>
              <p:cNvSpPr txBox="1"/>
              <p:nvPr/>
            </p:nvSpPr>
            <p:spPr>
              <a:xfrm>
                <a:off x="25262560" y="30652150"/>
                <a:ext cx="1905004" cy="1077218"/>
              </a:xfrm>
              <a:prstGeom prst="rect">
                <a:avLst/>
              </a:prstGeom>
              <a:noFill/>
            </p:spPr>
            <p:txBody>
              <a:bodyPr wrap="square" rtlCol="0" anchor="ctr">
                <a:spAutoFit/>
              </a:bodyPr>
              <a:lstStyle/>
              <a:p>
                <a:pPr algn="ctr"/>
                <a:r>
                  <a:rPr lang="el-GR" sz="3200" kern="0" dirty="0">
                    <a:solidFill>
                      <a:srgbClr val="FF0000"/>
                    </a:solidFill>
                    <a:latin typeface="Calibri" panose="020F0502020204030204" pitchFamily="34" charset="0"/>
                    <a:cs typeface="Calibri" panose="020F0502020204030204" pitchFamily="34" charset="0"/>
                  </a:rPr>
                  <a:t>μ</a:t>
                </a:r>
                <a:r>
                  <a:rPr lang="en-US" sz="3200" kern="0" dirty="0">
                    <a:solidFill>
                      <a:srgbClr val="FF0000"/>
                    </a:solidFill>
                    <a:latin typeface="Calibri" panose="020F0502020204030204" pitchFamily="34" charset="0"/>
                    <a:cs typeface="Calibri" panose="020F0502020204030204" pitchFamily="34" charset="0"/>
                  </a:rPr>
                  <a:t>=3111</a:t>
                </a:r>
              </a:p>
              <a:p>
                <a:pPr algn="ctr"/>
                <a:endParaRPr lang="en-US" sz="3200" dirty="0">
                  <a:latin typeface="Calibri" panose="020F0502020204030204" pitchFamily="34" charset="0"/>
                  <a:cs typeface="Calibri" panose="020F0502020204030204" pitchFamily="34" charset="0"/>
                </a:endParaRPr>
              </a:p>
            </p:txBody>
          </p:sp>
          <p:cxnSp>
            <p:nvCxnSpPr>
              <p:cNvPr id="170" name="Straight Arrow Connector 169">
                <a:extLst>
                  <a:ext uri="{FF2B5EF4-FFF2-40B4-BE49-F238E27FC236}">
                    <a16:creationId xmlns:a16="http://schemas.microsoft.com/office/drawing/2014/main" id="{E65E1D33-72DC-4FC6-AF9E-48B906DD5933}"/>
                  </a:ext>
                </a:extLst>
              </p:cNvPr>
              <p:cNvCxnSpPr>
                <a:cxnSpLocks/>
              </p:cNvCxnSpPr>
              <p:nvPr/>
            </p:nvCxnSpPr>
            <p:spPr>
              <a:xfrm>
                <a:off x="26788882" y="31225125"/>
                <a:ext cx="967942" cy="617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0921C6D1-770E-4BF9-863C-466173714667}"/>
                  </a:ext>
                </a:extLst>
              </p:cNvPr>
              <p:cNvSpPr txBox="1"/>
              <p:nvPr/>
            </p:nvSpPr>
            <p:spPr>
              <a:xfrm>
                <a:off x="27432000" y="30009964"/>
                <a:ext cx="1905004" cy="1077218"/>
              </a:xfrm>
              <a:prstGeom prst="rect">
                <a:avLst/>
              </a:prstGeom>
              <a:noFill/>
            </p:spPr>
            <p:txBody>
              <a:bodyPr wrap="square" rtlCol="0" anchor="ctr">
                <a:spAutoFit/>
              </a:bodyPr>
              <a:lstStyle/>
              <a:p>
                <a:pPr algn="ctr"/>
                <a:r>
                  <a:rPr lang="el-GR" sz="3200" kern="0" dirty="0">
                    <a:solidFill>
                      <a:srgbClr val="FF0000"/>
                    </a:solidFill>
                    <a:latin typeface="Calibri" panose="020F0502020204030204" pitchFamily="34" charset="0"/>
                    <a:cs typeface="Calibri" panose="020F0502020204030204" pitchFamily="34" charset="0"/>
                  </a:rPr>
                  <a:t>μ</a:t>
                </a:r>
                <a:r>
                  <a:rPr lang="en-US" sz="3200" kern="0" dirty="0">
                    <a:solidFill>
                      <a:srgbClr val="FF0000"/>
                    </a:solidFill>
                    <a:latin typeface="Calibri" panose="020F0502020204030204" pitchFamily="34" charset="0"/>
                    <a:cs typeface="Calibri" panose="020F0502020204030204" pitchFamily="34" charset="0"/>
                  </a:rPr>
                  <a:t>=3118</a:t>
                </a:r>
              </a:p>
              <a:p>
                <a:pPr algn="ctr"/>
                <a:endParaRPr lang="en-US" sz="3200" dirty="0">
                  <a:latin typeface="Calibri" panose="020F0502020204030204" pitchFamily="34" charset="0"/>
                  <a:cs typeface="Calibri" panose="020F0502020204030204" pitchFamily="34" charset="0"/>
                </a:endParaRPr>
              </a:p>
            </p:txBody>
          </p:sp>
          <p:cxnSp>
            <p:nvCxnSpPr>
              <p:cNvPr id="173" name="Straight Arrow Connector 172">
                <a:extLst>
                  <a:ext uri="{FF2B5EF4-FFF2-40B4-BE49-F238E27FC236}">
                    <a16:creationId xmlns:a16="http://schemas.microsoft.com/office/drawing/2014/main" id="{31959DF8-DCB7-465F-9501-414680574B02}"/>
                  </a:ext>
                </a:extLst>
              </p:cNvPr>
              <p:cNvCxnSpPr>
                <a:cxnSpLocks/>
              </p:cNvCxnSpPr>
              <p:nvPr/>
            </p:nvCxnSpPr>
            <p:spPr>
              <a:xfrm flipH="1">
                <a:off x="27958850" y="30520098"/>
                <a:ext cx="391700" cy="8039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D06C4B6-B78E-4967-82EE-72E3F19DD9A2}"/>
                  </a:ext>
                </a:extLst>
              </p:cNvPr>
              <p:cNvSpPr txBox="1"/>
              <p:nvPr/>
            </p:nvSpPr>
            <p:spPr>
              <a:xfrm>
                <a:off x="24510075" y="30009964"/>
                <a:ext cx="1905004" cy="1077218"/>
              </a:xfrm>
              <a:prstGeom prst="rect">
                <a:avLst/>
              </a:prstGeom>
              <a:noFill/>
            </p:spPr>
            <p:txBody>
              <a:bodyPr wrap="square" rtlCol="0" anchor="ctr">
                <a:spAutoFit/>
              </a:bodyPr>
              <a:lstStyle/>
              <a:p>
                <a:pPr algn="ctr"/>
                <a:r>
                  <a:rPr lang="el-GR" sz="3200" kern="0" dirty="0">
                    <a:solidFill>
                      <a:schemeClr val="bg1">
                        <a:lumMod val="60000"/>
                        <a:lumOff val="40000"/>
                      </a:schemeClr>
                    </a:solidFill>
                    <a:latin typeface="Calibri" panose="020F0502020204030204" pitchFamily="34" charset="0"/>
                    <a:cs typeface="Calibri" panose="020F0502020204030204" pitchFamily="34" charset="0"/>
                  </a:rPr>
                  <a:t>μ</a:t>
                </a:r>
                <a:r>
                  <a:rPr lang="en-US" sz="3200" kern="0" dirty="0">
                    <a:solidFill>
                      <a:schemeClr val="bg1">
                        <a:lumMod val="60000"/>
                        <a:lumOff val="40000"/>
                      </a:schemeClr>
                    </a:solidFill>
                    <a:latin typeface="Calibri" panose="020F0502020204030204" pitchFamily="34" charset="0"/>
                    <a:cs typeface="Calibri" panose="020F0502020204030204" pitchFamily="34" charset="0"/>
                  </a:rPr>
                  <a:t>=2852</a:t>
                </a:r>
              </a:p>
              <a:p>
                <a:pPr algn="ctr"/>
                <a:endParaRPr lang="en-US" sz="3200" dirty="0">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60D3ABC-F9D9-4629-8D62-A177A0E2E44B}"/>
                  </a:ext>
                </a:extLst>
              </p:cNvPr>
              <p:cNvSpPr txBox="1"/>
              <p:nvPr/>
            </p:nvSpPr>
            <p:spPr>
              <a:xfrm>
                <a:off x="24650779" y="32638496"/>
                <a:ext cx="1905004" cy="1077218"/>
              </a:xfrm>
              <a:prstGeom prst="rect">
                <a:avLst/>
              </a:prstGeom>
              <a:noFill/>
            </p:spPr>
            <p:txBody>
              <a:bodyPr wrap="square" rtlCol="0" anchor="ctr">
                <a:spAutoFit/>
              </a:bodyPr>
              <a:lstStyle/>
              <a:p>
                <a:pPr algn="ctr"/>
                <a:r>
                  <a:rPr lang="el-GR" sz="3200" kern="0" dirty="0">
                    <a:solidFill>
                      <a:schemeClr val="bg1">
                        <a:lumMod val="60000"/>
                        <a:lumOff val="40000"/>
                      </a:schemeClr>
                    </a:solidFill>
                    <a:latin typeface="Calibri" panose="020F0502020204030204" pitchFamily="34" charset="0"/>
                    <a:cs typeface="Calibri" panose="020F0502020204030204" pitchFamily="34" charset="0"/>
                  </a:rPr>
                  <a:t>μ</a:t>
                </a:r>
                <a:r>
                  <a:rPr lang="en-US" sz="3200" kern="0" dirty="0">
                    <a:solidFill>
                      <a:schemeClr val="bg1">
                        <a:lumMod val="60000"/>
                        <a:lumOff val="40000"/>
                      </a:schemeClr>
                    </a:solidFill>
                    <a:latin typeface="Calibri" panose="020F0502020204030204" pitchFamily="34" charset="0"/>
                    <a:cs typeface="Calibri" panose="020F0502020204030204" pitchFamily="34" charset="0"/>
                  </a:rPr>
                  <a:t>=2749</a:t>
                </a:r>
              </a:p>
              <a:p>
                <a:pPr algn="ctr"/>
                <a:endParaRPr lang="en-US" sz="3200" dirty="0">
                  <a:latin typeface="Calibri" panose="020F0502020204030204" pitchFamily="34" charset="0"/>
                  <a:cs typeface="Calibri" panose="020F0502020204030204" pitchFamily="34" charset="0"/>
                </a:endParaRPr>
              </a:p>
            </p:txBody>
          </p:sp>
          <p:cxnSp>
            <p:nvCxnSpPr>
              <p:cNvPr id="181" name="Straight Arrow Connector 180">
                <a:extLst>
                  <a:ext uri="{FF2B5EF4-FFF2-40B4-BE49-F238E27FC236}">
                    <a16:creationId xmlns:a16="http://schemas.microsoft.com/office/drawing/2014/main" id="{64AA4981-096D-4558-91C0-E38A394DD6C5}"/>
                  </a:ext>
                </a:extLst>
              </p:cNvPr>
              <p:cNvCxnSpPr>
                <a:cxnSpLocks/>
              </p:cNvCxnSpPr>
              <p:nvPr/>
            </p:nvCxnSpPr>
            <p:spPr>
              <a:xfrm>
                <a:off x="26365197" y="30191922"/>
                <a:ext cx="903092" cy="0"/>
              </a:xfrm>
              <a:prstGeom prst="straightConnector1">
                <a:avLst/>
              </a:prstGeom>
              <a:ln>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40C792C7-3B66-4330-80EE-33C545E412F3}"/>
                  </a:ext>
                </a:extLst>
              </p:cNvPr>
              <p:cNvCxnSpPr>
                <a:cxnSpLocks/>
              </p:cNvCxnSpPr>
              <p:nvPr/>
            </p:nvCxnSpPr>
            <p:spPr>
              <a:xfrm>
                <a:off x="26279824" y="33056630"/>
                <a:ext cx="647854" cy="224056"/>
              </a:xfrm>
              <a:prstGeom prst="straightConnector1">
                <a:avLst/>
              </a:prstGeom>
              <a:ln>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8A8A00ED-D0E7-4202-9150-FE81FE23CD49}"/>
                </a:ext>
              </a:extLst>
            </p:cNvPr>
            <p:cNvGrpSpPr/>
            <p:nvPr/>
          </p:nvGrpSpPr>
          <p:grpSpPr>
            <a:xfrm>
              <a:off x="17632867" y="22151784"/>
              <a:ext cx="13890616" cy="4324238"/>
              <a:chOff x="17328378" y="22460206"/>
              <a:chExt cx="13668305" cy="4324238"/>
            </a:xfrm>
          </p:grpSpPr>
          <mc:AlternateContent xmlns:mc="http://schemas.openxmlformats.org/markup-compatibility/2006" xmlns:a14="http://schemas.microsoft.com/office/drawing/2010/main">
            <mc:Choice Requires="a14">
              <p:sp>
                <p:nvSpPr>
                  <p:cNvPr id="150" name="TextBox 1">
                    <a:extLst>
                      <a:ext uri="{FF2B5EF4-FFF2-40B4-BE49-F238E27FC236}">
                        <a16:creationId xmlns:a16="http://schemas.microsoft.com/office/drawing/2014/main" id="{B2E65D48-4688-4D7A-B9CA-E5C60C4EFBD2}"/>
                      </a:ext>
                    </a:extLst>
                  </p:cNvPr>
                  <p:cNvSpPr txBox="1"/>
                  <p:nvPr/>
                </p:nvSpPr>
                <p:spPr>
                  <a:xfrm>
                    <a:off x="17328378" y="23796962"/>
                    <a:ext cx="6069731" cy="1882438"/>
                  </a:xfrm>
                  <a:prstGeom prst="rect">
                    <a:avLst/>
                  </a:prstGeom>
                  <a:solidFill>
                    <a:sysClr val="window" lastClr="FFFFFF"/>
                  </a:solidFill>
                  <a:ln>
                    <a:noFill/>
                  </a:ln>
                  <a:effectLst/>
                </p:spPr>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3200" b="0" i="1" u="none" strike="noStrike" kern="0" cap="none" spc="0" normalizeH="0" baseline="0" noProof="0">
                                  <a:ln>
                                    <a:noFill/>
                                  </a:ln>
                                  <a:solidFill>
                                    <a:prstClr val="black"/>
                                  </a:solidFill>
                                  <a:effectLst/>
                                  <a:uLnTx/>
                                  <a:uFillTx/>
                                  <a:latin typeface="Cambria Math" panose="02040503050406030204" pitchFamily="18" charset="0"/>
                                </a:rPr>
                                <m:t>1</m:t>
                              </m:r>
                            </m:num>
                            <m:den>
                              <m:sSubSup>
                                <m:sSub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rPr>
                                  </m:ctrlPr>
                                </m:sSubSupPr>
                                <m:e>
                                  <m: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𝜏</m:t>
                                  </m:r>
                                </m:e>
                                <m:sub>
                                  <m:r>
                                    <a:rPr kumimoji="0" lang="en-US" sz="3200" b="0" i="1" u="none" strike="noStrike" kern="0" cap="none" spc="0" normalizeH="0" baseline="0" noProof="0">
                                      <a:ln>
                                        <a:noFill/>
                                      </a:ln>
                                      <a:solidFill>
                                        <a:prstClr val="black"/>
                                      </a:solidFill>
                                      <a:effectLst/>
                                      <a:uLnTx/>
                                      <a:uFillTx/>
                                      <a:latin typeface="Cambria Math" panose="02040503050406030204" pitchFamily="18" charset="0"/>
                                    </a:rPr>
                                    <m:t>𝑔</m:t>
                                  </m:r>
                                </m:sub>
                                <m:sup>
                                  <m:r>
                                    <a:rPr kumimoji="0" lang="en-US" sz="3200" b="0" i="1" u="none" strike="noStrike" kern="0" cap="none" spc="0" normalizeH="0" baseline="0" noProof="0">
                                      <a:ln>
                                        <a:noFill/>
                                      </a:ln>
                                      <a:solidFill>
                                        <a:prstClr val="black"/>
                                      </a:solidFill>
                                      <a:effectLst/>
                                      <a:uLnTx/>
                                      <a:uFillTx/>
                                      <a:latin typeface="Cambria Math" panose="02040503050406030204" pitchFamily="18" charset="0"/>
                                    </a:rPr>
                                    <m:t>||</m:t>
                                  </m:r>
                                </m:sup>
                              </m:sSubSup>
                            </m:den>
                          </m:f>
                          <m:r>
                            <a:rPr kumimoji="0" lang="en-US" sz="3200" b="0" i="1" u="none" strike="noStrike" kern="0" cap="none" spc="0" normalizeH="0" baseline="0" noProof="0">
                              <a:ln>
                                <a:noFill/>
                              </a:ln>
                              <a:solidFill>
                                <a:prstClr val="black"/>
                              </a:solidFill>
                              <a:effectLst/>
                              <a:uLnTx/>
                              <a:uFillTx/>
                              <a:latin typeface="Cambria Math" panose="02040503050406030204" pitchFamily="18" charset="0"/>
                            </a:rPr>
                            <m:t>=</m:t>
                          </m:r>
                          <m:sSub>
                            <m:sSub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𝐶</m:t>
                              </m:r>
                            </m:e>
                            <m:sub>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0</m:t>
                              </m:r>
                            </m:sub>
                          </m:sSub>
                          <m:nary>
                            <m:naryPr>
                              <m:chr m:val="∑"/>
                              <m:supHide m:val="on"/>
                              <m:ctrlPr>
                                <a:rPr kumimoji="0" lang="en-US" sz="3200" b="0" i="1" u="none" strike="noStrike" kern="0" cap="none" spc="0" normalizeH="0" baseline="0" noProof="0">
                                  <a:ln>
                                    <a:noFill/>
                                  </a:ln>
                                  <a:solidFill>
                                    <a:prstClr val="black"/>
                                  </a:solidFill>
                                  <a:effectLst/>
                                  <a:uLnTx/>
                                  <a:uFillTx/>
                                  <a:latin typeface="Cambria Math" panose="02040503050406030204" pitchFamily="18" charset="0"/>
                                </a:rPr>
                              </m:ctrlPr>
                            </m:naryPr>
                            <m:sub>
                              <m:r>
                                <m:rPr>
                                  <m:brk m:alnAt="7"/>
                                </m:rPr>
                                <a:rPr kumimoji="0" lang="en-US" sz="3200" b="0" i="1" u="none" strike="noStrike" kern="0" cap="none" spc="0" normalizeH="0" baseline="0" noProof="0">
                                  <a:ln>
                                    <a:noFill/>
                                  </a:ln>
                                  <a:solidFill>
                                    <a:prstClr val="black"/>
                                  </a:solidFill>
                                  <a:effectLst/>
                                  <a:uLnTx/>
                                  <a:uFillTx/>
                                  <a:latin typeface="Cambria Math" panose="02040503050406030204" pitchFamily="18" charset="0"/>
                                </a:rPr>
                                <m:t>𝑝</m:t>
                              </m:r>
                            </m:sub>
                            <m:sup/>
                            <m:e>
                              <m:f>
                                <m:f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3200" b="0" i="1" u="none" strike="noStrike" kern="0" cap="none" spc="0" normalizeH="0" baseline="0" noProof="0">
                                      <a:ln>
                                        <a:noFill/>
                                      </a:ln>
                                      <a:solidFill>
                                        <a:prstClr val="black"/>
                                      </a:solidFill>
                                      <a:effectLst/>
                                      <a:uLnTx/>
                                      <a:uFillTx/>
                                      <a:latin typeface="Cambria Math" panose="02040503050406030204" pitchFamily="18" charset="0"/>
                                    </a:rPr>
                                    <m:t>𝑅𝑒</m:t>
                                  </m:r>
                                  <m:d>
                                    <m:dPr>
                                      <m:begChr m:val="["/>
                                      <m:endChr m:val="]"/>
                                      <m:ctrlPr>
                                        <a:rPr kumimoji="0" lang="en-US" sz="3200" b="0" i="1" u="none" strike="noStrike" kern="0" cap="none" spc="0" normalizeH="0" baseline="0" noProof="0">
                                          <a:ln>
                                            <a:noFill/>
                                          </a:ln>
                                          <a:solidFill>
                                            <a:prstClr val="black"/>
                                          </a:solidFill>
                                          <a:effectLst/>
                                          <a:uLnTx/>
                                          <a:uFillTx/>
                                          <a:latin typeface="Cambria Math" panose="02040503050406030204" pitchFamily="18" charset="0"/>
                                        </a:rPr>
                                      </m:ctrlPr>
                                    </m:dPr>
                                    <m:e>
                                      <m:sSub>
                                        <m:sSub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rPr>
                                          </m:ctrlPr>
                                        </m:sSubPr>
                                        <m:e>
                                          <m:r>
                                            <a:rPr kumimoji="0" lang="en-US" sz="3200" b="0" i="1" u="none" strike="noStrike" kern="0" cap="none" spc="0" normalizeH="0" baseline="0" noProof="0">
                                              <a:ln>
                                                <a:noFill/>
                                              </a:ln>
                                              <a:solidFill>
                                                <a:prstClr val="black"/>
                                              </a:solidFill>
                                              <a:effectLst/>
                                              <a:uLnTx/>
                                              <a:uFillTx/>
                                              <a:latin typeface="Cambria Math" panose="02040503050406030204" pitchFamily="18" charset="0"/>
                                            </a:rPr>
                                            <m:t>𝑍</m:t>
                                          </m:r>
                                        </m:e>
                                        <m:sub>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m:t>
                                          </m:r>
                                        </m:sub>
                                      </m:sSub>
                                      <m:d>
                                        <m:d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rPr>
                                          </m:ctrlPr>
                                        </m:dPr>
                                        <m:e>
                                          <m:sSub>
                                            <m:sSub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rPr>
                                              </m:ctrlPr>
                                            </m:sSubPr>
                                            <m:e>
                                              <m: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𝜔</m:t>
                                              </m:r>
                                            </m:e>
                                            <m:sub>
                                              <m:r>
                                                <a:rPr kumimoji="0" lang="en-US" sz="3200" b="0" i="1" u="none" strike="noStrike" kern="0" cap="none" spc="0" normalizeH="0" baseline="0" noProof="0">
                                                  <a:ln>
                                                    <a:noFill/>
                                                  </a:ln>
                                                  <a:solidFill>
                                                    <a:prstClr val="black"/>
                                                  </a:solidFill>
                                                  <a:effectLst/>
                                                  <a:uLnTx/>
                                                  <a:uFillTx/>
                                                  <a:latin typeface="Cambria Math" panose="02040503050406030204" pitchFamily="18" charset="0"/>
                                                </a:rPr>
                                                <m:t>𝑝</m:t>
                                              </m:r>
                                            </m:sub>
                                          </m:sSub>
                                        </m:e>
                                      </m:d>
                                    </m:e>
                                  </m:d>
                                </m:num>
                                <m:den>
                                  <m:d>
                                    <m:d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dPr>
                                    <m:e>
                                      <m:f>
                                        <m:fPr>
                                          <m:type m:val="skw"/>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fPr>
                                        <m:num>
                                          <m:sSub>
                                            <m:sSub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𝜔</m:t>
                                              </m:r>
                                            </m:e>
                                            <m:sub>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𝑝</m:t>
                                              </m:r>
                                            </m:sub>
                                          </m:sSub>
                                        </m:num>
                                        <m:den>
                                          <m:sSub>
                                            <m:sSub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𝜔</m:t>
                                              </m:r>
                                            </m:e>
                                            <m:sub>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0</m:t>
                                              </m:r>
                                            </m:sub>
                                          </m:sSub>
                                        </m:den>
                                      </m:f>
                                    </m:e>
                                  </m:d>
                                </m:den>
                              </m:f>
                              <m:f>
                                <m:f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fPr>
                                <m:num>
                                  <m:sSub>
                                    <m:sSub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h</m:t>
                                      </m:r>
                                    </m:e>
                                    <m:sub>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𝑎</m:t>
                                      </m:r>
                                    </m:sub>
                                  </m:sSub>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m:t>
                                  </m:r>
                                  <m:sSub>
                                    <m:sSub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𝜔</m:t>
                                      </m:r>
                                    </m:e>
                                    <m:sub>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𝑝</m:t>
                                      </m:r>
                                    </m:sub>
                                  </m:sSub>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m:t>
                                  </m:r>
                                </m:num>
                                <m:den>
                                  <m:sSub>
                                    <m:sSubPr>
                                      <m:ctrlP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𝑆</m:t>
                                      </m:r>
                                    </m:e>
                                    <m:sub>
                                      <m:r>
                                        <a:rPr kumimoji="0" lang="en-US" sz="3200" b="0" i="1" u="none" strike="noStrike" kern="0" cap="none" spc="0" normalizeH="0" baseline="0" noProof="0" smtClean="0">
                                          <a:ln>
                                            <a:noFill/>
                                          </a:ln>
                                          <a:solidFill>
                                            <a:prstClr val="black"/>
                                          </a:solidFill>
                                          <a:effectLst/>
                                          <a:uLnTx/>
                                          <a:uFillTx/>
                                          <a:latin typeface="Cambria Math" panose="02040503050406030204" pitchFamily="18" charset="0"/>
                                        </a:rPr>
                                        <m:t>𝑎</m:t>
                                      </m:r>
                                    </m:sub>
                                  </m:sSub>
                                </m:den>
                              </m:f>
                            </m:e>
                          </m:nary>
                        </m:oMath>
                      </m:oMathPara>
                    </a14:m>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mc:Choice>
            <mc:Fallback xmlns="">
              <p:sp>
                <p:nvSpPr>
                  <p:cNvPr id="150" name="TextBox 1">
                    <a:extLst>
                      <a:ext uri="{FF2B5EF4-FFF2-40B4-BE49-F238E27FC236}">
                        <a16:creationId xmlns:a16="http://schemas.microsoft.com/office/drawing/2014/main" id="{B2E65D48-4688-4D7A-B9CA-E5C60C4EFBD2}"/>
                      </a:ext>
                    </a:extLst>
                  </p:cNvPr>
                  <p:cNvSpPr txBox="1">
                    <a:spLocks noRot="1" noChangeAspect="1" noMove="1" noResize="1" noEditPoints="1" noAdjustHandles="1" noChangeArrowheads="1" noChangeShapeType="1" noTextEdit="1"/>
                  </p:cNvSpPr>
                  <p:nvPr/>
                </p:nvSpPr>
                <p:spPr>
                  <a:xfrm>
                    <a:off x="17328378" y="23796962"/>
                    <a:ext cx="6069731" cy="1882438"/>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TextBox 1">
                    <a:extLst>
                      <a:ext uri="{FF2B5EF4-FFF2-40B4-BE49-F238E27FC236}">
                        <a16:creationId xmlns:a16="http://schemas.microsoft.com/office/drawing/2014/main" id="{019C5411-D9D9-4199-A418-BF7AD1DC1F77}"/>
                      </a:ext>
                    </a:extLst>
                  </p:cNvPr>
                  <p:cNvSpPr txBox="1"/>
                  <p:nvPr/>
                </p:nvSpPr>
                <p:spPr>
                  <a:xfrm>
                    <a:off x="24260684" y="22478625"/>
                    <a:ext cx="4485585" cy="1550104"/>
                  </a:xfrm>
                  <a:prstGeom prst="rect">
                    <a:avLst/>
                  </a:prstGeom>
                  <a:solidFill>
                    <a:sysClr val="window" lastClr="FFFFFF"/>
                  </a:solidFill>
                  <a:ln>
                    <a:noFill/>
                  </a:ln>
                  <a:effectLst/>
                </p:spPr>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𝐶</m:t>
                              </m:r>
                            </m:e>
                            <m:sub>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0</m:t>
                              </m:r>
                            </m:sub>
                          </m:sSub>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m:t>
                          </m:r>
                          <m:f>
                            <m:f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fPr>
                            <m:num>
                              <m:sSub>
                                <m:sSub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𝐼</m:t>
                                  </m:r>
                                </m:e>
                                <m:sub>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𝑏</m:t>
                                  </m:r>
                                </m:sub>
                              </m:sSub>
                              <m:sSubSup>
                                <m:sSubSup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𝜔</m:t>
                                  </m:r>
                                </m:e>
                                <m:sub>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0</m:t>
                                  </m:r>
                                </m:sub>
                                <m:sup>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2</m:t>
                                  </m:r>
                                </m:sup>
                              </m:sSubSup>
                              <m:r>
                                <m:rPr>
                                  <m:sty m:val="p"/>
                                </m:rPr>
                                <a:rPr kumimoji="0" lang="el-GR" sz="2400" b="0" i="1" u="none" strike="noStrike" kern="0" cap="none" spc="0" normalizeH="0" baseline="0" noProof="0" smtClean="0">
                                  <a:ln>
                                    <a:noFill/>
                                  </a:ln>
                                  <a:solidFill>
                                    <a:prstClr val="black"/>
                                  </a:solidFill>
                                  <a:effectLst/>
                                  <a:uLnTx/>
                                  <a:uFillTx/>
                                  <a:latin typeface="Cambria Math" panose="02040503050406030204" pitchFamily="18" charset="0"/>
                                </a:rPr>
                                <m:t>η</m:t>
                              </m:r>
                            </m:num>
                            <m:den>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6</m:t>
                              </m:r>
                              <m:sSup>
                                <m:sSup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pPr>
                                <m:e>
                                  <m:d>
                                    <m:dPr>
                                      <m:ctrlPr>
                                        <a:rPr kumimoji="0" lang="en-US" sz="2400" b="0" i="1" u="none" strike="noStrike" kern="0" cap="none" spc="0" normalizeH="0" baseline="0" noProof="0">
                                          <a:ln>
                                            <a:noFill/>
                                          </a:ln>
                                          <a:solidFill>
                                            <a:prstClr val="black"/>
                                          </a:solidFill>
                                          <a:effectLst/>
                                          <a:uLnTx/>
                                          <a:uFillTx/>
                                          <a:latin typeface="Cambria Math" panose="02040503050406030204" pitchFamily="18" charset="0"/>
                                        </a:rPr>
                                      </m:ctrlPr>
                                    </m:dPr>
                                    <m:e>
                                      <m:f>
                                        <m:fPr>
                                          <m:ctrlPr>
                                            <a:rPr kumimoji="0" lang="en-US" sz="2400" b="0" i="1" u="none" strike="noStrike" kern="0" cap="none" spc="0" normalizeH="0" baseline="0" noProof="0">
                                              <a:ln>
                                                <a:noFill/>
                                              </a:ln>
                                              <a:solidFill>
                                                <a:prstClr val="black"/>
                                              </a:solidFill>
                                              <a:effectLst/>
                                              <a:uLnTx/>
                                              <a:uFillTx/>
                                              <a:latin typeface="Cambria Math" panose="02040503050406030204" pitchFamily="18" charset="0"/>
                                            </a:rPr>
                                          </m:ctrlPr>
                                        </m:fPr>
                                        <m:num>
                                          <m:r>
                                            <a:rPr kumimoji="0" lang="en-US" sz="2400" b="0" i="1" u="none" strike="noStrike" kern="0" cap="none" spc="0" normalizeH="0" baseline="0" noProof="0">
                                              <a:ln>
                                                <a:noFill/>
                                              </a:ln>
                                              <a:solidFill>
                                                <a:prstClr val="black"/>
                                              </a:solidFill>
                                              <a:effectLst/>
                                              <a:uLnTx/>
                                              <a:uFillTx/>
                                              <a:latin typeface="Cambria Math" panose="02040503050406030204" pitchFamily="18" charset="0"/>
                                            </a:rPr>
                                            <m:t>𝐿</m:t>
                                          </m:r>
                                        </m:num>
                                        <m:den>
                                          <m:r>
                                            <a:rPr kumimoji="0" lang="en-US" sz="2400" b="0" i="1" u="none" strike="noStrike" kern="0" cap="none" spc="0" normalizeH="0" baseline="0" noProof="0">
                                              <a:ln>
                                                <a:noFill/>
                                              </a:ln>
                                              <a:solidFill>
                                                <a:prstClr val="black"/>
                                              </a:solidFill>
                                              <a:effectLst/>
                                              <a:uLnTx/>
                                              <a:uFillTx/>
                                              <a:latin typeface="Cambria Math" panose="02040503050406030204" pitchFamily="18" charset="0"/>
                                            </a:rPr>
                                            <m:t>2</m:t>
                                          </m:r>
                                          <m:r>
                                            <a:rPr kumimoji="0" lang="el-GR" sz="2400" b="0" i="1" u="none" strike="noStrike" kern="0" cap="none" spc="0" normalizeH="0" baseline="0" noProof="0">
                                              <a:ln>
                                                <a:noFill/>
                                              </a:ln>
                                              <a:solidFill>
                                                <a:prstClr val="black"/>
                                              </a:solidFill>
                                              <a:effectLst/>
                                              <a:uLnTx/>
                                              <a:uFillTx/>
                                              <a:latin typeface="Cambria Math" panose="02040503050406030204" pitchFamily="18" charset="0"/>
                                            </a:rPr>
                                            <m:t>𝜋</m:t>
                                          </m:r>
                                          <m:r>
                                            <a:rPr kumimoji="0" lang="en-US" sz="2400" b="0" i="1" u="none" strike="noStrike" kern="0" cap="none" spc="0" normalizeH="0" baseline="0" noProof="0">
                                              <a:ln>
                                                <a:noFill/>
                                              </a:ln>
                                              <a:solidFill>
                                                <a:prstClr val="black"/>
                                              </a:solidFill>
                                              <a:effectLst/>
                                              <a:uLnTx/>
                                              <a:uFillTx/>
                                              <a:latin typeface="Cambria Math" panose="02040503050406030204" pitchFamily="18" charset="0"/>
                                            </a:rPr>
                                            <m:t>𝑅</m:t>
                                          </m:r>
                                        </m:den>
                                      </m:f>
                                    </m:e>
                                  </m:d>
                                </m:e>
                                <m:sup>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3</m:t>
                                  </m:r>
                                </m:sup>
                              </m:sSup>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2</m:t>
                              </m:r>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𝜋</m:t>
                              </m:r>
                              <m:sSup>
                                <m:sSup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m:t>
                                  </m:r>
                                </m:e>
                                <m:sup>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m:t>
                                  </m:r>
                                </m:sup>
                              </m:sSup>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𝐸</m:t>
                              </m:r>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𝑒</m:t>
                              </m:r>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𝜔</m:t>
                                  </m:r>
                                </m:e>
                                <m:sub>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𝑠</m:t>
                                  </m:r>
                                </m:sub>
                              </m:sSub>
                            </m:den>
                          </m:f>
                        </m:oMath>
                      </m:oMathPara>
                    </a14:m>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mc:Choice>
            <mc:Fallback xmlns="">
              <p:sp>
                <p:nvSpPr>
                  <p:cNvPr id="154" name="TextBox 1">
                    <a:extLst>
                      <a:ext uri="{FF2B5EF4-FFF2-40B4-BE49-F238E27FC236}">
                        <a16:creationId xmlns:a16="http://schemas.microsoft.com/office/drawing/2014/main" id="{019C5411-D9D9-4199-A418-BF7AD1DC1F77}"/>
                      </a:ext>
                    </a:extLst>
                  </p:cNvPr>
                  <p:cNvSpPr txBox="1">
                    <a:spLocks noRot="1" noChangeAspect="1" noMove="1" noResize="1" noEditPoints="1" noAdjustHandles="1" noChangeArrowheads="1" noChangeShapeType="1" noTextEdit="1"/>
                  </p:cNvSpPr>
                  <p:nvPr/>
                </p:nvSpPr>
                <p:spPr>
                  <a:xfrm>
                    <a:off x="24260684" y="22478625"/>
                    <a:ext cx="4485585" cy="1550104"/>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
                    <a:extLst>
                      <a:ext uri="{FF2B5EF4-FFF2-40B4-BE49-F238E27FC236}">
                        <a16:creationId xmlns:a16="http://schemas.microsoft.com/office/drawing/2014/main" id="{DB545880-5A54-4989-8726-321F4FD6F4FE}"/>
                      </a:ext>
                    </a:extLst>
                  </p:cNvPr>
                  <p:cNvSpPr txBox="1"/>
                  <p:nvPr/>
                </p:nvSpPr>
                <p:spPr>
                  <a:xfrm>
                    <a:off x="24292889" y="25547279"/>
                    <a:ext cx="1745425" cy="1180260"/>
                  </a:xfrm>
                  <a:prstGeom prst="rect">
                    <a:avLst/>
                  </a:prstGeom>
                  <a:solidFill>
                    <a:sysClr val="window" lastClr="FFFFFF"/>
                  </a:solidFill>
                  <a:ln>
                    <a:noFill/>
                  </a:ln>
                  <a:effectLst/>
                </p:spPr>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𝐿</m:t>
                          </m:r>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m:t>
                          </m:r>
                          <m:f>
                            <m:f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m:t>
                              </m:r>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𝑐</m:t>
                              </m:r>
                            </m:num>
                            <m:den>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2</m:t>
                              </m:r>
                              <m:rad>
                                <m:radPr>
                                  <m:degHide m:val="on"/>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radPr>
                                <m:deg/>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2</m:t>
                                  </m:r>
                                </m:e>
                              </m:rad>
                              <m:sSub>
                                <m:sSub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𝜎</m:t>
                                  </m:r>
                                </m:e>
                                <m:sub>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𝑠</m:t>
                                  </m:r>
                                </m:sub>
                              </m:sSub>
                            </m:den>
                          </m:f>
                        </m:oMath>
                      </m:oMathPara>
                    </a14:m>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mc:Choice>
            <mc:Fallback xmlns="">
              <p:sp>
                <p:nvSpPr>
                  <p:cNvPr id="185" name="TextBox 1">
                    <a:extLst>
                      <a:ext uri="{FF2B5EF4-FFF2-40B4-BE49-F238E27FC236}">
                        <a16:creationId xmlns:a16="http://schemas.microsoft.com/office/drawing/2014/main" id="{DB545880-5A54-4989-8726-321F4FD6F4FE}"/>
                      </a:ext>
                    </a:extLst>
                  </p:cNvPr>
                  <p:cNvSpPr txBox="1">
                    <a:spLocks noRot="1" noChangeAspect="1" noMove="1" noResize="1" noEditPoints="1" noAdjustHandles="1" noChangeArrowheads="1" noChangeShapeType="1" noTextEdit="1"/>
                  </p:cNvSpPr>
                  <p:nvPr/>
                </p:nvSpPr>
                <p:spPr>
                  <a:xfrm>
                    <a:off x="24292889" y="25547279"/>
                    <a:ext cx="1745425" cy="1180260"/>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TextBox 1">
                    <a:extLst>
                      <a:ext uri="{FF2B5EF4-FFF2-40B4-BE49-F238E27FC236}">
                        <a16:creationId xmlns:a16="http://schemas.microsoft.com/office/drawing/2014/main" id="{F141170F-087C-4FCF-BB74-E159CAAC0B5D}"/>
                      </a:ext>
                    </a:extLst>
                  </p:cNvPr>
                  <p:cNvSpPr txBox="1"/>
                  <p:nvPr/>
                </p:nvSpPr>
                <p:spPr>
                  <a:xfrm>
                    <a:off x="26329206" y="25447475"/>
                    <a:ext cx="4344581" cy="1336969"/>
                  </a:xfrm>
                  <a:prstGeom prst="rect">
                    <a:avLst/>
                  </a:prstGeom>
                  <a:solidFill>
                    <a:sysClr val="window" lastClr="FFFFFF"/>
                  </a:solidFill>
                  <a:ln>
                    <a:noFill/>
                  </a:ln>
                  <a:effectLst/>
                </p:spPr>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𝑆</m:t>
                              </m:r>
                            </m:e>
                            <m:sub>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𝑎</m:t>
                              </m:r>
                            </m:sub>
                          </m:sSub>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m:t>
                          </m:r>
                          <m:nary>
                            <m:naryPr>
                              <m:chr m:val="∑"/>
                              <m:supHide m:val="on"/>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naryPr>
                            <m:sub>
                              <m:r>
                                <m:rPr>
                                  <m:brk m:alnAt="7"/>
                                </m:r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𝑝</m:t>
                              </m:r>
                            </m:sub>
                            <m:sup/>
                            <m:e>
                              <m:sSub>
                                <m:sSub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h</m:t>
                                  </m:r>
                                </m:e>
                                <m:sub>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𝑎</m:t>
                                  </m:r>
                                </m:sub>
                              </m:sSub>
                              <m:d>
                                <m:d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dPr>
                                <m:e>
                                  <m:sSub>
                                    <m:sSub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𝜔</m:t>
                                      </m:r>
                                    </m:e>
                                    <m:sub>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𝑝</m:t>
                                      </m:r>
                                    </m:sub>
                                  </m:sSub>
                                </m:e>
                              </m:d>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m:t>
                              </m:r>
                              <m:f>
                                <m:f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fPr>
                                <m:num>
                                  <m:sSup>
                                    <m:sSup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𝜋</m:t>
                                      </m:r>
                                    </m:e>
                                    <m:sup>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2</m:t>
                                      </m:r>
                                    </m:sup>
                                  </m:sSup>
                                </m:num>
                                <m:den>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2</m:t>
                                  </m:r>
                                </m:den>
                              </m:f>
                              <m:d>
                                <m:d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dPr>
                                <m:e>
                                  <m:f>
                                    <m:f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𝜋</m:t>
                                      </m:r>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𝑅</m:t>
                                      </m:r>
                                    </m:num>
                                    <m:den>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𝑀𝐿</m:t>
                                      </m:r>
                                    </m:den>
                                  </m:f>
                                </m:e>
                              </m:d>
                            </m:e>
                          </m:nary>
                        </m:oMath>
                      </m:oMathPara>
                    </a14:m>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mc:Choice>
            <mc:Fallback xmlns="">
              <p:sp>
                <p:nvSpPr>
                  <p:cNvPr id="186" name="TextBox 1">
                    <a:extLst>
                      <a:ext uri="{FF2B5EF4-FFF2-40B4-BE49-F238E27FC236}">
                        <a16:creationId xmlns:a16="http://schemas.microsoft.com/office/drawing/2014/main" id="{F141170F-087C-4FCF-BB74-E159CAAC0B5D}"/>
                      </a:ext>
                    </a:extLst>
                  </p:cNvPr>
                  <p:cNvSpPr txBox="1">
                    <a:spLocks noRot="1" noChangeAspect="1" noMove="1" noResize="1" noEditPoints="1" noAdjustHandles="1" noChangeArrowheads="1" noChangeShapeType="1" noTextEdit="1"/>
                  </p:cNvSpPr>
                  <p:nvPr/>
                </p:nvSpPr>
                <p:spPr>
                  <a:xfrm>
                    <a:off x="26329206" y="25447475"/>
                    <a:ext cx="4344581" cy="1336969"/>
                  </a:xfrm>
                  <a:prstGeom prst="rect">
                    <a:avLst/>
                  </a:prstGeom>
                  <a:blipFill>
                    <a:blip r:embed="rId8"/>
                    <a:stretch>
                      <a:fillRect/>
                    </a:stretch>
                  </a:blipFill>
                  <a:ln>
                    <a:noFill/>
                  </a:ln>
                  <a:effectLst/>
                </p:spPr>
                <p:txBody>
                  <a:bodyPr/>
                  <a:lstStyle/>
                  <a:p>
                    <a:r>
                      <a:rPr lang="en-US">
                        <a:noFill/>
                      </a:rPr>
                      <a:t> </a:t>
                    </a:r>
                  </a:p>
                </p:txBody>
              </p:sp>
            </mc:Fallback>
          </mc:AlternateContent>
          <p:sp>
            <p:nvSpPr>
              <p:cNvPr id="159" name="Left Brace 158">
                <a:extLst>
                  <a:ext uri="{FF2B5EF4-FFF2-40B4-BE49-F238E27FC236}">
                    <a16:creationId xmlns:a16="http://schemas.microsoft.com/office/drawing/2014/main" id="{B8DDEFEF-E8D1-41B7-BD95-927FAB20E5BF}"/>
                  </a:ext>
                </a:extLst>
              </p:cNvPr>
              <p:cNvSpPr/>
              <p:nvPr/>
            </p:nvSpPr>
            <p:spPr>
              <a:xfrm>
                <a:off x="23398109" y="22460206"/>
                <a:ext cx="659159" cy="4194072"/>
              </a:xfrm>
              <a:prstGeom prst="leftBrace">
                <a:avLst>
                  <a:gd name="adj1" fmla="val 34473"/>
                  <a:gd name="adj2" fmla="val 46509"/>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98" name="TextBox 1">
                    <a:extLst>
                      <a:ext uri="{FF2B5EF4-FFF2-40B4-BE49-F238E27FC236}">
                        <a16:creationId xmlns:a16="http://schemas.microsoft.com/office/drawing/2014/main" id="{3CD17FA1-FAD2-486F-B160-CFCEDCA0BE85}"/>
                      </a:ext>
                    </a:extLst>
                  </p:cNvPr>
                  <p:cNvSpPr txBox="1"/>
                  <p:nvPr/>
                </p:nvSpPr>
                <p:spPr>
                  <a:xfrm>
                    <a:off x="26596170" y="23947890"/>
                    <a:ext cx="4400513" cy="1313180"/>
                  </a:xfrm>
                  <a:prstGeom prst="rect">
                    <a:avLst/>
                  </a:prstGeom>
                  <a:solidFill>
                    <a:sysClr val="window" lastClr="FFFFFF"/>
                  </a:solidFill>
                  <a:ln>
                    <a:noFill/>
                  </a:ln>
                  <a:effectLst/>
                </p:spPr>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2400" b="0" i="1" u="none" strike="noStrike" kern="0" cap="none" spc="0" normalizeH="0" baseline="0" noProof="0">
                                  <a:ln>
                                    <a:noFill/>
                                  </a:ln>
                                  <a:solidFill>
                                    <a:prstClr val="black"/>
                                  </a:solidFill>
                                  <a:effectLst/>
                                  <a:uLnTx/>
                                  <a:uFillTx/>
                                  <a:latin typeface="Cambria Math" panose="02040503050406030204" pitchFamily="18" charset="0"/>
                                </a:rPr>
                                <m:t>h</m:t>
                              </m:r>
                            </m:e>
                            <m:sub>
                              <m:r>
                                <a:rPr kumimoji="0" lang="en-US" sz="2400" b="0" i="1" u="none" strike="noStrike" kern="0" cap="none" spc="0" normalizeH="0" baseline="0" noProof="0">
                                  <a:ln>
                                    <a:noFill/>
                                  </a:ln>
                                  <a:solidFill>
                                    <a:prstClr val="black"/>
                                  </a:solidFill>
                                  <a:effectLst/>
                                  <a:uLnTx/>
                                  <a:uFillTx/>
                                  <a:latin typeface="Cambria Math" panose="02040503050406030204" pitchFamily="18" charset="0"/>
                                </a:rPr>
                                <m:t>𝑎</m:t>
                              </m:r>
                            </m:sub>
                          </m:sSub>
                          <m:d>
                            <m:dPr>
                              <m:ctrlPr>
                                <a:rPr kumimoji="0" lang="en-US" sz="2400" b="0" i="1" u="none" strike="noStrike" kern="0" cap="none" spc="0" normalizeH="0" baseline="0" noProof="0">
                                  <a:ln>
                                    <a:noFill/>
                                  </a:ln>
                                  <a:solidFill>
                                    <a:prstClr val="black"/>
                                  </a:solidFill>
                                  <a:effectLst/>
                                  <a:uLnTx/>
                                  <a:uFillTx/>
                                  <a:latin typeface="Cambria Math" panose="02040503050406030204" pitchFamily="18" charset="0"/>
                                </a:rPr>
                              </m:ctrlPr>
                            </m:d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𝜔</m:t>
                              </m:r>
                            </m:e>
                          </m:d>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m:t>
                          </m:r>
                          <m:f>
                            <m:f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1+</m:t>
                              </m:r>
                              <m:sSup>
                                <m:sSup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(−1)</m:t>
                                  </m:r>
                                </m:e>
                                <m:sup>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𝑎</m:t>
                                  </m:r>
                                </m:sup>
                              </m:sSup>
                              <m:func>
                                <m:func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funcPr>
                                <m:fName>
                                  <m:r>
                                    <m:rPr>
                                      <m:sty m:val="p"/>
                                    </m:rPr>
                                    <a:rPr kumimoji="0" lang="en-US" sz="2400" b="0" i="0" u="none" strike="noStrike" kern="0" cap="none" spc="0" normalizeH="0" baseline="0" noProof="0" smtClean="0">
                                      <a:ln>
                                        <a:noFill/>
                                      </a:ln>
                                      <a:solidFill>
                                        <a:prstClr val="black"/>
                                      </a:solidFill>
                                      <a:effectLst/>
                                      <a:uLnTx/>
                                      <a:uFillTx/>
                                      <a:latin typeface="Cambria Math" panose="02040503050406030204" pitchFamily="18" charset="0"/>
                                    </a:rPr>
                                    <m:t>cos</m:t>
                                  </m:r>
                                </m:fName>
                                <m:e>
                                  <m:d>
                                    <m:d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dPr>
                                    <m:e>
                                      <m:f>
                                        <m:fPr>
                                          <m:type m:val="skw"/>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𝜔</m:t>
                                          </m:r>
                                        </m:num>
                                        <m:den>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𝐿</m:t>
                                          </m:r>
                                        </m:den>
                                      </m:f>
                                    </m:e>
                                  </m:d>
                                </m:e>
                              </m:func>
                            </m:num>
                            <m:den>
                              <m:sSup>
                                <m:sSup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pPr>
                                <m:e>
                                  <m:d>
                                    <m:dPr>
                                      <m:begChr m:val="["/>
                                      <m:endChr m:val="]"/>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dPr>
                                    <m:e>
                                      <m:sSup>
                                        <m:sSup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pPr>
                                        <m:e>
                                          <m:d>
                                            <m:d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dPr>
                                            <m:e>
                                              <m:f>
                                                <m:fPr>
                                                  <m:type m:val="skw"/>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𝜔</m:t>
                                                  </m:r>
                                                </m:num>
                                                <m:den>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𝜋</m:t>
                                                  </m:r>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𝐿</m:t>
                                                  </m:r>
                                                </m:den>
                                              </m:f>
                                            </m:e>
                                          </m:d>
                                        </m:e>
                                        <m:sup>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2</m:t>
                                          </m:r>
                                        </m:sup>
                                      </m:sSup>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m:t>
                                      </m:r>
                                      <m:sSup>
                                        <m:sSupPr>
                                          <m:ctrlP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𝑎</m:t>
                                          </m:r>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+1)</m:t>
                                          </m:r>
                                        </m:e>
                                        <m:sup>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2</m:t>
                                          </m:r>
                                        </m:sup>
                                      </m:sSup>
                                    </m:e>
                                  </m:d>
                                </m:e>
                                <m:sup>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2</m:t>
                                  </m:r>
                                </m:sup>
                              </m:sSup>
                            </m:den>
                          </m:f>
                          <m:r>
                            <a:rPr kumimoji="0" lang="en-US" sz="2400" b="0" i="1" u="none" strike="noStrike" kern="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mc:Choice>
            <mc:Fallback xmlns="">
              <p:sp>
                <p:nvSpPr>
                  <p:cNvPr id="198" name="TextBox 1">
                    <a:extLst>
                      <a:ext uri="{FF2B5EF4-FFF2-40B4-BE49-F238E27FC236}">
                        <a16:creationId xmlns:a16="http://schemas.microsoft.com/office/drawing/2014/main" id="{3CD17FA1-FAD2-486F-B160-CFCEDCA0BE85}"/>
                      </a:ext>
                    </a:extLst>
                  </p:cNvPr>
                  <p:cNvSpPr txBox="1">
                    <a:spLocks noRot="1" noChangeAspect="1" noMove="1" noResize="1" noEditPoints="1" noAdjustHandles="1" noChangeArrowheads="1" noChangeShapeType="1" noTextEdit="1"/>
                  </p:cNvSpPr>
                  <p:nvPr/>
                </p:nvSpPr>
                <p:spPr>
                  <a:xfrm>
                    <a:off x="26596170" y="23947890"/>
                    <a:ext cx="4400513" cy="1313180"/>
                  </a:xfrm>
                  <a:prstGeom prst="rect">
                    <a:avLst/>
                  </a:prstGeom>
                  <a:blipFill>
                    <a:blip r:embed="rId9"/>
                    <a:stretch>
                      <a:fillRect/>
                    </a:stretch>
                  </a:blipFill>
                  <a:ln>
                    <a:noFill/>
                  </a:ln>
                  <a:effectLst/>
                </p:spPr>
                <p:txBody>
                  <a:bodyPr/>
                  <a:lstStyle/>
                  <a:p>
                    <a:r>
                      <a:rPr lang="en-US">
                        <a:noFill/>
                      </a:rPr>
                      <a:t> </a:t>
                    </a:r>
                  </a:p>
                </p:txBody>
              </p:sp>
            </mc:Fallback>
          </mc:AlternateContent>
        </p:grpSp>
        <p:sp>
          <p:nvSpPr>
            <p:cNvPr id="200" name="Rectangle 37">
              <a:extLst>
                <a:ext uri="{FF2B5EF4-FFF2-40B4-BE49-F238E27FC236}">
                  <a16:creationId xmlns:a16="http://schemas.microsoft.com/office/drawing/2014/main" id="{4EAB3997-E459-4781-B18F-B1577EFA22C0}"/>
                </a:ext>
              </a:extLst>
            </p:cNvPr>
            <p:cNvSpPr/>
            <p:nvPr/>
          </p:nvSpPr>
          <p:spPr>
            <a:xfrm>
              <a:off x="16946560" y="19557701"/>
              <a:ext cx="15702246" cy="769441"/>
            </a:xfrm>
            <a:prstGeom prst="rect">
              <a:avLst/>
            </a:prstGeom>
          </p:spPr>
          <p:txBody>
            <a:bodyPr wrap="square">
              <a:spAutoFit/>
            </a:bodyPr>
            <a:lstStyle/>
            <a:p>
              <a:pPr algn="ctr" defTabSz="4386727" eaLnBrk="0" fontAlgn="auto" hangingPunct="0">
                <a:spcBef>
                  <a:spcPts val="0"/>
                </a:spcBef>
                <a:spcAft>
                  <a:spcPts val="1200"/>
                </a:spcAft>
                <a:defRPr/>
              </a:pPr>
              <a:r>
                <a:rPr lang="en-US" sz="4400" b="1" u="sng" dirty="0">
                  <a:solidFill>
                    <a:schemeClr val="accent1">
                      <a:lumMod val="50000"/>
                    </a:schemeClr>
                  </a:solidFill>
                  <a:latin typeface="Calibri" panose="020F0502020204030204" pitchFamily="34" charset="0"/>
                  <a:cs typeface="Calibri" panose="020F0502020204030204" pitchFamily="34" charset="0"/>
                </a:rPr>
                <a:t>Calculation and results</a:t>
              </a:r>
              <a:endParaRPr lang="en-US" sz="3600" u="sng" dirty="0">
                <a:solidFill>
                  <a:schemeClr val="tx2">
                    <a:lumMod val="10000"/>
                  </a:schemeClr>
                </a:solidFill>
                <a:latin typeface="Calibri" panose="020F0502020204030204" pitchFamily="34" charset="0"/>
                <a:cs typeface="Calibri" panose="020F0502020204030204" pitchFamily="34" charset="0"/>
              </a:endParaRPr>
            </a:p>
          </p:txBody>
        </p:sp>
        <p:sp>
          <p:nvSpPr>
            <p:cNvPr id="306" name="TextBox 305">
              <a:extLst>
                <a:ext uri="{FF2B5EF4-FFF2-40B4-BE49-F238E27FC236}">
                  <a16:creationId xmlns:a16="http://schemas.microsoft.com/office/drawing/2014/main" id="{BC37DDA0-5811-468A-90EE-3FEFE4F655FF}"/>
                </a:ext>
              </a:extLst>
            </p:cNvPr>
            <p:cNvSpPr txBox="1"/>
            <p:nvPr/>
          </p:nvSpPr>
          <p:spPr>
            <a:xfrm>
              <a:off x="17086803" y="20314504"/>
              <a:ext cx="15236237" cy="1477328"/>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rgbClr val="000000"/>
                  </a:solidFill>
                  <a:latin typeface="Calibri" panose="020F0502020204030204" pitchFamily="34" charset="0"/>
                  <a:cs typeface="Calibri" panose="020F0502020204030204" pitchFamily="34" charset="0"/>
                </a:rPr>
                <a:t>Solve for the frequencies of oscillation corresponding to each CBM. The imaginary part of the frequency gives the growth rate of oscillation for that mode.</a:t>
              </a:r>
            </a:p>
            <a:p>
              <a:pPr marL="285750" indent="-285750">
                <a:buFont typeface="Arial" panose="020B0604020202020204" pitchFamily="34" charset="0"/>
                <a:buChar char="•"/>
              </a:pPr>
              <a:r>
                <a:rPr lang="en-US" sz="3000" dirty="0">
                  <a:solidFill>
                    <a:srgbClr val="000000"/>
                  </a:solidFill>
                  <a:latin typeface="Calibri" panose="020F0502020204030204" pitchFamily="34" charset="0"/>
                  <a:cs typeface="Calibri" panose="020F0502020204030204" pitchFamily="34" charset="0"/>
                </a:rPr>
                <a:t>Use bunch centroid motion only, or include bunch structure using Sacherer’s formula:</a:t>
              </a:r>
            </a:p>
          </p:txBody>
        </p:sp>
        <p:sp>
          <p:nvSpPr>
            <p:cNvPr id="307" name="TextBox 306">
              <a:extLst>
                <a:ext uri="{FF2B5EF4-FFF2-40B4-BE49-F238E27FC236}">
                  <a16:creationId xmlns:a16="http://schemas.microsoft.com/office/drawing/2014/main" id="{7D0D0CD3-975A-4084-9E55-9BA43EA1BBA0}"/>
                </a:ext>
              </a:extLst>
            </p:cNvPr>
            <p:cNvSpPr txBox="1"/>
            <p:nvPr/>
          </p:nvSpPr>
          <p:spPr>
            <a:xfrm>
              <a:off x="17086803" y="26746200"/>
              <a:ext cx="15167674" cy="1015663"/>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rgbClr val="000000"/>
                  </a:solidFill>
                  <a:latin typeface="Calibri" panose="020F0502020204030204" pitchFamily="34" charset="0"/>
                  <a:cs typeface="Calibri" panose="020F0502020204030204" pitchFamily="34" charset="0"/>
                </a:rPr>
                <a:t>Scan over all beam sampling frequencies and evaluate the growth rate , given an arbitrary set of HOM. </a:t>
              </a:r>
            </a:p>
          </p:txBody>
        </p:sp>
        <p:sp>
          <p:nvSpPr>
            <p:cNvPr id="312" name="TextBox 311">
              <a:extLst>
                <a:ext uri="{FF2B5EF4-FFF2-40B4-BE49-F238E27FC236}">
                  <a16:creationId xmlns:a16="http://schemas.microsoft.com/office/drawing/2014/main" id="{746A2834-2B74-4CB4-89E4-74D9527B4244}"/>
                </a:ext>
              </a:extLst>
            </p:cNvPr>
            <p:cNvSpPr txBox="1"/>
            <p:nvPr/>
          </p:nvSpPr>
          <p:spPr>
            <a:xfrm>
              <a:off x="24572537" y="23834393"/>
              <a:ext cx="2478860" cy="461665"/>
            </a:xfrm>
            <a:prstGeom prst="rect">
              <a:avLst/>
            </a:prstGeom>
            <a:noFill/>
          </p:spPr>
          <p:txBody>
            <a:bodyPr wrap="square" rtlCol="0">
              <a:spAutoFit/>
            </a:bodyPr>
            <a:lstStyle/>
            <a:p>
              <a:r>
                <a:rPr lang="en-US" sz="2400" dirty="0">
                  <a:solidFill>
                    <a:srgbClr val="000000"/>
                  </a:solidFill>
                  <a:latin typeface="Calibri" panose="020F0502020204030204" pitchFamily="34" charset="0"/>
                  <a:cs typeface="Calibri" panose="020F0502020204030204" pitchFamily="34" charset="0"/>
                </a:rPr>
                <a:t>Parabolic bunch:</a:t>
              </a:r>
            </a:p>
          </p:txBody>
        </p:sp>
        <p:sp>
          <p:nvSpPr>
            <p:cNvPr id="377" name="TextBox 376">
              <a:extLst>
                <a:ext uri="{FF2B5EF4-FFF2-40B4-BE49-F238E27FC236}">
                  <a16:creationId xmlns:a16="http://schemas.microsoft.com/office/drawing/2014/main" id="{5D378549-18FA-4D59-B982-614B65D879BA}"/>
                </a:ext>
              </a:extLst>
            </p:cNvPr>
            <p:cNvSpPr txBox="1"/>
            <p:nvPr/>
          </p:nvSpPr>
          <p:spPr>
            <a:xfrm>
              <a:off x="17086803" y="34176053"/>
              <a:ext cx="15711508" cy="553998"/>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rgbClr val="000000"/>
                  </a:solidFill>
                  <a:latin typeface="Calibri" panose="020F0502020204030204" pitchFamily="34" charset="0"/>
                  <a:cs typeface="Calibri" panose="020F0502020204030204" pitchFamily="34" charset="0"/>
                </a:rPr>
                <a:t>Negative rates (not shown) represent damped, or stable modes.</a:t>
              </a:r>
            </a:p>
          </p:txBody>
        </p:sp>
        <p:grpSp>
          <p:nvGrpSpPr>
            <p:cNvPr id="6" name="Group 5">
              <a:extLst>
                <a:ext uri="{FF2B5EF4-FFF2-40B4-BE49-F238E27FC236}">
                  <a16:creationId xmlns:a16="http://schemas.microsoft.com/office/drawing/2014/main" id="{E3C5D288-22F3-4B9A-87AE-7F2FAEBA90DB}"/>
                </a:ext>
              </a:extLst>
            </p:cNvPr>
            <p:cNvGrpSpPr/>
            <p:nvPr/>
          </p:nvGrpSpPr>
          <p:grpSpPr>
            <a:xfrm>
              <a:off x="25450800" y="27803203"/>
              <a:ext cx="6886429" cy="5288550"/>
              <a:chOff x="25479231" y="29133225"/>
              <a:chExt cx="6886429" cy="5288550"/>
            </a:xfrm>
          </p:grpSpPr>
          <mc:AlternateContent xmlns:mc="http://schemas.openxmlformats.org/markup-compatibility/2006" xmlns:a14="http://schemas.microsoft.com/office/drawing/2010/main">
            <mc:Choice Requires="a14">
              <p:graphicFrame>
                <p:nvGraphicFramePr>
                  <p:cNvPr id="287" name="Content Placeholder 3">
                    <a:extLst>
                      <a:ext uri="{FF2B5EF4-FFF2-40B4-BE49-F238E27FC236}">
                        <a16:creationId xmlns:a16="http://schemas.microsoft.com/office/drawing/2014/main" id="{5AB84143-04E0-45AB-8AC7-9DDCFD133F88}"/>
                      </a:ext>
                    </a:extLst>
                  </p:cNvPr>
                  <p:cNvGraphicFramePr>
                    <a:graphicFrameLocks/>
                  </p:cNvGraphicFramePr>
                  <p:nvPr>
                    <p:extLst>
                      <p:ext uri="{D42A27DB-BD31-4B8C-83A1-F6EECF244321}">
                        <p14:modId xmlns:p14="http://schemas.microsoft.com/office/powerpoint/2010/main" val="65592874"/>
                      </p:ext>
                    </p:extLst>
                  </p:nvPr>
                </p:nvGraphicFramePr>
                <p:xfrm>
                  <a:off x="27106499" y="29645942"/>
                  <a:ext cx="5216541" cy="4775833"/>
                </p:xfrm>
                <a:graphic>
                  <a:graphicData uri="http://schemas.openxmlformats.org/drawingml/2006/table">
                    <a:tbl>
                      <a:tblPr firstRow="1" bandRow="1"/>
                      <a:tblGrid>
                        <a:gridCol w="999815">
                          <a:extLst>
                            <a:ext uri="{9D8B030D-6E8A-4147-A177-3AD203B41FA5}">
                              <a16:colId xmlns:a16="http://schemas.microsoft.com/office/drawing/2014/main" val="4048336587"/>
                            </a:ext>
                          </a:extLst>
                        </a:gridCol>
                        <a:gridCol w="878485">
                          <a:extLst>
                            <a:ext uri="{9D8B030D-6E8A-4147-A177-3AD203B41FA5}">
                              <a16:colId xmlns:a16="http://schemas.microsoft.com/office/drawing/2014/main" val="3212461658"/>
                            </a:ext>
                          </a:extLst>
                        </a:gridCol>
                        <a:gridCol w="618265">
                          <a:extLst>
                            <a:ext uri="{9D8B030D-6E8A-4147-A177-3AD203B41FA5}">
                              <a16:colId xmlns:a16="http://schemas.microsoft.com/office/drawing/2014/main" val="3507512065"/>
                            </a:ext>
                          </a:extLst>
                        </a:gridCol>
                        <a:gridCol w="1398918">
                          <a:extLst>
                            <a:ext uri="{9D8B030D-6E8A-4147-A177-3AD203B41FA5}">
                              <a16:colId xmlns:a16="http://schemas.microsoft.com/office/drawing/2014/main" val="432115705"/>
                            </a:ext>
                          </a:extLst>
                        </a:gridCol>
                        <a:gridCol w="1321058">
                          <a:extLst>
                            <a:ext uri="{9D8B030D-6E8A-4147-A177-3AD203B41FA5}">
                              <a16:colId xmlns:a16="http://schemas.microsoft.com/office/drawing/2014/main" val="2999056329"/>
                            </a:ext>
                          </a:extLst>
                        </a:gridCol>
                      </a:tblGrid>
                      <a:tr h="1349901">
                        <a:tc>
                          <a:txBody>
                            <a:bodyPr/>
                            <a:lstStyle>
                              <a:lvl1pPr marL="0" algn="l" defTabSz="4386727" rtl="0" eaLnBrk="1" latinLnBrk="0" hangingPunct="1">
                                <a:defRPr sz="8600" b="1" kern="1200">
                                  <a:solidFill>
                                    <a:schemeClr val="lt1"/>
                                  </a:solidFill>
                                  <a:latin typeface="Calibri" panose="020F0502020204030204"/>
                                </a:defRPr>
                              </a:lvl1pPr>
                              <a:lvl2pPr marL="2193362" algn="l" defTabSz="4386727" rtl="0" eaLnBrk="1" latinLnBrk="0" hangingPunct="1">
                                <a:defRPr sz="8600" b="1" kern="1200">
                                  <a:solidFill>
                                    <a:schemeClr val="lt1"/>
                                  </a:solidFill>
                                  <a:latin typeface="Calibri" panose="020F0502020204030204"/>
                                </a:defRPr>
                              </a:lvl2pPr>
                              <a:lvl3pPr marL="4386727" algn="l" defTabSz="4386727" rtl="0" eaLnBrk="1" latinLnBrk="0" hangingPunct="1">
                                <a:defRPr sz="8600" b="1" kern="1200">
                                  <a:solidFill>
                                    <a:schemeClr val="lt1"/>
                                  </a:solidFill>
                                  <a:latin typeface="Calibri" panose="020F0502020204030204"/>
                                </a:defRPr>
                              </a:lvl3pPr>
                              <a:lvl4pPr marL="6580090" algn="l" defTabSz="4386727" rtl="0" eaLnBrk="1" latinLnBrk="0" hangingPunct="1">
                                <a:defRPr sz="8600" b="1" kern="1200">
                                  <a:solidFill>
                                    <a:schemeClr val="lt1"/>
                                  </a:solidFill>
                                  <a:latin typeface="Calibri" panose="020F0502020204030204"/>
                                </a:defRPr>
                              </a:lvl4pPr>
                              <a:lvl5pPr marL="8773457" algn="l" defTabSz="4386727" rtl="0" eaLnBrk="1" latinLnBrk="0" hangingPunct="1">
                                <a:defRPr sz="8600" b="1" kern="1200">
                                  <a:solidFill>
                                    <a:schemeClr val="lt1"/>
                                  </a:solidFill>
                                  <a:latin typeface="Calibri" panose="020F0502020204030204"/>
                                </a:defRPr>
                              </a:lvl5pPr>
                              <a:lvl6pPr marL="10966824" algn="l" defTabSz="4386727" rtl="0" eaLnBrk="1" latinLnBrk="0" hangingPunct="1">
                                <a:defRPr sz="8600" b="1" kern="1200">
                                  <a:solidFill>
                                    <a:schemeClr val="lt1"/>
                                  </a:solidFill>
                                  <a:latin typeface="Calibri" panose="020F0502020204030204"/>
                                </a:defRPr>
                              </a:lvl6pPr>
                              <a:lvl7pPr marL="13160186" algn="l" defTabSz="4386727" rtl="0" eaLnBrk="1" latinLnBrk="0" hangingPunct="1">
                                <a:defRPr sz="8600" b="1" kern="1200">
                                  <a:solidFill>
                                    <a:schemeClr val="lt1"/>
                                  </a:solidFill>
                                  <a:latin typeface="Calibri" panose="020F0502020204030204"/>
                                </a:defRPr>
                              </a:lvl7pPr>
                              <a:lvl8pPr marL="15353546" algn="l" defTabSz="4386727" rtl="0" eaLnBrk="1" latinLnBrk="0" hangingPunct="1">
                                <a:defRPr sz="8600" b="1" kern="1200">
                                  <a:solidFill>
                                    <a:schemeClr val="lt1"/>
                                  </a:solidFill>
                                  <a:latin typeface="Calibri" panose="020F0502020204030204"/>
                                </a:defRPr>
                              </a:lvl8pPr>
                              <a:lvl9pPr marL="17546914" algn="l" defTabSz="4386727" rtl="0" eaLnBrk="1" latinLnBrk="0" hangingPunct="1">
                                <a:defRPr sz="8600" b="1" kern="1200">
                                  <a:solidFill>
                                    <a:schemeClr val="lt1"/>
                                  </a:solidFill>
                                  <a:latin typeface="Calibri" panose="020F0502020204030204"/>
                                </a:defRPr>
                              </a:lvl9pPr>
                            </a:lstStyle>
                            <a:p>
                              <a:pPr algn="ctr"/>
                              <a:r>
                                <a:rPr lang="en-US" sz="2400" dirty="0">
                                  <a:solidFill>
                                    <a:srgbClr val="FFFFFF"/>
                                  </a:solidFill>
                                  <a:latin typeface="Calibri" panose="020F0502020204030204" pitchFamily="34" charset="0"/>
                                  <a:cs typeface="Calibri" panose="020F0502020204030204" pitchFamily="34" charset="0"/>
                                </a:rPr>
                                <a:t>Mode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386727" rtl="0" eaLnBrk="1" latinLnBrk="0" hangingPunct="1">
                                <a:defRPr sz="8600" b="1" kern="1200">
                                  <a:solidFill>
                                    <a:schemeClr val="lt1"/>
                                  </a:solidFill>
                                  <a:latin typeface="Calibri" panose="020F0502020204030204"/>
                                </a:defRPr>
                              </a:lvl1pPr>
                              <a:lvl2pPr marL="2193362" algn="l" defTabSz="4386727" rtl="0" eaLnBrk="1" latinLnBrk="0" hangingPunct="1">
                                <a:defRPr sz="8600" b="1" kern="1200">
                                  <a:solidFill>
                                    <a:schemeClr val="lt1"/>
                                  </a:solidFill>
                                  <a:latin typeface="Calibri" panose="020F0502020204030204"/>
                                </a:defRPr>
                              </a:lvl2pPr>
                              <a:lvl3pPr marL="4386727" algn="l" defTabSz="4386727" rtl="0" eaLnBrk="1" latinLnBrk="0" hangingPunct="1">
                                <a:defRPr sz="8600" b="1" kern="1200">
                                  <a:solidFill>
                                    <a:schemeClr val="lt1"/>
                                  </a:solidFill>
                                  <a:latin typeface="Calibri" panose="020F0502020204030204"/>
                                </a:defRPr>
                              </a:lvl3pPr>
                              <a:lvl4pPr marL="6580090" algn="l" defTabSz="4386727" rtl="0" eaLnBrk="1" latinLnBrk="0" hangingPunct="1">
                                <a:defRPr sz="8600" b="1" kern="1200">
                                  <a:solidFill>
                                    <a:schemeClr val="lt1"/>
                                  </a:solidFill>
                                  <a:latin typeface="Calibri" panose="020F0502020204030204"/>
                                </a:defRPr>
                              </a:lvl4pPr>
                              <a:lvl5pPr marL="8773457" algn="l" defTabSz="4386727" rtl="0" eaLnBrk="1" latinLnBrk="0" hangingPunct="1">
                                <a:defRPr sz="8600" b="1" kern="1200">
                                  <a:solidFill>
                                    <a:schemeClr val="lt1"/>
                                  </a:solidFill>
                                  <a:latin typeface="Calibri" panose="020F0502020204030204"/>
                                </a:defRPr>
                              </a:lvl5pPr>
                              <a:lvl6pPr marL="10966824" algn="l" defTabSz="4386727" rtl="0" eaLnBrk="1" latinLnBrk="0" hangingPunct="1">
                                <a:defRPr sz="8600" b="1" kern="1200">
                                  <a:solidFill>
                                    <a:schemeClr val="lt1"/>
                                  </a:solidFill>
                                  <a:latin typeface="Calibri" panose="020F0502020204030204"/>
                                </a:defRPr>
                              </a:lvl6pPr>
                              <a:lvl7pPr marL="13160186" algn="l" defTabSz="4386727" rtl="0" eaLnBrk="1" latinLnBrk="0" hangingPunct="1">
                                <a:defRPr sz="8600" b="1" kern="1200">
                                  <a:solidFill>
                                    <a:schemeClr val="lt1"/>
                                  </a:solidFill>
                                  <a:latin typeface="Calibri" panose="020F0502020204030204"/>
                                </a:defRPr>
                              </a:lvl7pPr>
                              <a:lvl8pPr marL="15353546" algn="l" defTabSz="4386727" rtl="0" eaLnBrk="1" latinLnBrk="0" hangingPunct="1">
                                <a:defRPr sz="8600" b="1" kern="1200">
                                  <a:solidFill>
                                    <a:schemeClr val="lt1"/>
                                  </a:solidFill>
                                  <a:latin typeface="Calibri" panose="020F0502020204030204"/>
                                </a:defRPr>
                              </a:lvl8pPr>
                              <a:lvl9pPr marL="17546914" algn="l" defTabSz="4386727" rtl="0" eaLnBrk="1" latinLnBrk="0" hangingPunct="1">
                                <a:defRPr sz="8600" b="1" kern="1200">
                                  <a:solidFill>
                                    <a:schemeClr val="lt1"/>
                                  </a:solidFill>
                                  <a:latin typeface="Calibri" panose="020F0502020204030204"/>
                                </a:defRPr>
                              </a:lvl9pPr>
                            </a:lstStyle>
                            <a:p>
                              <a:pPr algn="ctr"/>
                              <a:r>
                                <a:rPr lang="el-GR" sz="2400" dirty="0">
                                  <a:solidFill>
                                    <a:srgbClr val="FFFFFF"/>
                                  </a:solidFill>
                                  <a:latin typeface="Calibri" panose="020F0502020204030204" pitchFamily="34" charset="0"/>
                                  <a:cs typeface="Calibri" panose="020F0502020204030204" pitchFamily="34" charset="0"/>
                                </a:rPr>
                                <a:t>μ</a:t>
                              </a:r>
                              <a:endParaRPr lang="en-US" sz="2400" dirty="0">
                                <a:solidFill>
                                  <a:srgbClr val="FFFFFF"/>
                                </a:solidFill>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386727" rtl="0" eaLnBrk="1" latinLnBrk="0" hangingPunct="1">
                                <a:defRPr sz="8600" b="1" kern="1200">
                                  <a:solidFill>
                                    <a:schemeClr val="lt1"/>
                                  </a:solidFill>
                                  <a:latin typeface="Calibri" panose="020F0502020204030204"/>
                                </a:defRPr>
                              </a:lvl1pPr>
                              <a:lvl2pPr marL="2193362" algn="l" defTabSz="4386727" rtl="0" eaLnBrk="1" latinLnBrk="0" hangingPunct="1">
                                <a:defRPr sz="8600" b="1" kern="1200">
                                  <a:solidFill>
                                    <a:schemeClr val="lt1"/>
                                  </a:solidFill>
                                  <a:latin typeface="Calibri" panose="020F0502020204030204"/>
                                </a:defRPr>
                              </a:lvl2pPr>
                              <a:lvl3pPr marL="4386727" algn="l" defTabSz="4386727" rtl="0" eaLnBrk="1" latinLnBrk="0" hangingPunct="1">
                                <a:defRPr sz="8600" b="1" kern="1200">
                                  <a:solidFill>
                                    <a:schemeClr val="lt1"/>
                                  </a:solidFill>
                                  <a:latin typeface="Calibri" panose="020F0502020204030204"/>
                                </a:defRPr>
                              </a:lvl3pPr>
                              <a:lvl4pPr marL="6580090" algn="l" defTabSz="4386727" rtl="0" eaLnBrk="1" latinLnBrk="0" hangingPunct="1">
                                <a:defRPr sz="8600" b="1" kern="1200">
                                  <a:solidFill>
                                    <a:schemeClr val="lt1"/>
                                  </a:solidFill>
                                  <a:latin typeface="Calibri" panose="020F0502020204030204"/>
                                </a:defRPr>
                              </a:lvl4pPr>
                              <a:lvl5pPr marL="8773457" algn="l" defTabSz="4386727" rtl="0" eaLnBrk="1" latinLnBrk="0" hangingPunct="1">
                                <a:defRPr sz="8600" b="1" kern="1200">
                                  <a:solidFill>
                                    <a:schemeClr val="lt1"/>
                                  </a:solidFill>
                                  <a:latin typeface="Calibri" panose="020F0502020204030204"/>
                                </a:defRPr>
                              </a:lvl5pPr>
                              <a:lvl6pPr marL="10966824" algn="l" defTabSz="4386727" rtl="0" eaLnBrk="1" latinLnBrk="0" hangingPunct="1">
                                <a:defRPr sz="8600" b="1" kern="1200">
                                  <a:solidFill>
                                    <a:schemeClr val="lt1"/>
                                  </a:solidFill>
                                  <a:latin typeface="Calibri" panose="020F0502020204030204"/>
                                </a:defRPr>
                              </a:lvl6pPr>
                              <a:lvl7pPr marL="13160186" algn="l" defTabSz="4386727" rtl="0" eaLnBrk="1" latinLnBrk="0" hangingPunct="1">
                                <a:defRPr sz="8600" b="1" kern="1200">
                                  <a:solidFill>
                                    <a:schemeClr val="lt1"/>
                                  </a:solidFill>
                                  <a:latin typeface="Calibri" panose="020F0502020204030204"/>
                                </a:defRPr>
                              </a:lvl7pPr>
                              <a:lvl8pPr marL="15353546" algn="l" defTabSz="4386727" rtl="0" eaLnBrk="1" latinLnBrk="0" hangingPunct="1">
                                <a:defRPr sz="8600" b="1" kern="1200">
                                  <a:solidFill>
                                    <a:schemeClr val="lt1"/>
                                  </a:solidFill>
                                  <a:latin typeface="Calibri" panose="020F0502020204030204"/>
                                </a:defRPr>
                              </a:lvl8pPr>
                              <a:lvl9pPr marL="17546914" algn="l" defTabSz="4386727" rtl="0" eaLnBrk="1" latinLnBrk="0" hangingPunct="1">
                                <a:defRPr sz="8600" b="1" kern="1200">
                                  <a:solidFill>
                                    <a:schemeClr val="lt1"/>
                                  </a:solidFill>
                                  <a:latin typeface="Calibri" panose="020F0502020204030204"/>
                                </a:defRPr>
                              </a:lvl9pPr>
                            </a:lstStyle>
                            <a:p>
                              <a:pPr algn="ctr"/>
                              <a:r>
                                <a:rPr lang="en-US" sz="2400" dirty="0">
                                  <a:solidFill>
                                    <a:srgbClr val="FFFFFF"/>
                                  </a:solidFill>
                                  <a:latin typeface="Calibri" panose="020F0502020204030204" pitchFamily="34" charset="0"/>
                                  <a:cs typeface="Calibri" panose="020F0502020204030204" pitchFamily="34" charset="0"/>
                                </a:rPr>
                                <a:t>p</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386727" rtl="0" eaLnBrk="1" latinLnBrk="0" hangingPunct="1">
                                <a:defRPr sz="8600" b="1" kern="1200">
                                  <a:solidFill>
                                    <a:schemeClr val="lt1"/>
                                  </a:solidFill>
                                  <a:latin typeface="Calibri" panose="020F0502020204030204"/>
                                </a:defRPr>
                              </a:lvl1pPr>
                              <a:lvl2pPr marL="2193362" algn="l" defTabSz="4386727" rtl="0" eaLnBrk="1" latinLnBrk="0" hangingPunct="1">
                                <a:defRPr sz="8600" b="1" kern="1200">
                                  <a:solidFill>
                                    <a:schemeClr val="lt1"/>
                                  </a:solidFill>
                                  <a:latin typeface="Calibri" panose="020F0502020204030204"/>
                                </a:defRPr>
                              </a:lvl2pPr>
                              <a:lvl3pPr marL="4386727" algn="l" defTabSz="4386727" rtl="0" eaLnBrk="1" latinLnBrk="0" hangingPunct="1">
                                <a:defRPr sz="8600" b="1" kern="1200">
                                  <a:solidFill>
                                    <a:schemeClr val="lt1"/>
                                  </a:solidFill>
                                  <a:latin typeface="Calibri" panose="020F0502020204030204"/>
                                </a:defRPr>
                              </a:lvl3pPr>
                              <a:lvl4pPr marL="6580090" algn="l" defTabSz="4386727" rtl="0" eaLnBrk="1" latinLnBrk="0" hangingPunct="1">
                                <a:defRPr sz="8600" b="1" kern="1200">
                                  <a:solidFill>
                                    <a:schemeClr val="lt1"/>
                                  </a:solidFill>
                                  <a:latin typeface="Calibri" panose="020F0502020204030204"/>
                                </a:defRPr>
                              </a:lvl4pPr>
                              <a:lvl5pPr marL="8773457" algn="l" defTabSz="4386727" rtl="0" eaLnBrk="1" latinLnBrk="0" hangingPunct="1">
                                <a:defRPr sz="8600" b="1" kern="1200">
                                  <a:solidFill>
                                    <a:schemeClr val="lt1"/>
                                  </a:solidFill>
                                  <a:latin typeface="Calibri" panose="020F0502020204030204"/>
                                </a:defRPr>
                              </a:lvl5pPr>
                              <a:lvl6pPr marL="10966824" algn="l" defTabSz="4386727" rtl="0" eaLnBrk="1" latinLnBrk="0" hangingPunct="1">
                                <a:defRPr sz="8600" b="1" kern="1200">
                                  <a:solidFill>
                                    <a:schemeClr val="lt1"/>
                                  </a:solidFill>
                                  <a:latin typeface="Calibri" panose="020F0502020204030204"/>
                                </a:defRPr>
                              </a:lvl6pPr>
                              <a:lvl7pPr marL="13160186" algn="l" defTabSz="4386727" rtl="0" eaLnBrk="1" latinLnBrk="0" hangingPunct="1">
                                <a:defRPr sz="8600" b="1" kern="1200">
                                  <a:solidFill>
                                    <a:schemeClr val="lt1"/>
                                  </a:solidFill>
                                  <a:latin typeface="Calibri" panose="020F0502020204030204"/>
                                </a:defRPr>
                              </a:lvl7pPr>
                              <a:lvl8pPr marL="15353546" algn="l" defTabSz="4386727" rtl="0" eaLnBrk="1" latinLnBrk="0" hangingPunct="1">
                                <a:defRPr sz="8600" b="1" kern="1200">
                                  <a:solidFill>
                                    <a:schemeClr val="lt1"/>
                                  </a:solidFill>
                                  <a:latin typeface="Calibri" panose="020F0502020204030204"/>
                                </a:defRPr>
                              </a:lvl8pPr>
                              <a:lvl9pPr marL="17546914" algn="l" defTabSz="4386727" rtl="0" eaLnBrk="1" latinLnBrk="0" hangingPunct="1">
                                <a:defRPr sz="86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Calibri" panose="020F0502020204030204" pitchFamily="34" charset="0"/>
                                  <a:cs typeface="Calibri" panose="020F0502020204030204" pitchFamily="34" charset="0"/>
                                </a:rPr>
                                <a:t>Beam </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dirty="0">
                                  <a:solidFill>
                                    <a:srgbClr val="FFFFFF"/>
                                  </a:solidFill>
                                  <a:latin typeface="Calibri" panose="020F0502020204030204" pitchFamily="34" charset="0"/>
                                  <a:cs typeface="Calibri" panose="020F0502020204030204" pitchFamily="34" charset="0"/>
                                </a:rPr>
                                <a:t>ω</a:t>
                              </a:r>
                              <a:r>
                                <a:rPr lang="en-US" sz="2400" dirty="0">
                                  <a:solidFill>
                                    <a:srgbClr val="FFFFFF"/>
                                  </a:solidFill>
                                  <a:latin typeface="Calibri" panose="020F0502020204030204" pitchFamily="34" charset="0"/>
                                  <a:cs typeface="Calibri" panose="020F0502020204030204" pitchFamily="34" charset="0"/>
                                </a:rPr>
                                <a:t>(p,</a:t>
                              </a:r>
                              <a:r>
                                <a:rPr lang="el-GR" sz="2400" dirty="0">
                                  <a:solidFill>
                                    <a:srgbClr val="FFFFFF"/>
                                  </a:solidFill>
                                  <a:latin typeface="Calibri" panose="020F0502020204030204" pitchFamily="34" charset="0"/>
                                  <a:cs typeface="Calibri" panose="020F0502020204030204" pitchFamily="34" charset="0"/>
                                </a:rPr>
                                <a:t>μ</a:t>
                              </a:r>
                              <a:r>
                                <a:rPr lang="en-US" sz="2400" dirty="0">
                                  <a:solidFill>
                                    <a:srgbClr val="FFFFFF"/>
                                  </a:solidFill>
                                  <a:latin typeface="Calibri" panose="020F0502020204030204" pitchFamily="34" charset="0"/>
                                  <a:cs typeface="Calibri" panose="020F0502020204030204" pitchFamily="34" charset="0"/>
                                </a:rPr>
                                <a:t>) [MHz]</a:t>
                              </a:r>
                            </a:p>
                            <a:p>
                              <a:pPr algn="ctr"/>
                              <a:endParaRPr lang="en-US" sz="2400" dirty="0">
                                <a:solidFill>
                                  <a:srgbClr val="FFFFFF"/>
                                </a:solidFill>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386727" rtl="0" eaLnBrk="1" latinLnBrk="0" hangingPunct="1">
                                <a:defRPr sz="8600" b="1" kern="1200">
                                  <a:solidFill>
                                    <a:schemeClr val="lt1"/>
                                  </a:solidFill>
                                  <a:latin typeface="Calibri" panose="020F0502020204030204"/>
                                </a:defRPr>
                              </a:lvl1pPr>
                              <a:lvl2pPr marL="2193362" algn="l" defTabSz="4386727" rtl="0" eaLnBrk="1" latinLnBrk="0" hangingPunct="1">
                                <a:defRPr sz="8600" b="1" kern="1200">
                                  <a:solidFill>
                                    <a:schemeClr val="lt1"/>
                                  </a:solidFill>
                                  <a:latin typeface="Calibri" panose="020F0502020204030204"/>
                                </a:defRPr>
                              </a:lvl2pPr>
                              <a:lvl3pPr marL="4386727" algn="l" defTabSz="4386727" rtl="0" eaLnBrk="1" latinLnBrk="0" hangingPunct="1">
                                <a:defRPr sz="8600" b="1" kern="1200">
                                  <a:solidFill>
                                    <a:schemeClr val="lt1"/>
                                  </a:solidFill>
                                  <a:latin typeface="Calibri" panose="020F0502020204030204"/>
                                </a:defRPr>
                              </a:lvl3pPr>
                              <a:lvl4pPr marL="6580090" algn="l" defTabSz="4386727" rtl="0" eaLnBrk="1" latinLnBrk="0" hangingPunct="1">
                                <a:defRPr sz="8600" b="1" kern="1200">
                                  <a:solidFill>
                                    <a:schemeClr val="lt1"/>
                                  </a:solidFill>
                                  <a:latin typeface="Calibri" panose="020F0502020204030204"/>
                                </a:defRPr>
                              </a:lvl4pPr>
                              <a:lvl5pPr marL="8773457" algn="l" defTabSz="4386727" rtl="0" eaLnBrk="1" latinLnBrk="0" hangingPunct="1">
                                <a:defRPr sz="8600" b="1" kern="1200">
                                  <a:solidFill>
                                    <a:schemeClr val="lt1"/>
                                  </a:solidFill>
                                  <a:latin typeface="Calibri" panose="020F0502020204030204"/>
                                </a:defRPr>
                              </a:lvl5pPr>
                              <a:lvl6pPr marL="10966824" algn="l" defTabSz="4386727" rtl="0" eaLnBrk="1" latinLnBrk="0" hangingPunct="1">
                                <a:defRPr sz="8600" b="1" kern="1200">
                                  <a:solidFill>
                                    <a:schemeClr val="lt1"/>
                                  </a:solidFill>
                                  <a:latin typeface="Calibri" panose="020F0502020204030204"/>
                                </a:defRPr>
                              </a:lvl6pPr>
                              <a:lvl7pPr marL="13160186" algn="l" defTabSz="4386727" rtl="0" eaLnBrk="1" latinLnBrk="0" hangingPunct="1">
                                <a:defRPr sz="8600" b="1" kern="1200">
                                  <a:solidFill>
                                    <a:schemeClr val="lt1"/>
                                  </a:solidFill>
                                  <a:latin typeface="Calibri" panose="020F0502020204030204"/>
                                </a:defRPr>
                              </a:lvl7pPr>
                              <a:lvl8pPr marL="15353546" algn="l" defTabSz="4386727" rtl="0" eaLnBrk="1" latinLnBrk="0" hangingPunct="1">
                                <a:defRPr sz="8600" b="1" kern="1200">
                                  <a:solidFill>
                                    <a:schemeClr val="lt1"/>
                                  </a:solidFill>
                                  <a:latin typeface="Calibri" panose="020F0502020204030204"/>
                                </a:defRPr>
                              </a:lvl8pPr>
                              <a:lvl9pPr marL="17546914" algn="l" defTabSz="4386727" rtl="0" eaLnBrk="1" latinLnBrk="0" hangingPunct="1">
                                <a:defRPr sz="8600" b="1" kern="1200">
                                  <a:solidFill>
                                    <a:schemeClr val="lt1"/>
                                  </a:solidFill>
                                  <a:latin typeface="Calibri" panose="020F0502020204030204"/>
                                </a:defRPr>
                              </a:lvl9pPr>
                            </a:lstStyle>
                            <a:p>
                              <a:pPr algn="ctr"/>
                              <a:r>
                                <a:rPr lang="en-US" sz="2400" dirty="0">
                                  <a:solidFill>
                                    <a:srgbClr val="FFFFFF"/>
                                  </a:solidFill>
                                  <a:latin typeface="Calibri" panose="020F0502020204030204" pitchFamily="34" charset="0"/>
                                  <a:cs typeface="Calibri" panose="020F0502020204030204" pitchFamily="34" charset="0"/>
                                </a:rPr>
                                <a:t>HOM</a:t>
                              </a:r>
                            </a:p>
                            <a:p>
                              <a:pPr algn="ctr"/>
                              <a:r>
                                <a:rPr lang="el-GR" sz="2400" dirty="0">
                                  <a:solidFill>
                                    <a:srgbClr val="FFFFFF"/>
                                  </a:solidFill>
                                  <a:latin typeface="Calibri" panose="020F0502020204030204" pitchFamily="34" charset="0"/>
                                  <a:cs typeface="Calibri" panose="020F0502020204030204" pitchFamily="34" charset="0"/>
                                </a:rPr>
                                <a:t>ω</a:t>
                              </a:r>
                              <a:r>
                                <a:rPr lang="en-US" sz="2400" dirty="0">
                                  <a:solidFill>
                                    <a:srgbClr val="FFFFFF"/>
                                  </a:solidFill>
                                  <a:latin typeface="Calibri" panose="020F0502020204030204" pitchFamily="34" charset="0"/>
                                  <a:cs typeface="Calibri" panose="020F0502020204030204" pitchFamily="34" charset="0"/>
                                </a:rPr>
                                <a:t>[MHz]</a:t>
                              </a:r>
                              <a:r>
                                <a:rPr lang="el-GR" sz="2400" dirty="0">
                                  <a:solidFill>
                                    <a:srgbClr val="FFFFFF"/>
                                  </a:solidFill>
                                  <a:latin typeface="Calibri" panose="020F0502020204030204" pitchFamily="34" charset="0"/>
                                  <a:cs typeface="Calibri" panose="020F0502020204030204" pitchFamily="34" charset="0"/>
                                </a:rPr>
                                <a:t> </a:t>
                              </a:r>
                              <a:endParaRPr lang="en-US" sz="2400" dirty="0">
                                <a:solidFill>
                                  <a:srgbClr val="FFFFFF"/>
                                </a:solidFill>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366912328"/>
                          </a:ext>
                        </a:extLst>
                      </a:tr>
                      <a:tr h="401565">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2852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1347.195</m:t>
                                    </m:r>
                                  </m:oMath>
                                </m:oMathPara>
                              </a14:m>
                              <a:endParaRPr lang="en-US" sz="24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1349</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72017771"/>
                          </a:ext>
                        </a:extLst>
                      </a:tr>
                      <a:tr h="401565">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2749</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13</m:t>
                                    </m:r>
                                    <m:r>
                                      <a:rPr lang="en-US" sz="2400" b="0" i="1" smtClean="0">
                                        <a:latin typeface="Cambria Math" panose="02040503050406030204" pitchFamily="18" charset="0"/>
                                      </a:rPr>
                                      <m:t>32.878</m:t>
                                    </m:r>
                                  </m:oMath>
                                </m:oMathPara>
                              </a14:m>
                              <a:endParaRPr lang="en-US" sz="2400" dirty="0">
                                <a:latin typeface="Calibri" panose="020F0502020204030204" pitchFamily="34" charset="0"/>
                                <a:cs typeface="Calibri" panose="020F050202020403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1334</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373092202"/>
                          </a:ext>
                        </a:extLst>
                      </a:tr>
                      <a:tr h="401565">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3</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2749</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5</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2759.018</m:t>
                                    </m:r>
                                  </m:oMath>
                                </m:oMathPara>
                              </a14:m>
                              <a:endParaRPr lang="en-US" sz="2400" dirty="0">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2743</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972508422"/>
                          </a:ext>
                        </a:extLst>
                      </a:tr>
                      <a:tr h="401565">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3118</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1384.169</m:t>
                                    </m:r>
                                  </m:oMath>
                                </m:oMathPara>
                              </a14:m>
                              <a:endParaRPr lang="en-US" sz="2400" dirty="0">
                                <a:latin typeface="Calibri" panose="020F0502020204030204" pitchFamily="34" charset="0"/>
                                <a:cs typeface="Calibri" panose="020F050202020403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1385</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99385387"/>
                          </a:ext>
                        </a:extLst>
                      </a:tr>
                      <a:tr h="204588">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3111</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1383.196</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1385</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8931401"/>
                          </a:ext>
                        </a:extLst>
                      </a:tr>
                      <a:tr h="401565">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3</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115</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6</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2868.272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2866</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97394626"/>
                          </a:ext>
                        </a:extLst>
                      </a:tr>
                      <a:tr h="401565">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4</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2910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1355.257</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1357</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185406878"/>
                          </a:ext>
                        </a:extLst>
                      </a:tr>
                    </a:tbl>
                  </a:graphicData>
                </a:graphic>
              </p:graphicFrame>
            </mc:Choice>
            <mc:Fallback xmlns="">
              <p:graphicFrame>
                <p:nvGraphicFramePr>
                  <p:cNvPr id="287" name="Content Placeholder 3">
                    <a:extLst>
                      <a:ext uri="{FF2B5EF4-FFF2-40B4-BE49-F238E27FC236}">
                        <a16:creationId xmlns:a16="http://schemas.microsoft.com/office/drawing/2014/main" id="{5AB84143-04E0-45AB-8AC7-9DDCFD133F88}"/>
                      </a:ext>
                    </a:extLst>
                  </p:cNvPr>
                  <p:cNvGraphicFramePr>
                    <a:graphicFrameLocks/>
                  </p:cNvGraphicFramePr>
                  <p:nvPr>
                    <p:extLst>
                      <p:ext uri="{D42A27DB-BD31-4B8C-83A1-F6EECF244321}">
                        <p14:modId xmlns:p14="http://schemas.microsoft.com/office/powerpoint/2010/main" val="65592874"/>
                      </p:ext>
                    </p:extLst>
                  </p:nvPr>
                </p:nvGraphicFramePr>
                <p:xfrm>
                  <a:off x="27106499" y="29645942"/>
                  <a:ext cx="5216541" cy="4775833"/>
                </p:xfrm>
                <a:graphic>
                  <a:graphicData uri="http://schemas.openxmlformats.org/drawingml/2006/table">
                    <a:tbl>
                      <a:tblPr firstRow="1" bandRow="1"/>
                      <a:tblGrid>
                        <a:gridCol w="999815">
                          <a:extLst>
                            <a:ext uri="{9D8B030D-6E8A-4147-A177-3AD203B41FA5}">
                              <a16:colId xmlns:a16="http://schemas.microsoft.com/office/drawing/2014/main" val="4048336587"/>
                            </a:ext>
                          </a:extLst>
                        </a:gridCol>
                        <a:gridCol w="878485">
                          <a:extLst>
                            <a:ext uri="{9D8B030D-6E8A-4147-A177-3AD203B41FA5}">
                              <a16:colId xmlns:a16="http://schemas.microsoft.com/office/drawing/2014/main" val="3212461658"/>
                            </a:ext>
                          </a:extLst>
                        </a:gridCol>
                        <a:gridCol w="618265">
                          <a:extLst>
                            <a:ext uri="{9D8B030D-6E8A-4147-A177-3AD203B41FA5}">
                              <a16:colId xmlns:a16="http://schemas.microsoft.com/office/drawing/2014/main" val="3507512065"/>
                            </a:ext>
                          </a:extLst>
                        </a:gridCol>
                        <a:gridCol w="1398918">
                          <a:extLst>
                            <a:ext uri="{9D8B030D-6E8A-4147-A177-3AD203B41FA5}">
                              <a16:colId xmlns:a16="http://schemas.microsoft.com/office/drawing/2014/main" val="432115705"/>
                            </a:ext>
                          </a:extLst>
                        </a:gridCol>
                        <a:gridCol w="1321058">
                          <a:extLst>
                            <a:ext uri="{9D8B030D-6E8A-4147-A177-3AD203B41FA5}">
                              <a16:colId xmlns:a16="http://schemas.microsoft.com/office/drawing/2014/main" val="2999056329"/>
                            </a:ext>
                          </a:extLst>
                        </a:gridCol>
                      </a:tblGrid>
                      <a:tr h="1554480">
                        <a:tc>
                          <a:txBody>
                            <a:bodyPr/>
                            <a:lstStyle>
                              <a:lvl1pPr marL="0" algn="l" defTabSz="4386727" rtl="0" eaLnBrk="1" latinLnBrk="0" hangingPunct="1">
                                <a:defRPr sz="8600" b="1" kern="1200">
                                  <a:solidFill>
                                    <a:schemeClr val="lt1"/>
                                  </a:solidFill>
                                  <a:latin typeface="Calibri" panose="020F0502020204030204"/>
                                </a:defRPr>
                              </a:lvl1pPr>
                              <a:lvl2pPr marL="2193362" algn="l" defTabSz="4386727" rtl="0" eaLnBrk="1" latinLnBrk="0" hangingPunct="1">
                                <a:defRPr sz="8600" b="1" kern="1200">
                                  <a:solidFill>
                                    <a:schemeClr val="lt1"/>
                                  </a:solidFill>
                                  <a:latin typeface="Calibri" panose="020F0502020204030204"/>
                                </a:defRPr>
                              </a:lvl2pPr>
                              <a:lvl3pPr marL="4386727" algn="l" defTabSz="4386727" rtl="0" eaLnBrk="1" latinLnBrk="0" hangingPunct="1">
                                <a:defRPr sz="8600" b="1" kern="1200">
                                  <a:solidFill>
                                    <a:schemeClr val="lt1"/>
                                  </a:solidFill>
                                  <a:latin typeface="Calibri" panose="020F0502020204030204"/>
                                </a:defRPr>
                              </a:lvl3pPr>
                              <a:lvl4pPr marL="6580090" algn="l" defTabSz="4386727" rtl="0" eaLnBrk="1" latinLnBrk="0" hangingPunct="1">
                                <a:defRPr sz="8600" b="1" kern="1200">
                                  <a:solidFill>
                                    <a:schemeClr val="lt1"/>
                                  </a:solidFill>
                                  <a:latin typeface="Calibri" panose="020F0502020204030204"/>
                                </a:defRPr>
                              </a:lvl4pPr>
                              <a:lvl5pPr marL="8773457" algn="l" defTabSz="4386727" rtl="0" eaLnBrk="1" latinLnBrk="0" hangingPunct="1">
                                <a:defRPr sz="8600" b="1" kern="1200">
                                  <a:solidFill>
                                    <a:schemeClr val="lt1"/>
                                  </a:solidFill>
                                  <a:latin typeface="Calibri" panose="020F0502020204030204"/>
                                </a:defRPr>
                              </a:lvl5pPr>
                              <a:lvl6pPr marL="10966824" algn="l" defTabSz="4386727" rtl="0" eaLnBrk="1" latinLnBrk="0" hangingPunct="1">
                                <a:defRPr sz="8600" b="1" kern="1200">
                                  <a:solidFill>
                                    <a:schemeClr val="lt1"/>
                                  </a:solidFill>
                                  <a:latin typeface="Calibri" panose="020F0502020204030204"/>
                                </a:defRPr>
                              </a:lvl6pPr>
                              <a:lvl7pPr marL="13160186" algn="l" defTabSz="4386727" rtl="0" eaLnBrk="1" latinLnBrk="0" hangingPunct="1">
                                <a:defRPr sz="8600" b="1" kern="1200">
                                  <a:solidFill>
                                    <a:schemeClr val="lt1"/>
                                  </a:solidFill>
                                  <a:latin typeface="Calibri" panose="020F0502020204030204"/>
                                </a:defRPr>
                              </a:lvl7pPr>
                              <a:lvl8pPr marL="15353546" algn="l" defTabSz="4386727" rtl="0" eaLnBrk="1" latinLnBrk="0" hangingPunct="1">
                                <a:defRPr sz="8600" b="1" kern="1200">
                                  <a:solidFill>
                                    <a:schemeClr val="lt1"/>
                                  </a:solidFill>
                                  <a:latin typeface="Calibri" panose="020F0502020204030204"/>
                                </a:defRPr>
                              </a:lvl8pPr>
                              <a:lvl9pPr marL="17546914" algn="l" defTabSz="4386727" rtl="0" eaLnBrk="1" latinLnBrk="0" hangingPunct="1">
                                <a:defRPr sz="8600" b="1" kern="1200">
                                  <a:solidFill>
                                    <a:schemeClr val="lt1"/>
                                  </a:solidFill>
                                  <a:latin typeface="Calibri" panose="020F0502020204030204"/>
                                </a:defRPr>
                              </a:lvl9pPr>
                            </a:lstStyle>
                            <a:p>
                              <a:pPr algn="ctr"/>
                              <a:r>
                                <a:rPr lang="en-US" sz="2400" dirty="0">
                                  <a:solidFill>
                                    <a:srgbClr val="FFFFFF"/>
                                  </a:solidFill>
                                  <a:latin typeface="Calibri" panose="020F0502020204030204" pitchFamily="34" charset="0"/>
                                  <a:cs typeface="Calibri" panose="020F0502020204030204" pitchFamily="34" charset="0"/>
                                </a:rPr>
                                <a:t>Mode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386727" rtl="0" eaLnBrk="1" latinLnBrk="0" hangingPunct="1">
                                <a:defRPr sz="8600" b="1" kern="1200">
                                  <a:solidFill>
                                    <a:schemeClr val="lt1"/>
                                  </a:solidFill>
                                  <a:latin typeface="Calibri" panose="020F0502020204030204"/>
                                </a:defRPr>
                              </a:lvl1pPr>
                              <a:lvl2pPr marL="2193362" algn="l" defTabSz="4386727" rtl="0" eaLnBrk="1" latinLnBrk="0" hangingPunct="1">
                                <a:defRPr sz="8600" b="1" kern="1200">
                                  <a:solidFill>
                                    <a:schemeClr val="lt1"/>
                                  </a:solidFill>
                                  <a:latin typeface="Calibri" panose="020F0502020204030204"/>
                                </a:defRPr>
                              </a:lvl2pPr>
                              <a:lvl3pPr marL="4386727" algn="l" defTabSz="4386727" rtl="0" eaLnBrk="1" latinLnBrk="0" hangingPunct="1">
                                <a:defRPr sz="8600" b="1" kern="1200">
                                  <a:solidFill>
                                    <a:schemeClr val="lt1"/>
                                  </a:solidFill>
                                  <a:latin typeface="Calibri" panose="020F0502020204030204"/>
                                </a:defRPr>
                              </a:lvl3pPr>
                              <a:lvl4pPr marL="6580090" algn="l" defTabSz="4386727" rtl="0" eaLnBrk="1" latinLnBrk="0" hangingPunct="1">
                                <a:defRPr sz="8600" b="1" kern="1200">
                                  <a:solidFill>
                                    <a:schemeClr val="lt1"/>
                                  </a:solidFill>
                                  <a:latin typeface="Calibri" panose="020F0502020204030204"/>
                                </a:defRPr>
                              </a:lvl4pPr>
                              <a:lvl5pPr marL="8773457" algn="l" defTabSz="4386727" rtl="0" eaLnBrk="1" latinLnBrk="0" hangingPunct="1">
                                <a:defRPr sz="8600" b="1" kern="1200">
                                  <a:solidFill>
                                    <a:schemeClr val="lt1"/>
                                  </a:solidFill>
                                  <a:latin typeface="Calibri" panose="020F0502020204030204"/>
                                </a:defRPr>
                              </a:lvl5pPr>
                              <a:lvl6pPr marL="10966824" algn="l" defTabSz="4386727" rtl="0" eaLnBrk="1" latinLnBrk="0" hangingPunct="1">
                                <a:defRPr sz="8600" b="1" kern="1200">
                                  <a:solidFill>
                                    <a:schemeClr val="lt1"/>
                                  </a:solidFill>
                                  <a:latin typeface="Calibri" panose="020F0502020204030204"/>
                                </a:defRPr>
                              </a:lvl6pPr>
                              <a:lvl7pPr marL="13160186" algn="l" defTabSz="4386727" rtl="0" eaLnBrk="1" latinLnBrk="0" hangingPunct="1">
                                <a:defRPr sz="8600" b="1" kern="1200">
                                  <a:solidFill>
                                    <a:schemeClr val="lt1"/>
                                  </a:solidFill>
                                  <a:latin typeface="Calibri" panose="020F0502020204030204"/>
                                </a:defRPr>
                              </a:lvl7pPr>
                              <a:lvl8pPr marL="15353546" algn="l" defTabSz="4386727" rtl="0" eaLnBrk="1" latinLnBrk="0" hangingPunct="1">
                                <a:defRPr sz="8600" b="1" kern="1200">
                                  <a:solidFill>
                                    <a:schemeClr val="lt1"/>
                                  </a:solidFill>
                                  <a:latin typeface="Calibri" panose="020F0502020204030204"/>
                                </a:defRPr>
                              </a:lvl8pPr>
                              <a:lvl9pPr marL="17546914" algn="l" defTabSz="4386727" rtl="0" eaLnBrk="1" latinLnBrk="0" hangingPunct="1">
                                <a:defRPr sz="8600" b="1" kern="1200">
                                  <a:solidFill>
                                    <a:schemeClr val="lt1"/>
                                  </a:solidFill>
                                  <a:latin typeface="Calibri" panose="020F0502020204030204"/>
                                </a:defRPr>
                              </a:lvl9pPr>
                            </a:lstStyle>
                            <a:p>
                              <a:pPr algn="ctr"/>
                              <a:r>
                                <a:rPr lang="el-GR" sz="2400" dirty="0">
                                  <a:solidFill>
                                    <a:srgbClr val="FFFFFF"/>
                                  </a:solidFill>
                                  <a:latin typeface="Calibri" panose="020F0502020204030204" pitchFamily="34" charset="0"/>
                                  <a:cs typeface="Calibri" panose="020F0502020204030204" pitchFamily="34" charset="0"/>
                                </a:rPr>
                                <a:t>μ</a:t>
                              </a:r>
                              <a:endParaRPr lang="en-US" sz="2400" dirty="0">
                                <a:solidFill>
                                  <a:srgbClr val="FFFFFF"/>
                                </a:solidFill>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386727" rtl="0" eaLnBrk="1" latinLnBrk="0" hangingPunct="1">
                                <a:defRPr sz="8600" b="1" kern="1200">
                                  <a:solidFill>
                                    <a:schemeClr val="lt1"/>
                                  </a:solidFill>
                                  <a:latin typeface="Calibri" panose="020F0502020204030204"/>
                                </a:defRPr>
                              </a:lvl1pPr>
                              <a:lvl2pPr marL="2193362" algn="l" defTabSz="4386727" rtl="0" eaLnBrk="1" latinLnBrk="0" hangingPunct="1">
                                <a:defRPr sz="8600" b="1" kern="1200">
                                  <a:solidFill>
                                    <a:schemeClr val="lt1"/>
                                  </a:solidFill>
                                  <a:latin typeface="Calibri" panose="020F0502020204030204"/>
                                </a:defRPr>
                              </a:lvl2pPr>
                              <a:lvl3pPr marL="4386727" algn="l" defTabSz="4386727" rtl="0" eaLnBrk="1" latinLnBrk="0" hangingPunct="1">
                                <a:defRPr sz="8600" b="1" kern="1200">
                                  <a:solidFill>
                                    <a:schemeClr val="lt1"/>
                                  </a:solidFill>
                                  <a:latin typeface="Calibri" panose="020F0502020204030204"/>
                                </a:defRPr>
                              </a:lvl3pPr>
                              <a:lvl4pPr marL="6580090" algn="l" defTabSz="4386727" rtl="0" eaLnBrk="1" latinLnBrk="0" hangingPunct="1">
                                <a:defRPr sz="8600" b="1" kern="1200">
                                  <a:solidFill>
                                    <a:schemeClr val="lt1"/>
                                  </a:solidFill>
                                  <a:latin typeface="Calibri" panose="020F0502020204030204"/>
                                </a:defRPr>
                              </a:lvl4pPr>
                              <a:lvl5pPr marL="8773457" algn="l" defTabSz="4386727" rtl="0" eaLnBrk="1" latinLnBrk="0" hangingPunct="1">
                                <a:defRPr sz="8600" b="1" kern="1200">
                                  <a:solidFill>
                                    <a:schemeClr val="lt1"/>
                                  </a:solidFill>
                                  <a:latin typeface="Calibri" panose="020F0502020204030204"/>
                                </a:defRPr>
                              </a:lvl5pPr>
                              <a:lvl6pPr marL="10966824" algn="l" defTabSz="4386727" rtl="0" eaLnBrk="1" latinLnBrk="0" hangingPunct="1">
                                <a:defRPr sz="8600" b="1" kern="1200">
                                  <a:solidFill>
                                    <a:schemeClr val="lt1"/>
                                  </a:solidFill>
                                  <a:latin typeface="Calibri" panose="020F0502020204030204"/>
                                </a:defRPr>
                              </a:lvl6pPr>
                              <a:lvl7pPr marL="13160186" algn="l" defTabSz="4386727" rtl="0" eaLnBrk="1" latinLnBrk="0" hangingPunct="1">
                                <a:defRPr sz="8600" b="1" kern="1200">
                                  <a:solidFill>
                                    <a:schemeClr val="lt1"/>
                                  </a:solidFill>
                                  <a:latin typeface="Calibri" panose="020F0502020204030204"/>
                                </a:defRPr>
                              </a:lvl7pPr>
                              <a:lvl8pPr marL="15353546" algn="l" defTabSz="4386727" rtl="0" eaLnBrk="1" latinLnBrk="0" hangingPunct="1">
                                <a:defRPr sz="8600" b="1" kern="1200">
                                  <a:solidFill>
                                    <a:schemeClr val="lt1"/>
                                  </a:solidFill>
                                  <a:latin typeface="Calibri" panose="020F0502020204030204"/>
                                </a:defRPr>
                              </a:lvl8pPr>
                              <a:lvl9pPr marL="17546914" algn="l" defTabSz="4386727" rtl="0" eaLnBrk="1" latinLnBrk="0" hangingPunct="1">
                                <a:defRPr sz="8600" b="1" kern="1200">
                                  <a:solidFill>
                                    <a:schemeClr val="lt1"/>
                                  </a:solidFill>
                                  <a:latin typeface="Calibri" panose="020F0502020204030204"/>
                                </a:defRPr>
                              </a:lvl9pPr>
                            </a:lstStyle>
                            <a:p>
                              <a:pPr algn="ctr"/>
                              <a:r>
                                <a:rPr lang="en-US" sz="2400" dirty="0">
                                  <a:solidFill>
                                    <a:srgbClr val="FFFFFF"/>
                                  </a:solidFill>
                                  <a:latin typeface="Calibri" panose="020F0502020204030204" pitchFamily="34" charset="0"/>
                                  <a:cs typeface="Calibri" panose="020F0502020204030204" pitchFamily="34" charset="0"/>
                                </a:rPr>
                                <a:t>p</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386727" rtl="0" eaLnBrk="1" latinLnBrk="0" hangingPunct="1">
                                <a:defRPr sz="8600" b="1" kern="1200">
                                  <a:solidFill>
                                    <a:schemeClr val="lt1"/>
                                  </a:solidFill>
                                  <a:latin typeface="Calibri" panose="020F0502020204030204"/>
                                </a:defRPr>
                              </a:lvl1pPr>
                              <a:lvl2pPr marL="2193362" algn="l" defTabSz="4386727" rtl="0" eaLnBrk="1" latinLnBrk="0" hangingPunct="1">
                                <a:defRPr sz="8600" b="1" kern="1200">
                                  <a:solidFill>
                                    <a:schemeClr val="lt1"/>
                                  </a:solidFill>
                                  <a:latin typeface="Calibri" panose="020F0502020204030204"/>
                                </a:defRPr>
                              </a:lvl2pPr>
                              <a:lvl3pPr marL="4386727" algn="l" defTabSz="4386727" rtl="0" eaLnBrk="1" latinLnBrk="0" hangingPunct="1">
                                <a:defRPr sz="8600" b="1" kern="1200">
                                  <a:solidFill>
                                    <a:schemeClr val="lt1"/>
                                  </a:solidFill>
                                  <a:latin typeface="Calibri" panose="020F0502020204030204"/>
                                </a:defRPr>
                              </a:lvl3pPr>
                              <a:lvl4pPr marL="6580090" algn="l" defTabSz="4386727" rtl="0" eaLnBrk="1" latinLnBrk="0" hangingPunct="1">
                                <a:defRPr sz="8600" b="1" kern="1200">
                                  <a:solidFill>
                                    <a:schemeClr val="lt1"/>
                                  </a:solidFill>
                                  <a:latin typeface="Calibri" panose="020F0502020204030204"/>
                                </a:defRPr>
                              </a:lvl4pPr>
                              <a:lvl5pPr marL="8773457" algn="l" defTabSz="4386727" rtl="0" eaLnBrk="1" latinLnBrk="0" hangingPunct="1">
                                <a:defRPr sz="8600" b="1" kern="1200">
                                  <a:solidFill>
                                    <a:schemeClr val="lt1"/>
                                  </a:solidFill>
                                  <a:latin typeface="Calibri" panose="020F0502020204030204"/>
                                </a:defRPr>
                              </a:lvl5pPr>
                              <a:lvl6pPr marL="10966824" algn="l" defTabSz="4386727" rtl="0" eaLnBrk="1" latinLnBrk="0" hangingPunct="1">
                                <a:defRPr sz="8600" b="1" kern="1200">
                                  <a:solidFill>
                                    <a:schemeClr val="lt1"/>
                                  </a:solidFill>
                                  <a:latin typeface="Calibri" panose="020F0502020204030204"/>
                                </a:defRPr>
                              </a:lvl6pPr>
                              <a:lvl7pPr marL="13160186" algn="l" defTabSz="4386727" rtl="0" eaLnBrk="1" latinLnBrk="0" hangingPunct="1">
                                <a:defRPr sz="8600" b="1" kern="1200">
                                  <a:solidFill>
                                    <a:schemeClr val="lt1"/>
                                  </a:solidFill>
                                  <a:latin typeface="Calibri" panose="020F0502020204030204"/>
                                </a:defRPr>
                              </a:lvl7pPr>
                              <a:lvl8pPr marL="15353546" algn="l" defTabSz="4386727" rtl="0" eaLnBrk="1" latinLnBrk="0" hangingPunct="1">
                                <a:defRPr sz="8600" b="1" kern="1200">
                                  <a:solidFill>
                                    <a:schemeClr val="lt1"/>
                                  </a:solidFill>
                                  <a:latin typeface="Calibri" panose="020F0502020204030204"/>
                                </a:defRPr>
                              </a:lvl8pPr>
                              <a:lvl9pPr marL="17546914" algn="l" defTabSz="4386727" rtl="0" eaLnBrk="1" latinLnBrk="0" hangingPunct="1">
                                <a:defRPr sz="86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Calibri" panose="020F0502020204030204" pitchFamily="34" charset="0"/>
                                  <a:cs typeface="Calibri" panose="020F0502020204030204" pitchFamily="34" charset="0"/>
                                </a:rPr>
                                <a:t>Beam </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dirty="0">
                                  <a:solidFill>
                                    <a:srgbClr val="FFFFFF"/>
                                  </a:solidFill>
                                  <a:latin typeface="Calibri" panose="020F0502020204030204" pitchFamily="34" charset="0"/>
                                  <a:cs typeface="Calibri" panose="020F0502020204030204" pitchFamily="34" charset="0"/>
                                </a:rPr>
                                <a:t>ω</a:t>
                              </a:r>
                              <a:r>
                                <a:rPr lang="en-US" sz="2400" dirty="0">
                                  <a:solidFill>
                                    <a:srgbClr val="FFFFFF"/>
                                  </a:solidFill>
                                  <a:latin typeface="Calibri" panose="020F0502020204030204" pitchFamily="34" charset="0"/>
                                  <a:cs typeface="Calibri" panose="020F0502020204030204" pitchFamily="34" charset="0"/>
                                </a:rPr>
                                <a:t>(p,</a:t>
                              </a:r>
                              <a:r>
                                <a:rPr lang="el-GR" sz="2400" dirty="0">
                                  <a:solidFill>
                                    <a:srgbClr val="FFFFFF"/>
                                  </a:solidFill>
                                  <a:latin typeface="Calibri" panose="020F0502020204030204" pitchFamily="34" charset="0"/>
                                  <a:cs typeface="Calibri" panose="020F0502020204030204" pitchFamily="34" charset="0"/>
                                </a:rPr>
                                <a:t>μ</a:t>
                              </a:r>
                              <a:r>
                                <a:rPr lang="en-US" sz="2400" dirty="0">
                                  <a:solidFill>
                                    <a:srgbClr val="FFFFFF"/>
                                  </a:solidFill>
                                  <a:latin typeface="Calibri" panose="020F0502020204030204" pitchFamily="34" charset="0"/>
                                  <a:cs typeface="Calibri" panose="020F0502020204030204" pitchFamily="34" charset="0"/>
                                </a:rPr>
                                <a:t>) [MHz]</a:t>
                              </a:r>
                            </a:p>
                            <a:p>
                              <a:pPr algn="ctr"/>
                              <a:endParaRPr lang="en-US" sz="2400" dirty="0">
                                <a:solidFill>
                                  <a:srgbClr val="FFFFFF"/>
                                </a:solidFill>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386727" rtl="0" eaLnBrk="1" latinLnBrk="0" hangingPunct="1">
                                <a:defRPr sz="8600" b="1" kern="1200">
                                  <a:solidFill>
                                    <a:schemeClr val="lt1"/>
                                  </a:solidFill>
                                  <a:latin typeface="Calibri" panose="020F0502020204030204"/>
                                </a:defRPr>
                              </a:lvl1pPr>
                              <a:lvl2pPr marL="2193362" algn="l" defTabSz="4386727" rtl="0" eaLnBrk="1" latinLnBrk="0" hangingPunct="1">
                                <a:defRPr sz="8600" b="1" kern="1200">
                                  <a:solidFill>
                                    <a:schemeClr val="lt1"/>
                                  </a:solidFill>
                                  <a:latin typeface="Calibri" panose="020F0502020204030204"/>
                                </a:defRPr>
                              </a:lvl2pPr>
                              <a:lvl3pPr marL="4386727" algn="l" defTabSz="4386727" rtl="0" eaLnBrk="1" latinLnBrk="0" hangingPunct="1">
                                <a:defRPr sz="8600" b="1" kern="1200">
                                  <a:solidFill>
                                    <a:schemeClr val="lt1"/>
                                  </a:solidFill>
                                  <a:latin typeface="Calibri" panose="020F0502020204030204"/>
                                </a:defRPr>
                              </a:lvl3pPr>
                              <a:lvl4pPr marL="6580090" algn="l" defTabSz="4386727" rtl="0" eaLnBrk="1" latinLnBrk="0" hangingPunct="1">
                                <a:defRPr sz="8600" b="1" kern="1200">
                                  <a:solidFill>
                                    <a:schemeClr val="lt1"/>
                                  </a:solidFill>
                                  <a:latin typeface="Calibri" panose="020F0502020204030204"/>
                                </a:defRPr>
                              </a:lvl4pPr>
                              <a:lvl5pPr marL="8773457" algn="l" defTabSz="4386727" rtl="0" eaLnBrk="1" latinLnBrk="0" hangingPunct="1">
                                <a:defRPr sz="8600" b="1" kern="1200">
                                  <a:solidFill>
                                    <a:schemeClr val="lt1"/>
                                  </a:solidFill>
                                  <a:latin typeface="Calibri" panose="020F0502020204030204"/>
                                </a:defRPr>
                              </a:lvl5pPr>
                              <a:lvl6pPr marL="10966824" algn="l" defTabSz="4386727" rtl="0" eaLnBrk="1" latinLnBrk="0" hangingPunct="1">
                                <a:defRPr sz="8600" b="1" kern="1200">
                                  <a:solidFill>
                                    <a:schemeClr val="lt1"/>
                                  </a:solidFill>
                                  <a:latin typeface="Calibri" panose="020F0502020204030204"/>
                                </a:defRPr>
                              </a:lvl6pPr>
                              <a:lvl7pPr marL="13160186" algn="l" defTabSz="4386727" rtl="0" eaLnBrk="1" latinLnBrk="0" hangingPunct="1">
                                <a:defRPr sz="8600" b="1" kern="1200">
                                  <a:solidFill>
                                    <a:schemeClr val="lt1"/>
                                  </a:solidFill>
                                  <a:latin typeface="Calibri" panose="020F0502020204030204"/>
                                </a:defRPr>
                              </a:lvl7pPr>
                              <a:lvl8pPr marL="15353546" algn="l" defTabSz="4386727" rtl="0" eaLnBrk="1" latinLnBrk="0" hangingPunct="1">
                                <a:defRPr sz="8600" b="1" kern="1200">
                                  <a:solidFill>
                                    <a:schemeClr val="lt1"/>
                                  </a:solidFill>
                                  <a:latin typeface="Calibri" panose="020F0502020204030204"/>
                                </a:defRPr>
                              </a:lvl8pPr>
                              <a:lvl9pPr marL="17546914" algn="l" defTabSz="4386727" rtl="0" eaLnBrk="1" latinLnBrk="0" hangingPunct="1">
                                <a:defRPr sz="8600" b="1" kern="1200">
                                  <a:solidFill>
                                    <a:schemeClr val="lt1"/>
                                  </a:solidFill>
                                  <a:latin typeface="Calibri" panose="020F0502020204030204"/>
                                </a:defRPr>
                              </a:lvl9pPr>
                            </a:lstStyle>
                            <a:p>
                              <a:pPr algn="ctr"/>
                              <a:r>
                                <a:rPr lang="en-US" sz="2400" dirty="0">
                                  <a:solidFill>
                                    <a:srgbClr val="FFFFFF"/>
                                  </a:solidFill>
                                  <a:latin typeface="Calibri" panose="020F0502020204030204" pitchFamily="34" charset="0"/>
                                  <a:cs typeface="Calibri" panose="020F0502020204030204" pitchFamily="34" charset="0"/>
                                </a:rPr>
                                <a:t>HOM</a:t>
                              </a:r>
                            </a:p>
                            <a:p>
                              <a:pPr algn="ctr"/>
                              <a:r>
                                <a:rPr lang="el-GR" sz="2400" dirty="0">
                                  <a:solidFill>
                                    <a:srgbClr val="FFFFFF"/>
                                  </a:solidFill>
                                  <a:latin typeface="Calibri" panose="020F0502020204030204" pitchFamily="34" charset="0"/>
                                  <a:cs typeface="Calibri" panose="020F0502020204030204" pitchFamily="34" charset="0"/>
                                </a:rPr>
                                <a:t>ω</a:t>
                              </a:r>
                              <a:r>
                                <a:rPr lang="en-US" sz="2400" dirty="0">
                                  <a:solidFill>
                                    <a:srgbClr val="FFFFFF"/>
                                  </a:solidFill>
                                  <a:latin typeface="Calibri" panose="020F0502020204030204" pitchFamily="34" charset="0"/>
                                  <a:cs typeface="Calibri" panose="020F0502020204030204" pitchFamily="34" charset="0"/>
                                </a:rPr>
                                <a:t>[MHz]</a:t>
                              </a:r>
                              <a:r>
                                <a:rPr lang="el-GR" sz="2400" dirty="0">
                                  <a:solidFill>
                                    <a:srgbClr val="FFFFFF"/>
                                  </a:solidFill>
                                  <a:latin typeface="Calibri" panose="020F0502020204030204" pitchFamily="34" charset="0"/>
                                  <a:cs typeface="Calibri" panose="020F0502020204030204" pitchFamily="34" charset="0"/>
                                </a:rPr>
                                <a:t> </a:t>
                              </a:r>
                              <a:endParaRPr lang="en-US" sz="2400" dirty="0">
                                <a:solidFill>
                                  <a:srgbClr val="FFFFFF"/>
                                </a:solidFill>
                                <a:latin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366912328"/>
                          </a:ext>
                        </a:extLst>
                      </a:tr>
                      <a:tr h="457200">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2852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endParaRPr lang="en-US"/>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7"/>
                              <a:stretch>
                                <a:fillRect l="-178696" t="-349333" r="-96087" b="-632000"/>
                              </a:stretch>
                            </a:blip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1349</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72017771"/>
                          </a:ext>
                        </a:extLst>
                      </a:tr>
                      <a:tr h="457200">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2749</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endParaRPr lang="en-US"/>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a:blip r:embed="rId37"/>
                              <a:stretch>
                                <a:fillRect l="-178696" t="-443421" r="-96087" b="-523684"/>
                              </a:stretch>
                            </a:blip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1334</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373092202"/>
                          </a:ext>
                        </a:extLst>
                      </a:tr>
                      <a:tr h="457200">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3</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2749</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5</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endParaRPr lang="en-US"/>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a:blip r:embed="rId37"/>
                              <a:stretch>
                                <a:fillRect l="-178696" t="-550667" r="-96087" b="-430667"/>
                              </a:stretch>
                            </a:blip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2743</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972508422"/>
                          </a:ext>
                        </a:extLst>
                      </a:tr>
                      <a:tr h="457200">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3118</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endParaRPr lang="en-US"/>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a:blip r:embed="rId37"/>
                              <a:stretch>
                                <a:fillRect l="-178696" t="-650667" r="-96087" b="-330667"/>
                              </a:stretch>
                            </a:blip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1385</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99385387"/>
                          </a:ext>
                        </a:extLst>
                      </a:tr>
                      <a:tr h="457200">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3111</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1383.196</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1385</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8931401"/>
                          </a:ext>
                        </a:extLst>
                      </a:tr>
                      <a:tr h="457200">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3</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115</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6</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2868.272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2866</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97394626"/>
                          </a:ext>
                        </a:extLst>
                      </a:tr>
                      <a:tr h="457200">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4</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2910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1355.257</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86727" rtl="0" eaLnBrk="1" latinLnBrk="0" hangingPunct="1">
                                <a:defRPr sz="8600" kern="1200">
                                  <a:solidFill>
                                    <a:schemeClr val="dk1"/>
                                  </a:solidFill>
                                  <a:latin typeface="Calibri" panose="020F0502020204030204"/>
                                </a:defRPr>
                              </a:lvl1pPr>
                              <a:lvl2pPr marL="2193362" algn="l" defTabSz="4386727" rtl="0" eaLnBrk="1" latinLnBrk="0" hangingPunct="1">
                                <a:defRPr sz="8600" kern="1200">
                                  <a:solidFill>
                                    <a:schemeClr val="dk1"/>
                                  </a:solidFill>
                                  <a:latin typeface="Calibri" panose="020F0502020204030204"/>
                                </a:defRPr>
                              </a:lvl2pPr>
                              <a:lvl3pPr marL="4386727" algn="l" defTabSz="4386727" rtl="0" eaLnBrk="1" latinLnBrk="0" hangingPunct="1">
                                <a:defRPr sz="8600" kern="1200">
                                  <a:solidFill>
                                    <a:schemeClr val="dk1"/>
                                  </a:solidFill>
                                  <a:latin typeface="Calibri" panose="020F0502020204030204"/>
                                </a:defRPr>
                              </a:lvl3pPr>
                              <a:lvl4pPr marL="6580090" algn="l" defTabSz="4386727" rtl="0" eaLnBrk="1" latinLnBrk="0" hangingPunct="1">
                                <a:defRPr sz="8600" kern="1200">
                                  <a:solidFill>
                                    <a:schemeClr val="dk1"/>
                                  </a:solidFill>
                                  <a:latin typeface="Calibri" panose="020F0502020204030204"/>
                                </a:defRPr>
                              </a:lvl4pPr>
                              <a:lvl5pPr marL="8773457" algn="l" defTabSz="4386727" rtl="0" eaLnBrk="1" latinLnBrk="0" hangingPunct="1">
                                <a:defRPr sz="8600" kern="1200">
                                  <a:solidFill>
                                    <a:schemeClr val="dk1"/>
                                  </a:solidFill>
                                  <a:latin typeface="Calibri" panose="020F0502020204030204"/>
                                </a:defRPr>
                              </a:lvl5pPr>
                              <a:lvl6pPr marL="10966824" algn="l" defTabSz="4386727" rtl="0" eaLnBrk="1" latinLnBrk="0" hangingPunct="1">
                                <a:defRPr sz="8600" kern="1200">
                                  <a:solidFill>
                                    <a:schemeClr val="dk1"/>
                                  </a:solidFill>
                                  <a:latin typeface="Calibri" panose="020F0502020204030204"/>
                                </a:defRPr>
                              </a:lvl6pPr>
                              <a:lvl7pPr marL="13160186" algn="l" defTabSz="4386727" rtl="0" eaLnBrk="1" latinLnBrk="0" hangingPunct="1">
                                <a:defRPr sz="8600" kern="1200">
                                  <a:solidFill>
                                    <a:schemeClr val="dk1"/>
                                  </a:solidFill>
                                  <a:latin typeface="Calibri" panose="020F0502020204030204"/>
                                </a:defRPr>
                              </a:lvl7pPr>
                              <a:lvl8pPr marL="15353546" algn="l" defTabSz="4386727" rtl="0" eaLnBrk="1" latinLnBrk="0" hangingPunct="1">
                                <a:defRPr sz="8600" kern="1200">
                                  <a:solidFill>
                                    <a:schemeClr val="dk1"/>
                                  </a:solidFill>
                                  <a:latin typeface="Calibri" panose="020F0502020204030204"/>
                                </a:defRPr>
                              </a:lvl8pPr>
                              <a:lvl9pPr marL="17546914" algn="l" defTabSz="4386727" rtl="0" eaLnBrk="1" latinLnBrk="0" hangingPunct="1">
                                <a:defRPr sz="8600" kern="1200">
                                  <a:solidFill>
                                    <a:schemeClr val="dk1"/>
                                  </a:solidFill>
                                  <a:latin typeface="Calibri" panose="020F0502020204030204"/>
                                </a:defRPr>
                              </a:lvl9pPr>
                            </a:lstStyle>
                            <a:p>
                              <a:pPr algn="ctr"/>
                              <a:r>
                                <a:rPr lang="en-US" sz="2400" dirty="0">
                                  <a:latin typeface="Calibri" panose="020F0502020204030204" pitchFamily="34" charset="0"/>
                                  <a:cs typeface="Calibri" panose="020F0502020204030204" pitchFamily="34" charset="0"/>
                                </a:rPr>
                                <a:t>1357</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185406878"/>
                          </a:ext>
                        </a:extLst>
                      </a:tr>
                    </a:tbl>
                  </a:graphicData>
                </a:graphic>
              </p:graphicFrame>
            </mc:Fallback>
          </mc:AlternateContent>
          <p:pic>
            <p:nvPicPr>
              <p:cNvPr id="309" name="Content Placeholder 7">
                <a:extLst>
                  <a:ext uri="{FF2B5EF4-FFF2-40B4-BE49-F238E27FC236}">
                    <a16:creationId xmlns:a16="http://schemas.microsoft.com/office/drawing/2014/main" id="{01EC2D85-57F2-4FE2-80E3-05E7FD2D60C1}"/>
                  </a:ext>
                </a:extLst>
              </p:cNvPr>
              <p:cNvPicPr>
                <a:picLocks noChangeAspect="1"/>
              </p:cNvPicPr>
              <p:nvPr/>
            </p:nvPicPr>
            <p:blipFill>
              <a:blip r:embed="rId19"/>
              <a:stretch>
                <a:fillRect/>
              </a:stretch>
            </p:blipFill>
            <p:spPr>
              <a:xfrm>
                <a:off x="25563769" y="32979438"/>
                <a:ext cx="1051581" cy="989369"/>
              </a:xfrm>
              <a:prstGeom prst="rect">
                <a:avLst/>
              </a:prstGeom>
            </p:spPr>
          </p:pic>
          <p:sp>
            <p:nvSpPr>
              <p:cNvPr id="311" name="Left Brace 310">
                <a:extLst>
                  <a:ext uri="{FF2B5EF4-FFF2-40B4-BE49-F238E27FC236}">
                    <a16:creationId xmlns:a16="http://schemas.microsoft.com/office/drawing/2014/main" id="{4FD9AC36-C086-44B3-A0E7-BFA0CEF1E3BA}"/>
                  </a:ext>
                </a:extLst>
              </p:cNvPr>
              <p:cNvSpPr/>
              <p:nvPr/>
            </p:nvSpPr>
            <p:spPr>
              <a:xfrm>
                <a:off x="26713041" y="32714706"/>
                <a:ext cx="300052" cy="1617958"/>
              </a:xfrm>
              <a:prstGeom prst="leftBrace">
                <a:avLst>
                  <a:gd name="adj1" fmla="val 34473"/>
                  <a:gd name="adj2" fmla="val 46509"/>
                </a:avLst>
              </a:prstGeom>
              <a:noFill/>
              <a:ln w="63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10" name="Left Brace 309">
                <a:extLst>
                  <a:ext uri="{FF2B5EF4-FFF2-40B4-BE49-F238E27FC236}">
                    <a16:creationId xmlns:a16="http://schemas.microsoft.com/office/drawing/2014/main" id="{1AB7CAD4-0442-4CBD-98CD-CD66F1B21772}"/>
                  </a:ext>
                </a:extLst>
              </p:cNvPr>
              <p:cNvSpPr/>
              <p:nvPr/>
            </p:nvSpPr>
            <p:spPr>
              <a:xfrm>
                <a:off x="26713040" y="31203863"/>
                <a:ext cx="284055" cy="1434643"/>
              </a:xfrm>
              <a:prstGeom prst="leftBrace">
                <a:avLst>
                  <a:gd name="adj1" fmla="val 34473"/>
                  <a:gd name="adj2" fmla="val 46509"/>
                </a:avLst>
              </a:prstGeom>
              <a:noFill/>
              <a:ln w="6350" cap="flat" cmpd="sng" algn="ctr">
                <a:solidFill>
                  <a:schemeClr val="bg1">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76" name="TextBox 375">
                <a:extLst>
                  <a:ext uri="{FF2B5EF4-FFF2-40B4-BE49-F238E27FC236}">
                    <a16:creationId xmlns:a16="http://schemas.microsoft.com/office/drawing/2014/main" id="{E0D23E10-807F-4DEE-8567-3B2763C11ED7}"/>
                  </a:ext>
                </a:extLst>
              </p:cNvPr>
              <p:cNvSpPr txBox="1"/>
              <p:nvPr/>
            </p:nvSpPr>
            <p:spPr>
              <a:xfrm>
                <a:off x="26940578" y="29133225"/>
                <a:ext cx="5425082" cy="587352"/>
              </a:xfrm>
              <a:prstGeom prst="rect">
                <a:avLst/>
              </a:prstGeom>
              <a:noFill/>
            </p:spPr>
            <p:txBody>
              <a:bodyPr wrap="square" rtlCol="0">
                <a:spAutoFit/>
              </a:bodyPr>
              <a:lstStyle/>
              <a:p>
                <a:pPr algn="ctr" defTabSz="4386727" eaLnBrk="0" fontAlgn="auto" hangingPunct="0">
                  <a:spcBef>
                    <a:spcPts val="0"/>
                  </a:spcBef>
                  <a:spcAft>
                    <a:spcPts val="1200"/>
                  </a:spcAft>
                  <a:defRPr/>
                </a:pPr>
                <a:r>
                  <a:rPr lang="en-US" sz="3200" b="1" dirty="0">
                    <a:solidFill>
                      <a:schemeClr val="accent1">
                        <a:lumMod val="50000"/>
                      </a:schemeClr>
                    </a:solidFill>
                    <a:latin typeface="Calibri" panose="020F0502020204030204" pitchFamily="34" charset="0"/>
                    <a:cs typeface="Calibri" panose="020F0502020204030204" pitchFamily="34" charset="0"/>
                  </a:rPr>
                  <a:t>ID of HOM driving CBI</a:t>
                </a:r>
                <a:endParaRPr lang="en-US" sz="2400" dirty="0">
                  <a:solidFill>
                    <a:schemeClr val="tx2">
                      <a:lumMod val="10000"/>
                    </a:schemeClr>
                  </a:solidFill>
                  <a:latin typeface="Calibri" panose="020F0502020204030204" pitchFamily="34" charset="0"/>
                  <a:cs typeface="Calibri" panose="020F0502020204030204" pitchFamily="34" charset="0"/>
                </a:endParaRPr>
              </a:p>
            </p:txBody>
          </p:sp>
          <p:pic>
            <p:nvPicPr>
              <p:cNvPr id="168" name="Content Placeholder 6">
                <a:extLst>
                  <a:ext uri="{FF2B5EF4-FFF2-40B4-BE49-F238E27FC236}">
                    <a16:creationId xmlns:a16="http://schemas.microsoft.com/office/drawing/2014/main" id="{03D79C48-9E86-40EA-A14E-031ECF09F553}"/>
                  </a:ext>
                </a:extLst>
              </p:cNvPr>
              <p:cNvPicPr>
                <a:picLocks noChangeAspect="1"/>
              </p:cNvPicPr>
              <p:nvPr/>
            </p:nvPicPr>
            <p:blipFill>
              <a:blip r:embed="rId18"/>
              <a:stretch>
                <a:fillRect/>
              </a:stretch>
            </p:blipFill>
            <p:spPr bwMode="auto">
              <a:xfrm>
                <a:off x="25479231" y="31467286"/>
                <a:ext cx="1034131" cy="954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nvGrpSpPr>
          <p:cNvPr id="12" name="Group 11">
            <a:extLst>
              <a:ext uri="{FF2B5EF4-FFF2-40B4-BE49-F238E27FC236}">
                <a16:creationId xmlns:a16="http://schemas.microsoft.com/office/drawing/2014/main" id="{A4C49130-EB5A-43A1-BF97-117CE43F3DF3}"/>
              </a:ext>
            </a:extLst>
          </p:cNvPr>
          <p:cNvGrpSpPr/>
          <p:nvPr/>
        </p:nvGrpSpPr>
        <p:grpSpPr>
          <a:xfrm>
            <a:off x="25914957" y="8133872"/>
            <a:ext cx="6470043" cy="5587249"/>
            <a:chOff x="25914957" y="8133872"/>
            <a:chExt cx="6470043" cy="5587249"/>
          </a:xfrm>
        </p:grpSpPr>
        <p:sp>
          <p:nvSpPr>
            <p:cNvPr id="296" name="TextBox 295">
              <a:extLst>
                <a:ext uri="{FF2B5EF4-FFF2-40B4-BE49-F238E27FC236}">
                  <a16:creationId xmlns:a16="http://schemas.microsoft.com/office/drawing/2014/main" id="{A0582111-8065-47F6-8C3B-BBF6DB1EF6BC}"/>
                </a:ext>
              </a:extLst>
            </p:cNvPr>
            <p:cNvSpPr txBox="1"/>
            <p:nvPr/>
          </p:nvSpPr>
          <p:spPr>
            <a:xfrm>
              <a:off x="25914957" y="8133872"/>
              <a:ext cx="1730268" cy="547796"/>
            </a:xfrm>
            <a:prstGeom prst="rect">
              <a:avLst/>
            </a:prstGeom>
            <a:noFill/>
          </p:spPr>
          <p:txBody>
            <a:bodyPr wrap="square" rtlCol="0" anchor="ctr">
              <a:spAutoFit/>
            </a:bodyPr>
            <a:lstStyle/>
            <a:p>
              <a:pPr algn="ctr"/>
              <a:r>
                <a:rPr lang="en-US" sz="1800" dirty="0"/>
                <a:t>Bunch 2</a:t>
              </a:r>
            </a:p>
          </p:txBody>
        </p:sp>
        <p:sp>
          <p:nvSpPr>
            <p:cNvPr id="297" name="TextBox 296">
              <a:extLst>
                <a:ext uri="{FF2B5EF4-FFF2-40B4-BE49-F238E27FC236}">
                  <a16:creationId xmlns:a16="http://schemas.microsoft.com/office/drawing/2014/main" id="{36CCF177-4FB6-4072-9809-AE7312D38B93}"/>
                </a:ext>
              </a:extLst>
            </p:cNvPr>
            <p:cNvSpPr txBox="1"/>
            <p:nvPr/>
          </p:nvSpPr>
          <p:spPr>
            <a:xfrm>
              <a:off x="30654732" y="8829147"/>
              <a:ext cx="1730268" cy="369332"/>
            </a:xfrm>
            <a:prstGeom prst="rect">
              <a:avLst/>
            </a:prstGeom>
            <a:noFill/>
          </p:spPr>
          <p:txBody>
            <a:bodyPr wrap="square" rtlCol="0" anchor="ctr">
              <a:spAutoFit/>
            </a:bodyPr>
            <a:lstStyle/>
            <a:p>
              <a:pPr algn="ctr"/>
              <a:r>
                <a:rPr lang="en-US" sz="1800" dirty="0"/>
                <a:t>Bunch 1</a:t>
              </a:r>
            </a:p>
          </p:txBody>
        </p:sp>
        <p:sp>
          <p:nvSpPr>
            <p:cNvPr id="298" name="TextBox 297">
              <a:extLst>
                <a:ext uri="{FF2B5EF4-FFF2-40B4-BE49-F238E27FC236}">
                  <a16:creationId xmlns:a16="http://schemas.microsoft.com/office/drawing/2014/main" id="{55730F9A-05C5-4189-BF3E-C50AF82FAF6D}"/>
                </a:ext>
              </a:extLst>
            </p:cNvPr>
            <p:cNvSpPr txBox="1"/>
            <p:nvPr/>
          </p:nvSpPr>
          <p:spPr>
            <a:xfrm>
              <a:off x="30397258" y="12762478"/>
              <a:ext cx="1883700" cy="958643"/>
            </a:xfrm>
            <a:prstGeom prst="rect">
              <a:avLst/>
            </a:prstGeom>
            <a:noFill/>
          </p:spPr>
          <p:txBody>
            <a:bodyPr wrap="square" rtlCol="0" anchor="ctr">
              <a:spAutoFit/>
            </a:bodyPr>
            <a:lstStyle/>
            <a:p>
              <a:pPr algn="ctr"/>
              <a:r>
                <a:rPr lang="en-US" sz="1800" dirty="0"/>
                <a:t>Crab cavity</a:t>
              </a:r>
            </a:p>
          </p:txBody>
        </p:sp>
        <p:grpSp>
          <p:nvGrpSpPr>
            <p:cNvPr id="3" name="Group 2">
              <a:extLst>
                <a:ext uri="{FF2B5EF4-FFF2-40B4-BE49-F238E27FC236}">
                  <a16:creationId xmlns:a16="http://schemas.microsoft.com/office/drawing/2014/main" id="{B409A294-19F7-49F9-B8E3-FB2738E2E0F2}"/>
                </a:ext>
              </a:extLst>
            </p:cNvPr>
            <p:cNvGrpSpPr/>
            <p:nvPr/>
          </p:nvGrpSpPr>
          <p:grpSpPr>
            <a:xfrm rot="18849622">
              <a:off x="26607868" y="8149465"/>
              <a:ext cx="4916892" cy="5373070"/>
              <a:chOff x="26607868" y="8149465"/>
              <a:chExt cx="4916892" cy="5373070"/>
            </a:xfrm>
          </p:grpSpPr>
          <p:sp>
            <p:nvSpPr>
              <p:cNvPr id="49" name="Oval 48">
                <a:extLst>
                  <a:ext uri="{FF2B5EF4-FFF2-40B4-BE49-F238E27FC236}">
                    <a16:creationId xmlns:a16="http://schemas.microsoft.com/office/drawing/2014/main" id="{7ADE2824-D00D-4468-900F-C072AD3B6D0E}"/>
                  </a:ext>
                </a:extLst>
              </p:cNvPr>
              <p:cNvSpPr/>
              <p:nvPr/>
            </p:nvSpPr>
            <p:spPr>
              <a:xfrm>
                <a:off x="26710786" y="8279814"/>
                <a:ext cx="4705038" cy="4806488"/>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0C77B51-F068-40B7-A408-1A104C14A7E1}"/>
                  </a:ext>
                </a:extLst>
              </p:cNvPr>
              <p:cNvSpPr/>
              <p:nvPr/>
            </p:nvSpPr>
            <p:spPr>
              <a:xfrm>
                <a:off x="28710470" y="12934530"/>
                <a:ext cx="661752" cy="268955"/>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6" name="Rectangle 65">
                <a:extLst>
                  <a:ext uri="{FF2B5EF4-FFF2-40B4-BE49-F238E27FC236}">
                    <a16:creationId xmlns:a16="http://schemas.microsoft.com/office/drawing/2014/main" id="{BB8563FF-A0E0-4600-963B-52B619F6DAEE}"/>
                  </a:ext>
                </a:extLst>
              </p:cNvPr>
              <p:cNvSpPr/>
              <p:nvPr/>
            </p:nvSpPr>
            <p:spPr>
              <a:xfrm>
                <a:off x="28484910" y="12642952"/>
                <a:ext cx="1131234" cy="879583"/>
              </a:xfrm>
              <a:prstGeom prst="rect">
                <a:avLst/>
              </a:prstGeom>
              <a:noFill/>
              <a:ln w="19050">
                <a:solidFill>
                  <a:srgbClr val="0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A9A50A52-DEB4-468C-85D8-2B18B637CBC3}"/>
                  </a:ext>
                </a:extLst>
              </p:cNvPr>
              <p:cNvSpPr/>
              <p:nvPr/>
            </p:nvSpPr>
            <p:spPr>
              <a:xfrm>
                <a:off x="28736321" y="8149465"/>
                <a:ext cx="661752" cy="268955"/>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4" name="Oval 163">
                <a:extLst>
                  <a:ext uri="{FF2B5EF4-FFF2-40B4-BE49-F238E27FC236}">
                    <a16:creationId xmlns:a16="http://schemas.microsoft.com/office/drawing/2014/main" id="{48A4C04C-C9D4-4056-9D4B-644B1D80B866}"/>
                  </a:ext>
                </a:extLst>
              </p:cNvPr>
              <p:cNvSpPr/>
              <p:nvPr/>
            </p:nvSpPr>
            <p:spPr>
              <a:xfrm rot="5400000">
                <a:off x="26411470" y="10481500"/>
                <a:ext cx="661752" cy="268955"/>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1" name="Oval 170">
                <a:extLst>
                  <a:ext uri="{FF2B5EF4-FFF2-40B4-BE49-F238E27FC236}">
                    <a16:creationId xmlns:a16="http://schemas.microsoft.com/office/drawing/2014/main" id="{339152C0-D403-46FC-8331-BA1759D43664}"/>
                  </a:ext>
                </a:extLst>
              </p:cNvPr>
              <p:cNvSpPr/>
              <p:nvPr/>
            </p:nvSpPr>
            <p:spPr>
              <a:xfrm rot="5400000">
                <a:off x="31059407" y="10511441"/>
                <a:ext cx="661752" cy="268955"/>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spTree>
  </p:cSld>
  <p:clrMapOvr>
    <a:masterClrMapping/>
  </p:clrMapOvr>
  <p:transition spd="slow"/>
</p:sld>
</file>

<file path=ppt/theme/theme1.xml><?xml version="1.0" encoding="utf-8"?>
<a:theme xmlns:a="http://schemas.openxmlformats.org/drawingml/2006/main" name="Tradeshow">
  <a:themeElements>
    <a:clrScheme name="odu palette">
      <a:dk1>
        <a:srgbClr val="140678"/>
      </a:dk1>
      <a:lt1>
        <a:srgbClr val="004C99"/>
      </a:lt1>
      <a:dk2>
        <a:srgbClr val="6885D8"/>
      </a:dk2>
      <a:lt2>
        <a:srgbClr val="E5E4DF"/>
      </a:lt2>
      <a:accent1>
        <a:srgbClr val="366BE0"/>
      </a:accent1>
      <a:accent2>
        <a:srgbClr val="BFBFBF"/>
      </a:accent2>
      <a:accent3>
        <a:srgbClr val="7F7F7F"/>
      </a:accent3>
      <a:accent4>
        <a:srgbClr val="6C9CEA"/>
      </a:accent4>
      <a:accent5>
        <a:srgbClr val="1E28E6"/>
      </a:accent5>
      <a:accent6>
        <a:srgbClr val="0066CC"/>
      </a:accent6>
      <a:hlink>
        <a:srgbClr val="333399"/>
      </a:hlink>
      <a:folHlink>
        <a:srgbClr val="595959"/>
      </a:folHlink>
    </a:clrScheme>
    <a:fontScheme name="Custom 1">
      <a:majorFont>
        <a:latin typeface="Arial Black"/>
        <a:ea typeface=""/>
        <a:cs typeface=""/>
      </a:majorFont>
      <a:minorFont>
        <a:latin typeface="Arial"/>
        <a:ea typeface=""/>
        <a:cs typeface=""/>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TC101859861[[fn=Tradeshow]]</Template>
  <TotalTime>9707</TotalTime>
  <Words>934</Words>
  <Application>Microsoft Office PowerPoint</Application>
  <PresentationFormat>Custom</PresentationFormat>
  <Paragraphs>148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Cambria Math</vt:lpstr>
      <vt:lpstr>Arial Black</vt:lpstr>
      <vt:lpstr>Arial</vt:lpstr>
      <vt:lpstr>Calibri</vt:lpstr>
      <vt:lpstr>Tradeshow</vt:lpstr>
      <vt:lpstr>PowerPoint Presentation</vt:lpstr>
    </vt:vector>
  </TitlesOfParts>
  <Company>Old Dominion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physics</dc:creator>
  <cp:lastModifiedBy>Salvador Sosa Güitrón</cp:lastModifiedBy>
  <cp:revision>635</cp:revision>
  <dcterms:created xsi:type="dcterms:W3CDTF">2012-05-14T18:38:05Z</dcterms:created>
  <dcterms:modified xsi:type="dcterms:W3CDTF">2018-04-26T15:19:31Z</dcterms:modified>
</cp:coreProperties>
</file>