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918400" cy="43891200"/>
  <p:notesSz cx="6934200" cy="9232900"/>
  <p:defaultTextStyle>
    <a:defPPr>
      <a:defRPr lang="en-US"/>
    </a:defPPr>
    <a:lvl1pPr algn="ctr" rtl="0" fontAlgn="base">
      <a:lnSpc>
        <a:spcPct val="150000"/>
      </a:lnSpc>
      <a:spcBef>
        <a:spcPct val="0"/>
      </a:spcBef>
      <a:spcAft>
        <a:spcPct val="0"/>
      </a:spcAft>
      <a:defRPr sz="4000" b="1" kern="1200">
        <a:solidFill>
          <a:srgbClr val="0099FF"/>
        </a:solidFill>
        <a:latin typeface="Arial" charset="0"/>
        <a:ea typeface="+mn-ea"/>
        <a:cs typeface="+mn-cs"/>
      </a:defRPr>
    </a:lvl1pPr>
    <a:lvl2pPr marL="457200" algn="ctr" rtl="0" fontAlgn="base">
      <a:lnSpc>
        <a:spcPct val="150000"/>
      </a:lnSpc>
      <a:spcBef>
        <a:spcPct val="0"/>
      </a:spcBef>
      <a:spcAft>
        <a:spcPct val="0"/>
      </a:spcAft>
      <a:defRPr sz="4000" b="1" kern="1200">
        <a:solidFill>
          <a:srgbClr val="0099FF"/>
        </a:solidFill>
        <a:latin typeface="Arial" charset="0"/>
        <a:ea typeface="+mn-ea"/>
        <a:cs typeface="+mn-cs"/>
      </a:defRPr>
    </a:lvl2pPr>
    <a:lvl3pPr marL="914400" algn="ctr" rtl="0" fontAlgn="base">
      <a:lnSpc>
        <a:spcPct val="150000"/>
      </a:lnSpc>
      <a:spcBef>
        <a:spcPct val="0"/>
      </a:spcBef>
      <a:spcAft>
        <a:spcPct val="0"/>
      </a:spcAft>
      <a:defRPr sz="4000" b="1" kern="1200">
        <a:solidFill>
          <a:srgbClr val="0099FF"/>
        </a:solidFill>
        <a:latin typeface="Arial" charset="0"/>
        <a:ea typeface="+mn-ea"/>
        <a:cs typeface="+mn-cs"/>
      </a:defRPr>
    </a:lvl3pPr>
    <a:lvl4pPr marL="1371600" algn="ctr" rtl="0" fontAlgn="base">
      <a:lnSpc>
        <a:spcPct val="150000"/>
      </a:lnSpc>
      <a:spcBef>
        <a:spcPct val="0"/>
      </a:spcBef>
      <a:spcAft>
        <a:spcPct val="0"/>
      </a:spcAft>
      <a:defRPr sz="4000" b="1" kern="1200">
        <a:solidFill>
          <a:srgbClr val="0099FF"/>
        </a:solidFill>
        <a:latin typeface="Arial" charset="0"/>
        <a:ea typeface="+mn-ea"/>
        <a:cs typeface="+mn-cs"/>
      </a:defRPr>
    </a:lvl4pPr>
    <a:lvl5pPr marL="1828800" algn="ctr" rtl="0" fontAlgn="base">
      <a:lnSpc>
        <a:spcPct val="150000"/>
      </a:lnSpc>
      <a:spcBef>
        <a:spcPct val="0"/>
      </a:spcBef>
      <a:spcAft>
        <a:spcPct val="0"/>
      </a:spcAft>
      <a:defRPr sz="4000" b="1" kern="1200">
        <a:solidFill>
          <a:srgbClr val="0099FF"/>
        </a:solidFill>
        <a:latin typeface="Arial" charset="0"/>
        <a:ea typeface="+mn-ea"/>
        <a:cs typeface="+mn-cs"/>
      </a:defRPr>
    </a:lvl5pPr>
    <a:lvl6pPr marL="2286000" algn="l" defTabSz="914400" rtl="0" eaLnBrk="1" latinLnBrk="0" hangingPunct="1">
      <a:defRPr sz="4000" b="1" kern="1200">
        <a:solidFill>
          <a:srgbClr val="0099FF"/>
        </a:solidFill>
        <a:latin typeface="Arial" charset="0"/>
        <a:ea typeface="+mn-ea"/>
        <a:cs typeface="+mn-cs"/>
      </a:defRPr>
    </a:lvl6pPr>
    <a:lvl7pPr marL="2743200" algn="l" defTabSz="914400" rtl="0" eaLnBrk="1" latinLnBrk="0" hangingPunct="1">
      <a:defRPr sz="4000" b="1" kern="1200">
        <a:solidFill>
          <a:srgbClr val="0099FF"/>
        </a:solidFill>
        <a:latin typeface="Arial" charset="0"/>
        <a:ea typeface="+mn-ea"/>
        <a:cs typeface="+mn-cs"/>
      </a:defRPr>
    </a:lvl7pPr>
    <a:lvl8pPr marL="3200400" algn="l" defTabSz="914400" rtl="0" eaLnBrk="1" latinLnBrk="0" hangingPunct="1">
      <a:defRPr sz="4000" b="1" kern="1200">
        <a:solidFill>
          <a:srgbClr val="0099FF"/>
        </a:solidFill>
        <a:latin typeface="Arial" charset="0"/>
        <a:ea typeface="+mn-ea"/>
        <a:cs typeface="+mn-cs"/>
      </a:defRPr>
    </a:lvl8pPr>
    <a:lvl9pPr marL="3657600" algn="l" defTabSz="914400" rtl="0" eaLnBrk="1" latinLnBrk="0" hangingPunct="1">
      <a:defRPr sz="4000" b="1" kern="1200">
        <a:solidFill>
          <a:srgbClr val="0099FF"/>
        </a:solidFill>
        <a:latin typeface="Arial" charset="0"/>
        <a:ea typeface="+mn-ea"/>
        <a:cs typeface="+mn-cs"/>
      </a:defRPr>
    </a:lvl9pPr>
  </p:defaultTextStyle>
  <p:extLst>
    <p:ext uri="{EFAFB233-063F-42B5-8137-9DF3F51BA10A}">
      <p15:sldGuideLst xmlns:p15="http://schemas.microsoft.com/office/powerpoint/2012/main" xmlns="">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5050"/>
    <a:srgbClr val="FF0000"/>
    <a:srgbClr val="000099"/>
    <a:srgbClr val="003399"/>
    <a:srgbClr val="808080"/>
    <a:srgbClr val="00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80" autoAdjust="0"/>
    <p:restoredTop sz="97723" autoAdjust="0"/>
  </p:normalViewPr>
  <p:slideViewPr>
    <p:cSldViewPr>
      <p:cViewPr>
        <p:scale>
          <a:sx n="35" d="100"/>
          <a:sy n="35" d="100"/>
        </p:scale>
        <p:origin x="-1782" y="-78"/>
      </p:cViewPr>
      <p:guideLst>
        <p:guide orient="horz" pos="13824"/>
        <p:guide pos="10368"/>
      </p:guideLst>
    </p:cSldViewPr>
  </p:slideViewPr>
  <p:outlineViewPr>
    <p:cViewPr>
      <p:scale>
        <a:sx n="33" d="100"/>
        <a:sy n="33" d="100"/>
      </p:scale>
      <p:origin x="0" y="0"/>
    </p:cViewPr>
  </p:outlineViewPr>
  <p:notesTextViewPr>
    <p:cViewPr>
      <p:scale>
        <a:sx n="25" d="100"/>
        <a:sy n="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t" anchorCtr="0" compatLnSpc="1">
            <a:prstTxWarp prst="textNoShape">
              <a:avLst/>
            </a:prstTxWarp>
          </a:bodyPr>
          <a:lstStyle>
            <a:lvl1pPr algn="l" defTabSz="890588">
              <a:lnSpc>
                <a:spcPct val="100000"/>
              </a:lnSpc>
              <a:defRPr sz="1200" b="0">
                <a:solidFill>
                  <a:schemeClr val="tx1"/>
                </a:solidFill>
                <a:latin typeface="Times New Roman" pitchFamily="18" charset="0"/>
              </a:defRPr>
            </a:lvl1pPr>
          </a:lstStyle>
          <a:p>
            <a:endParaRPr lang="ru-RU" altLang="en-US"/>
          </a:p>
        </p:txBody>
      </p:sp>
      <p:sp>
        <p:nvSpPr>
          <p:cNvPr id="4099" name="Rectangle 1027"/>
          <p:cNvSpPr>
            <a:spLocks noGrp="1" noChangeArrowheads="1"/>
          </p:cNvSpPr>
          <p:nvPr>
            <p:ph type="dt" sz="quarter" idx="1"/>
          </p:nvPr>
        </p:nvSpPr>
        <p:spPr bwMode="auto">
          <a:xfrm>
            <a:off x="3929063" y="0"/>
            <a:ext cx="3005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t" anchorCtr="0" compatLnSpc="1">
            <a:prstTxWarp prst="textNoShape">
              <a:avLst/>
            </a:prstTxWarp>
          </a:bodyPr>
          <a:lstStyle>
            <a:lvl1pPr algn="r" defTabSz="890588">
              <a:lnSpc>
                <a:spcPct val="100000"/>
              </a:lnSpc>
              <a:defRPr sz="1200" b="0">
                <a:solidFill>
                  <a:schemeClr val="tx1"/>
                </a:solidFill>
                <a:latin typeface="Times New Roman" pitchFamily="18" charset="0"/>
              </a:defRPr>
            </a:lvl1pPr>
          </a:lstStyle>
          <a:p>
            <a:endParaRPr lang="ru-RU" altLang="en-US"/>
          </a:p>
        </p:txBody>
      </p:sp>
      <p:sp>
        <p:nvSpPr>
          <p:cNvPr id="4100" name="Rectangle 1028"/>
          <p:cNvSpPr>
            <a:spLocks noGrp="1" noChangeArrowheads="1"/>
          </p:cNvSpPr>
          <p:nvPr>
            <p:ph type="ftr" sz="quarter" idx="2"/>
          </p:nvPr>
        </p:nvSpPr>
        <p:spPr bwMode="auto">
          <a:xfrm>
            <a:off x="0" y="8772525"/>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b" anchorCtr="0" compatLnSpc="1">
            <a:prstTxWarp prst="textNoShape">
              <a:avLst/>
            </a:prstTxWarp>
          </a:bodyPr>
          <a:lstStyle>
            <a:lvl1pPr algn="l" defTabSz="890588">
              <a:lnSpc>
                <a:spcPct val="100000"/>
              </a:lnSpc>
              <a:defRPr sz="1200" b="0">
                <a:solidFill>
                  <a:schemeClr val="tx1"/>
                </a:solidFill>
                <a:latin typeface="Times New Roman" pitchFamily="18" charset="0"/>
              </a:defRPr>
            </a:lvl1pPr>
          </a:lstStyle>
          <a:p>
            <a:endParaRPr lang="ru-RU" altLang="en-US"/>
          </a:p>
        </p:txBody>
      </p:sp>
      <p:sp>
        <p:nvSpPr>
          <p:cNvPr id="4101" name="Rectangle 1029"/>
          <p:cNvSpPr>
            <a:spLocks noGrp="1" noChangeArrowheads="1"/>
          </p:cNvSpPr>
          <p:nvPr>
            <p:ph type="sldNum" sz="quarter" idx="3"/>
          </p:nvPr>
        </p:nvSpPr>
        <p:spPr bwMode="auto">
          <a:xfrm>
            <a:off x="3929063" y="8772525"/>
            <a:ext cx="3005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b" anchorCtr="0" compatLnSpc="1">
            <a:prstTxWarp prst="textNoShape">
              <a:avLst/>
            </a:prstTxWarp>
          </a:bodyPr>
          <a:lstStyle>
            <a:lvl1pPr algn="r" defTabSz="890588">
              <a:lnSpc>
                <a:spcPct val="100000"/>
              </a:lnSpc>
              <a:defRPr sz="1200" b="0">
                <a:solidFill>
                  <a:schemeClr val="tx1"/>
                </a:solidFill>
                <a:latin typeface="Times New Roman" pitchFamily="18" charset="0"/>
                <a:cs typeface="Times New Roman" pitchFamily="18" charset="0"/>
              </a:defRPr>
            </a:lvl1pPr>
          </a:lstStyle>
          <a:p>
            <a:fld id="{87A55C78-3F90-489B-AD99-63D64280EED2}" type="slidenum">
              <a:rPr lang="ar-SA" altLang="en-US"/>
              <a:pPr/>
              <a:t>‹#›</a:t>
            </a:fld>
            <a:endParaRPr lang="en-US" altLang="en-US"/>
          </a:p>
        </p:txBody>
      </p:sp>
    </p:spTree>
    <p:extLst>
      <p:ext uri="{BB962C8B-B14F-4D97-AF65-F5344CB8AC3E}">
        <p14:creationId xmlns:p14="http://schemas.microsoft.com/office/powerpoint/2010/main" val="4231253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t" anchorCtr="0" compatLnSpc="1">
            <a:prstTxWarp prst="textNoShape">
              <a:avLst/>
            </a:prstTxWarp>
          </a:bodyPr>
          <a:lstStyle>
            <a:lvl1pPr algn="l" defTabSz="890588">
              <a:lnSpc>
                <a:spcPct val="100000"/>
              </a:lnSpc>
              <a:defRPr sz="1200" b="0">
                <a:solidFill>
                  <a:schemeClr val="tx1"/>
                </a:solidFill>
                <a:latin typeface="Times New Roman" pitchFamily="18" charset="0"/>
              </a:defRPr>
            </a:lvl1pPr>
          </a:lstStyle>
          <a:p>
            <a:endParaRPr lang="ru-RU" altLang="en-US"/>
          </a:p>
        </p:txBody>
      </p:sp>
      <p:sp>
        <p:nvSpPr>
          <p:cNvPr id="9219" name="Rectangle 3"/>
          <p:cNvSpPr>
            <a:spLocks noGrp="1" noChangeArrowheads="1"/>
          </p:cNvSpPr>
          <p:nvPr>
            <p:ph type="dt" idx="1"/>
          </p:nvPr>
        </p:nvSpPr>
        <p:spPr bwMode="auto">
          <a:xfrm>
            <a:off x="3927475" y="0"/>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t" anchorCtr="0" compatLnSpc="1">
            <a:prstTxWarp prst="textNoShape">
              <a:avLst/>
            </a:prstTxWarp>
          </a:bodyPr>
          <a:lstStyle>
            <a:lvl1pPr algn="r" defTabSz="890588">
              <a:lnSpc>
                <a:spcPct val="100000"/>
              </a:lnSpc>
              <a:defRPr sz="1200" b="0">
                <a:solidFill>
                  <a:schemeClr val="tx1"/>
                </a:solidFill>
                <a:latin typeface="Times New Roman" pitchFamily="18" charset="0"/>
              </a:defRPr>
            </a:lvl1pPr>
          </a:lstStyle>
          <a:p>
            <a:endParaRPr lang="ru-RU" altLang="en-US"/>
          </a:p>
        </p:txBody>
      </p:sp>
      <p:sp>
        <p:nvSpPr>
          <p:cNvPr id="3076" name="Rectangle 4"/>
          <p:cNvSpPr>
            <a:spLocks noGrp="1" noRot="1" noChangeAspect="1" noChangeArrowheads="1" noTextEdit="1"/>
          </p:cNvSpPr>
          <p:nvPr>
            <p:ph type="sldImg" idx="2"/>
          </p:nvPr>
        </p:nvSpPr>
        <p:spPr bwMode="auto">
          <a:xfrm>
            <a:off x="2168525" y="692150"/>
            <a:ext cx="25971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93738" y="4386263"/>
            <a:ext cx="55467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770938"/>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b" anchorCtr="0" compatLnSpc="1">
            <a:prstTxWarp prst="textNoShape">
              <a:avLst/>
            </a:prstTxWarp>
          </a:bodyPr>
          <a:lstStyle>
            <a:lvl1pPr algn="l" defTabSz="890588">
              <a:lnSpc>
                <a:spcPct val="100000"/>
              </a:lnSpc>
              <a:defRPr sz="1200" b="0">
                <a:solidFill>
                  <a:schemeClr val="tx1"/>
                </a:solidFill>
                <a:latin typeface="Times New Roman" pitchFamily="18" charset="0"/>
              </a:defRPr>
            </a:lvl1pPr>
          </a:lstStyle>
          <a:p>
            <a:endParaRPr lang="ru-RU" altLang="en-US"/>
          </a:p>
        </p:txBody>
      </p:sp>
      <p:sp>
        <p:nvSpPr>
          <p:cNvPr id="9223" name="Rectangle 7"/>
          <p:cNvSpPr>
            <a:spLocks noGrp="1" noChangeArrowheads="1"/>
          </p:cNvSpPr>
          <p:nvPr>
            <p:ph type="sldNum" sz="quarter" idx="5"/>
          </p:nvPr>
        </p:nvSpPr>
        <p:spPr bwMode="auto">
          <a:xfrm>
            <a:off x="3927475" y="8770938"/>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372" tIns="46186" rIns="92372" bIns="46186" numCol="1" anchor="b" anchorCtr="0" compatLnSpc="1">
            <a:prstTxWarp prst="textNoShape">
              <a:avLst/>
            </a:prstTxWarp>
          </a:bodyPr>
          <a:lstStyle>
            <a:lvl1pPr algn="r" defTabSz="890588">
              <a:lnSpc>
                <a:spcPct val="100000"/>
              </a:lnSpc>
              <a:defRPr sz="1200" b="0">
                <a:solidFill>
                  <a:schemeClr val="tx1"/>
                </a:solidFill>
                <a:latin typeface="Times New Roman" pitchFamily="18" charset="0"/>
                <a:cs typeface="Times New Roman" pitchFamily="18" charset="0"/>
              </a:defRPr>
            </a:lvl1pPr>
          </a:lstStyle>
          <a:p>
            <a:fld id="{5FC39C58-7E85-4F08-AD6C-30A0E85DB722}" type="slidenum">
              <a:rPr lang="ar-SA" altLang="en-US"/>
              <a:pPr/>
              <a:t>‹#›</a:t>
            </a:fld>
            <a:endParaRPr lang="en-US" altLang="en-US"/>
          </a:p>
        </p:txBody>
      </p:sp>
    </p:spTree>
    <p:extLst>
      <p:ext uri="{BB962C8B-B14F-4D97-AF65-F5344CB8AC3E}">
        <p14:creationId xmlns:p14="http://schemas.microsoft.com/office/powerpoint/2010/main" val="23458996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lgn="l" defTabSz="890588" eaLnBrk="0" hangingPunct="0">
              <a:defRPr sz="2800">
                <a:solidFill>
                  <a:schemeClr val="tx1"/>
                </a:solidFill>
                <a:latin typeface="Times New Roman" pitchFamily="18" charset="0"/>
              </a:defRPr>
            </a:lvl1pPr>
            <a:lvl2pPr marL="723900" indent="-279400" algn="l" defTabSz="890588" eaLnBrk="0" hangingPunct="0">
              <a:defRPr sz="2800">
                <a:solidFill>
                  <a:schemeClr val="tx1"/>
                </a:solidFill>
                <a:latin typeface="Times New Roman" pitchFamily="18" charset="0"/>
              </a:defRPr>
            </a:lvl2pPr>
            <a:lvl3pPr marL="1112838" indent="-222250" algn="l" defTabSz="890588" eaLnBrk="0" hangingPunct="0">
              <a:defRPr sz="2800">
                <a:solidFill>
                  <a:schemeClr val="tx1"/>
                </a:solidFill>
                <a:latin typeface="Times New Roman" pitchFamily="18" charset="0"/>
              </a:defRPr>
            </a:lvl3pPr>
            <a:lvl4pPr marL="1557338" indent="-222250" algn="l" defTabSz="890588" eaLnBrk="0" hangingPunct="0">
              <a:defRPr sz="2800">
                <a:solidFill>
                  <a:schemeClr val="tx1"/>
                </a:solidFill>
                <a:latin typeface="Times New Roman" pitchFamily="18" charset="0"/>
              </a:defRPr>
            </a:lvl4pPr>
            <a:lvl5pPr marL="2001838" indent="-222250" algn="l" defTabSz="890588" eaLnBrk="0" hangingPunct="0">
              <a:defRPr sz="2800">
                <a:solidFill>
                  <a:schemeClr val="tx1"/>
                </a:solidFill>
                <a:latin typeface="Times New Roman" pitchFamily="18" charset="0"/>
              </a:defRPr>
            </a:lvl5pPr>
            <a:lvl6pPr marL="2459038" indent="-222250" defTabSz="890588" eaLnBrk="0" fontAlgn="base" hangingPunct="0">
              <a:spcBef>
                <a:spcPct val="0"/>
              </a:spcBef>
              <a:spcAft>
                <a:spcPct val="0"/>
              </a:spcAft>
              <a:defRPr sz="2800">
                <a:solidFill>
                  <a:schemeClr val="tx1"/>
                </a:solidFill>
                <a:latin typeface="Times New Roman" pitchFamily="18" charset="0"/>
              </a:defRPr>
            </a:lvl6pPr>
            <a:lvl7pPr marL="2916238" indent="-222250" defTabSz="890588" eaLnBrk="0" fontAlgn="base" hangingPunct="0">
              <a:spcBef>
                <a:spcPct val="0"/>
              </a:spcBef>
              <a:spcAft>
                <a:spcPct val="0"/>
              </a:spcAft>
              <a:defRPr sz="2800">
                <a:solidFill>
                  <a:schemeClr val="tx1"/>
                </a:solidFill>
                <a:latin typeface="Times New Roman" pitchFamily="18" charset="0"/>
              </a:defRPr>
            </a:lvl7pPr>
            <a:lvl8pPr marL="3373438" indent="-222250" defTabSz="890588" eaLnBrk="0" fontAlgn="base" hangingPunct="0">
              <a:spcBef>
                <a:spcPct val="0"/>
              </a:spcBef>
              <a:spcAft>
                <a:spcPct val="0"/>
              </a:spcAft>
              <a:defRPr sz="2800">
                <a:solidFill>
                  <a:schemeClr val="tx1"/>
                </a:solidFill>
                <a:latin typeface="Times New Roman" pitchFamily="18" charset="0"/>
              </a:defRPr>
            </a:lvl8pPr>
            <a:lvl9pPr marL="3830638" indent="-222250" defTabSz="890588" eaLnBrk="0" fontAlgn="base" hangingPunct="0">
              <a:spcBef>
                <a:spcPct val="0"/>
              </a:spcBef>
              <a:spcAft>
                <a:spcPct val="0"/>
              </a:spcAft>
              <a:defRPr sz="2800">
                <a:solidFill>
                  <a:schemeClr val="tx1"/>
                </a:solidFill>
                <a:latin typeface="Times New Roman" pitchFamily="18" charset="0"/>
              </a:defRPr>
            </a:lvl9pPr>
          </a:lstStyle>
          <a:p>
            <a:pPr algn="r" eaLnBrk="1" hangingPunct="1"/>
            <a:fld id="{385E225D-D7E3-4253-8FFA-20530ECB297B}" type="slidenum">
              <a:rPr lang="ar-SA" altLang="en-US" sz="1200"/>
              <a:pPr algn="r" eaLnBrk="1" hangingPunct="1"/>
              <a:t>1</a:t>
            </a:fld>
            <a:endParaRPr lang="en-US" alt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p:txBody>
          <a:bodyPr/>
          <a:lstStyle/>
          <a:p>
            <a:pPr eaLnBrk="1" hangingPunct="1"/>
            <a:endParaRPr lang="ru-RU"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3635038"/>
            <a:ext cx="27981275" cy="94075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24871363"/>
            <a:ext cx="23044150" cy="11217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ru-RU" altLang="en-US"/>
          </a:p>
        </p:txBody>
      </p:sp>
      <p:sp>
        <p:nvSpPr>
          <p:cNvPr id="5" name="Rectangle 5"/>
          <p:cNvSpPr>
            <a:spLocks noGrp="1" noChangeArrowheads="1"/>
          </p:cNvSpPr>
          <p:nvPr>
            <p:ph type="ftr" sz="quarter" idx="11"/>
          </p:nvPr>
        </p:nvSpPr>
        <p:spPr>
          <a:ln/>
        </p:spPr>
        <p:txBody>
          <a:bodyPr/>
          <a:lstStyle>
            <a:lvl1pPr>
              <a:defRPr/>
            </a:lvl1pPr>
          </a:lstStyle>
          <a:p>
            <a:endParaRPr lang="ru-RU" altLang="en-US"/>
          </a:p>
        </p:txBody>
      </p:sp>
      <p:sp>
        <p:nvSpPr>
          <p:cNvPr id="6" name="Rectangle 6"/>
          <p:cNvSpPr>
            <a:spLocks noGrp="1" noChangeArrowheads="1"/>
          </p:cNvSpPr>
          <p:nvPr>
            <p:ph type="sldNum" sz="quarter" idx="12"/>
          </p:nvPr>
        </p:nvSpPr>
        <p:spPr>
          <a:ln/>
        </p:spPr>
        <p:txBody>
          <a:bodyPr/>
          <a:lstStyle>
            <a:lvl1pPr>
              <a:defRPr/>
            </a:lvl1pPr>
          </a:lstStyle>
          <a:p>
            <a:fld id="{0AF8861E-44CE-4B0C-A18A-822267748210}" type="slidenum">
              <a:rPr lang="ar-SA" altLang="en-US"/>
              <a:pPr/>
              <a:t>‹#›</a:t>
            </a:fld>
            <a:endParaRPr lang="en-US" altLang="en-US"/>
          </a:p>
        </p:txBody>
      </p:sp>
    </p:spTree>
    <p:extLst>
      <p:ext uri="{BB962C8B-B14F-4D97-AF65-F5344CB8AC3E}">
        <p14:creationId xmlns:p14="http://schemas.microsoft.com/office/powerpoint/2010/main" val="2238669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ru-RU" altLang="en-US"/>
          </a:p>
        </p:txBody>
      </p:sp>
      <p:sp>
        <p:nvSpPr>
          <p:cNvPr id="5" name="Rectangle 5"/>
          <p:cNvSpPr>
            <a:spLocks noGrp="1" noChangeArrowheads="1"/>
          </p:cNvSpPr>
          <p:nvPr>
            <p:ph type="ftr" sz="quarter" idx="11"/>
          </p:nvPr>
        </p:nvSpPr>
        <p:spPr>
          <a:ln/>
        </p:spPr>
        <p:txBody>
          <a:bodyPr/>
          <a:lstStyle>
            <a:lvl1pPr>
              <a:defRPr/>
            </a:lvl1pPr>
          </a:lstStyle>
          <a:p>
            <a:endParaRPr lang="ru-RU" altLang="en-US"/>
          </a:p>
        </p:txBody>
      </p:sp>
      <p:sp>
        <p:nvSpPr>
          <p:cNvPr id="6" name="Rectangle 6"/>
          <p:cNvSpPr>
            <a:spLocks noGrp="1" noChangeArrowheads="1"/>
          </p:cNvSpPr>
          <p:nvPr>
            <p:ph type="sldNum" sz="quarter" idx="12"/>
          </p:nvPr>
        </p:nvSpPr>
        <p:spPr>
          <a:ln/>
        </p:spPr>
        <p:txBody>
          <a:bodyPr/>
          <a:lstStyle>
            <a:lvl1pPr>
              <a:defRPr/>
            </a:lvl1pPr>
          </a:lstStyle>
          <a:p>
            <a:fld id="{841440D5-AC45-44BB-8070-82AFBAD1FA0E}" type="slidenum">
              <a:rPr lang="ar-SA" altLang="en-US"/>
              <a:pPr/>
              <a:t>‹#›</a:t>
            </a:fld>
            <a:endParaRPr lang="en-US" altLang="en-US"/>
          </a:p>
        </p:txBody>
      </p:sp>
    </p:spTree>
    <p:extLst>
      <p:ext uri="{BB962C8B-B14F-4D97-AF65-F5344CB8AC3E}">
        <p14:creationId xmlns:p14="http://schemas.microsoft.com/office/powerpoint/2010/main" val="1873828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3725" y="3902075"/>
            <a:ext cx="6994525" cy="35112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0150" y="3902075"/>
            <a:ext cx="20831175" cy="35112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ru-RU" altLang="en-US"/>
          </a:p>
        </p:txBody>
      </p:sp>
      <p:sp>
        <p:nvSpPr>
          <p:cNvPr id="5" name="Rectangle 5"/>
          <p:cNvSpPr>
            <a:spLocks noGrp="1" noChangeArrowheads="1"/>
          </p:cNvSpPr>
          <p:nvPr>
            <p:ph type="ftr" sz="quarter" idx="11"/>
          </p:nvPr>
        </p:nvSpPr>
        <p:spPr>
          <a:ln/>
        </p:spPr>
        <p:txBody>
          <a:bodyPr/>
          <a:lstStyle>
            <a:lvl1pPr>
              <a:defRPr/>
            </a:lvl1pPr>
          </a:lstStyle>
          <a:p>
            <a:endParaRPr lang="ru-RU" altLang="en-US"/>
          </a:p>
        </p:txBody>
      </p:sp>
      <p:sp>
        <p:nvSpPr>
          <p:cNvPr id="6" name="Rectangle 6"/>
          <p:cNvSpPr>
            <a:spLocks noGrp="1" noChangeArrowheads="1"/>
          </p:cNvSpPr>
          <p:nvPr>
            <p:ph type="sldNum" sz="quarter" idx="12"/>
          </p:nvPr>
        </p:nvSpPr>
        <p:spPr>
          <a:ln/>
        </p:spPr>
        <p:txBody>
          <a:bodyPr/>
          <a:lstStyle>
            <a:lvl1pPr>
              <a:defRPr/>
            </a:lvl1pPr>
          </a:lstStyle>
          <a:p>
            <a:fld id="{A22E56AC-6C33-4B5C-ABA3-E6DB17D6F23B}" type="slidenum">
              <a:rPr lang="ar-SA" altLang="en-US"/>
              <a:pPr/>
              <a:t>‹#›</a:t>
            </a:fld>
            <a:endParaRPr lang="en-US" altLang="en-US"/>
          </a:p>
        </p:txBody>
      </p:sp>
    </p:spTree>
    <p:extLst>
      <p:ext uri="{BB962C8B-B14F-4D97-AF65-F5344CB8AC3E}">
        <p14:creationId xmlns:p14="http://schemas.microsoft.com/office/powerpoint/2010/main" val="55747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ru-RU" altLang="en-US"/>
          </a:p>
        </p:txBody>
      </p:sp>
      <p:sp>
        <p:nvSpPr>
          <p:cNvPr id="5" name="Rectangle 5"/>
          <p:cNvSpPr>
            <a:spLocks noGrp="1" noChangeArrowheads="1"/>
          </p:cNvSpPr>
          <p:nvPr>
            <p:ph type="ftr" sz="quarter" idx="11"/>
          </p:nvPr>
        </p:nvSpPr>
        <p:spPr>
          <a:ln/>
        </p:spPr>
        <p:txBody>
          <a:bodyPr/>
          <a:lstStyle>
            <a:lvl1pPr>
              <a:defRPr/>
            </a:lvl1pPr>
          </a:lstStyle>
          <a:p>
            <a:endParaRPr lang="ru-RU" altLang="en-US"/>
          </a:p>
        </p:txBody>
      </p:sp>
      <p:sp>
        <p:nvSpPr>
          <p:cNvPr id="6" name="Rectangle 6"/>
          <p:cNvSpPr>
            <a:spLocks noGrp="1" noChangeArrowheads="1"/>
          </p:cNvSpPr>
          <p:nvPr>
            <p:ph type="sldNum" sz="quarter" idx="12"/>
          </p:nvPr>
        </p:nvSpPr>
        <p:spPr>
          <a:ln/>
        </p:spPr>
        <p:txBody>
          <a:bodyPr/>
          <a:lstStyle>
            <a:lvl1pPr>
              <a:defRPr/>
            </a:lvl1pPr>
          </a:lstStyle>
          <a:p>
            <a:fld id="{2A51CFFA-9717-489B-8FBF-676FE1172827}" type="slidenum">
              <a:rPr lang="ar-SA" altLang="en-US"/>
              <a:pPr/>
              <a:t>‹#›</a:t>
            </a:fld>
            <a:endParaRPr lang="en-US" altLang="en-US"/>
          </a:p>
        </p:txBody>
      </p:sp>
    </p:spTree>
    <p:extLst>
      <p:ext uri="{BB962C8B-B14F-4D97-AF65-F5344CB8AC3E}">
        <p14:creationId xmlns:p14="http://schemas.microsoft.com/office/powerpoint/2010/main" val="235558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3525"/>
            <a:ext cx="27981275" cy="871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18602325"/>
            <a:ext cx="27981275"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ru-RU" altLang="en-US"/>
          </a:p>
        </p:txBody>
      </p:sp>
      <p:sp>
        <p:nvSpPr>
          <p:cNvPr id="5" name="Rectangle 5"/>
          <p:cNvSpPr>
            <a:spLocks noGrp="1" noChangeArrowheads="1"/>
          </p:cNvSpPr>
          <p:nvPr>
            <p:ph type="ftr" sz="quarter" idx="11"/>
          </p:nvPr>
        </p:nvSpPr>
        <p:spPr>
          <a:ln/>
        </p:spPr>
        <p:txBody>
          <a:bodyPr/>
          <a:lstStyle>
            <a:lvl1pPr>
              <a:defRPr/>
            </a:lvl1pPr>
          </a:lstStyle>
          <a:p>
            <a:endParaRPr lang="ru-RU" altLang="en-US"/>
          </a:p>
        </p:txBody>
      </p:sp>
      <p:sp>
        <p:nvSpPr>
          <p:cNvPr id="6" name="Rectangle 6"/>
          <p:cNvSpPr>
            <a:spLocks noGrp="1" noChangeArrowheads="1"/>
          </p:cNvSpPr>
          <p:nvPr>
            <p:ph type="sldNum" sz="quarter" idx="12"/>
          </p:nvPr>
        </p:nvSpPr>
        <p:spPr>
          <a:ln/>
        </p:spPr>
        <p:txBody>
          <a:bodyPr/>
          <a:lstStyle>
            <a:lvl1pPr>
              <a:defRPr/>
            </a:lvl1pPr>
          </a:lstStyle>
          <a:p>
            <a:fld id="{58D5D61C-F72F-42CF-BD92-CE3E2C089972}" type="slidenum">
              <a:rPr lang="ar-SA" altLang="en-US"/>
              <a:pPr/>
              <a:t>‹#›</a:t>
            </a:fld>
            <a:endParaRPr lang="en-US" altLang="en-US"/>
          </a:p>
        </p:txBody>
      </p:sp>
    </p:spTree>
    <p:extLst>
      <p:ext uri="{BB962C8B-B14F-4D97-AF65-F5344CB8AC3E}">
        <p14:creationId xmlns:p14="http://schemas.microsoft.com/office/powerpoint/2010/main" val="243612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0150" y="12679363"/>
            <a:ext cx="13912850" cy="263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12679363"/>
            <a:ext cx="13912850" cy="263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ru-RU" altLang="en-US"/>
          </a:p>
        </p:txBody>
      </p:sp>
      <p:sp>
        <p:nvSpPr>
          <p:cNvPr id="6" name="Rectangle 5"/>
          <p:cNvSpPr>
            <a:spLocks noGrp="1" noChangeArrowheads="1"/>
          </p:cNvSpPr>
          <p:nvPr>
            <p:ph type="ftr" sz="quarter" idx="11"/>
          </p:nvPr>
        </p:nvSpPr>
        <p:spPr>
          <a:ln/>
        </p:spPr>
        <p:txBody>
          <a:bodyPr/>
          <a:lstStyle>
            <a:lvl1pPr>
              <a:defRPr/>
            </a:lvl1pPr>
          </a:lstStyle>
          <a:p>
            <a:endParaRPr lang="ru-RU" altLang="en-US"/>
          </a:p>
        </p:txBody>
      </p:sp>
      <p:sp>
        <p:nvSpPr>
          <p:cNvPr id="7" name="Rectangle 6"/>
          <p:cNvSpPr>
            <a:spLocks noGrp="1" noChangeArrowheads="1"/>
          </p:cNvSpPr>
          <p:nvPr>
            <p:ph type="sldNum" sz="quarter" idx="12"/>
          </p:nvPr>
        </p:nvSpPr>
        <p:spPr>
          <a:ln/>
        </p:spPr>
        <p:txBody>
          <a:bodyPr/>
          <a:lstStyle>
            <a:lvl1pPr>
              <a:defRPr/>
            </a:lvl1pPr>
          </a:lstStyle>
          <a:p>
            <a:fld id="{690E2377-918B-4D50-B372-DB1C7DCB1119}" type="slidenum">
              <a:rPr lang="ar-SA" altLang="en-US"/>
              <a:pPr/>
              <a:t>‹#›</a:t>
            </a:fld>
            <a:endParaRPr lang="en-US" altLang="en-US"/>
          </a:p>
        </p:txBody>
      </p:sp>
    </p:spTree>
    <p:extLst>
      <p:ext uri="{BB962C8B-B14F-4D97-AF65-F5344CB8AC3E}">
        <p14:creationId xmlns:p14="http://schemas.microsoft.com/office/powerpoint/2010/main" val="1949680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57363"/>
            <a:ext cx="29625925"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9825038"/>
            <a:ext cx="14544675"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13919200"/>
            <a:ext cx="14544675"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9825038"/>
            <a:ext cx="14549438"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13919200"/>
            <a:ext cx="14549438"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ru-RU" altLang="en-US"/>
          </a:p>
        </p:txBody>
      </p:sp>
      <p:sp>
        <p:nvSpPr>
          <p:cNvPr id="8" name="Rectangle 5"/>
          <p:cNvSpPr>
            <a:spLocks noGrp="1" noChangeArrowheads="1"/>
          </p:cNvSpPr>
          <p:nvPr>
            <p:ph type="ftr" sz="quarter" idx="11"/>
          </p:nvPr>
        </p:nvSpPr>
        <p:spPr>
          <a:ln/>
        </p:spPr>
        <p:txBody>
          <a:bodyPr/>
          <a:lstStyle>
            <a:lvl1pPr>
              <a:defRPr/>
            </a:lvl1pPr>
          </a:lstStyle>
          <a:p>
            <a:endParaRPr lang="ru-RU" altLang="en-US"/>
          </a:p>
        </p:txBody>
      </p:sp>
      <p:sp>
        <p:nvSpPr>
          <p:cNvPr id="9" name="Rectangle 6"/>
          <p:cNvSpPr>
            <a:spLocks noGrp="1" noChangeArrowheads="1"/>
          </p:cNvSpPr>
          <p:nvPr>
            <p:ph type="sldNum" sz="quarter" idx="12"/>
          </p:nvPr>
        </p:nvSpPr>
        <p:spPr>
          <a:ln/>
        </p:spPr>
        <p:txBody>
          <a:bodyPr/>
          <a:lstStyle>
            <a:lvl1pPr>
              <a:defRPr/>
            </a:lvl1pPr>
          </a:lstStyle>
          <a:p>
            <a:fld id="{FA247377-C59B-4AE9-BF54-BABBFDDB553B}" type="slidenum">
              <a:rPr lang="ar-SA" altLang="en-US"/>
              <a:pPr/>
              <a:t>‹#›</a:t>
            </a:fld>
            <a:endParaRPr lang="en-US" altLang="en-US"/>
          </a:p>
        </p:txBody>
      </p:sp>
    </p:spTree>
    <p:extLst>
      <p:ext uri="{BB962C8B-B14F-4D97-AF65-F5344CB8AC3E}">
        <p14:creationId xmlns:p14="http://schemas.microsoft.com/office/powerpoint/2010/main" val="4180978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ru-RU" altLang="en-US"/>
          </a:p>
        </p:txBody>
      </p:sp>
      <p:sp>
        <p:nvSpPr>
          <p:cNvPr id="4" name="Rectangle 5"/>
          <p:cNvSpPr>
            <a:spLocks noGrp="1" noChangeArrowheads="1"/>
          </p:cNvSpPr>
          <p:nvPr>
            <p:ph type="ftr" sz="quarter" idx="11"/>
          </p:nvPr>
        </p:nvSpPr>
        <p:spPr>
          <a:ln/>
        </p:spPr>
        <p:txBody>
          <a:bodyPr/>
          <a:lstStyle>
            <a:lvl1pPr>
              <a:defRPr/>
            </a:lvl1pPr>
          </a:lstStyle>
          <a:p>
            <a:endParaRPr lang="ru-RU" altLang="en-US"/>
          </a:p>
        </p:txBody>
      </p:sp>
      <p:sp>
        <p:nvSpPr>
          <p:cNvPr id="5" name="Rectangle 6"/>
          <p:cNvSpPr>
            <a:spLocks noGrp="1" noChangeArrowheads="1"/>
          </p:cNvSpPr>
          <p:nvPr>
            <p:ph type="sldNum" sz="quarter" idx="12"/>
          </p:nvPr>
        </p:nvSpPr>
        <p:spPr>
          <a:ln/>
        </p:spPr>
        <p:txBody>
          <a:bodyPr/>
          <a:lstStyle>
            <a:lvl1pPr>
              <a:defRPr/>
            </a:lvl1pPr>
          </a:lstStyle>
          <a:p>
            <a:fld id="{23F8F1C7-345C-466C-B2E7-3CD930C1DBCE}" type="slidenum">
              <a:rPr lang="ar-SA" altLang="en-US"/>
              <a:pPr/>
              <a:t>‹#›</a:t>
            </a:fld>
            <a:endParaRPr lang="en-US" altLang="en-US"/>
          </a:p>
        </p:txBody>
      </p:sp>
    </p:spTree>
    <p:extLst>
      <p:ext uri="{BB962C8B-B14F-4D97-AF65-F5344CB8AC3E}">
        <p14:creationId xmlns:p14="http://schemas.microsoft.com/office/powerpoint/2010/main" val="3298684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ru-RU" altLang="en-US"/>
          </a:p>
        </p:txBody>
      </p:sp>
      <p:sp>
        <p:nvSpPr>
          <p:cNvPr id="3" name="Rectangle 5"/>
          <p:cNvSpPr>
            <a:spLocks noGrp="1" noChangeArrowheads="1"/>
          </p:cNvSpPr>
          <p:nvPr>
            <p:ph type="ftr" sz="quarter" idx="11"/>
          </p:nvPr>
        </p:nvSpPr>
        <p:spPr>
          <a:ln/>
        </p:spPr>
        <p:txBody>
          <a:bodyPr/>
          <a:lstStyle>
            <a:lvl1pPr>
              <a:defRPr/>
            </a:lvl1pPr>
          </a:lstStyle>
          <a:p>
            <a:endParaRPr lang="ru-RU" altLang="en-US"/>
          </a:p>
        </p:txBody>
      </p:sp>
      <p:sp>
        <p:nvSpPr>
          <p:cNvPr id="4" name="Rectangle 6"/>
          <p:cNvSpPr>
            <a:spLocks noGrp="1" noChangeArrowheads="1"/>
          </p:cNvSpPr>
          <p:nvPr>
            <p:ph type="sldNum" sz="quarter" idx="12"/>
          </p:nvPr>
        </p:nvSpPr>
        <p:spPr>
          <a:ln/>
        </p:spPr>
        <p:txBody>
          <a:bodyPr/>
          <a:lstStyle>
            <a:lvl1pPr>
              <a:defRPr/>
            </a:lvl1pPr>
          </a:lstStyle>
          <a:p>
            <a:fld id="{2013ACE9-3978-4178-A68B-06F4F4B2A349}" type="slidenum">
              <a:rPr lang="ar-SA" altLang="en-US"/>
              <a:pPr/>
              <a:t>‹#›</a:t>
            </a:fld>
            <a:endParaRPr lang="en-US" altLang="en-US"/>
          </a:p>
        </p:txBody>
      </p:sp>
    </p:spTree>
    <p:extLst>
      <p:ext uri="{BB962C8B-B14F-4D97-AF65-F5344CB8AC3E}">
        <p14:creationId xmlns:p14="http://schemas.microsoft.com/office/powerpoint/2010/main" val="71523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47838"/>
            <a:ext cx="10829925" cy="74374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1747838"/>
            <a:ext cx="184023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9185275"/>
            <a:ext cx="10829925"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ru-RU" altLang="en-US"/>
          </a:p>
        </p:txBody>
      </p:sp>
      <p:sp>
        <p:nvSpPr>
          <p:cNvPr id="6" name="Rectangle 5"/>
          <p:cNvSpPr>
            <a:spLocks noGrp="1" noChangeArrowheads="1"/>
          </p:cNvSpPr>
          <p:nvPr>
            <p:ph type="ftr" sz="quarter" idx="11"/>
          </p:nvPr>
        </p:nvSpPr>
        <p:spPr>
          <a:ln/>
        </p:spPr>
        <p:txBody>
          <a:bodyPr/>
          <a:lstStyle>
            <a:lvl1pPr>
              <a:defRPr/>
            </a:lvl1pPr>
          </a:lstStyle>
          <a:p>
            <a:endParaRPr lang="ru-RU" altLang="en-US"/>
          </a:p>
        </p:txBody>
      </p:sp>
      <p:sp>
        <p:nvSpPr>
          <p:cNvPr id="7" name="Rectangle 6"/>
          <p:cNvSpPr>
            <a:spLocks noGrp="1" noChangeArrowheads="1"/>
          </p:cNvSpPr>
          <p:nvPr>
            <p:ph type="sldNum" sz="quarter" idx="12"/>
          </p:nvPr>
        </p:nvSpPr>
        <p:spPr>
          <a:ln/>
        </p:spPr>
        <p:txBody>
          <a:bodyPr/>
          <a:lstStyle>
            <a:lvl1pPr>
              <a:defRPr/>
            </a:lvl1pPr>
          </a:lstStyle>
          <a:p>
            <a:fld id="{70DF936C-BD45-4C9F-B8B9-7C70BD5E5FDC}" type="slidenum">
              <a:rPr lang="ar-SA" altLang="en-US"/>
              <a:pPr/>
              <a:t>‹#›</a:t>
            </a:fld>
            <a:endParaRPr lang="en-US" altLang="en-US"/>
          </a:p>
        </p:txBody>
      </p:sp>
    </p:spTree>
    <p:extLst>
      <p:ext uri="{BB962C8B-B14F-4D97-AF65-F5344CB8AC3E}">
        <p14:creationId xmlns:p14="http://schemas.microsoft.com/office/powerpoint/2010/main" val="376242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30724475"/>
            <a:ext cx="19751675" cy="3625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3921125"/>
            <a:ext cx="19751675"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451600" y="34350325"/>
            <a:ext cx="19751675"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ru-RU" altLang="en-US"/>
          </a:p>
        </p:txBody>
      </p:sp>
      <p:sp>
        <p:nvSpPr>
          <p:cNvPr id="6" name="Rectangle 5"/>
          <p:cNvSpPr>
            <a:spLocks noGrp="1" noChangeArrowheads="1"/>
          </p:cNvSpPr>
          <p:nvPr>
            <p:ph type="ftr" sz="quarter" idx="11"/>
          </p:nvPr>
        </p:nvSpPr>
        <p:spPr>
          <a:ln/>
        </p:spPr>
        <p:txBody>
          <a:bodyPr/>
          <a:lstStyle>
            <a:lvl1pPr>
              <a:defRPr/>
            </a:lvl1pPr>
          </a:lstStyle>
          <a:p>
            <a:endParaRPr lang="ru-RU" altLang="en-US"/>
          </a:p>
        </p:txBody>
      </p:sp>
      <p:sp>
        <p:nvSpPr>
          <p:cNvPr id="7" name="Rectangle 6"/>
          <p:cNvSpPr>
            <a:spLocks noGrp="1" noChangeArrowheads="1"/>
          </p:cNvSpPr>
          <p:nvPr>
            <p:ph type="sldNum" sz="quarter" idx="12"/>
          </p:nvPr>
        </p:nvSpPr>
        <p:spPr>
          <a:ln/>
        </p:spPr>
        <p:txBody>
          <a:bodyPr/>
          <a:lstStyle>
            <a:lvl1pPr>
              <a:defRPr/>
            </a:lvl1pPr>
          </a:lstStyle>
          <a:p>
            <a:fld id="{8FEDF8AA-8453-4D99-9EF1-DBFE555E73E6}" type="slidenum">
              <a:rPr lang="ar-SA" altLang="en-US"/>
              <a:pPr/>
              <a:t>‹#›</a:t>
            </a:fld>
            <a:endParaRPr lang="en-US" altLang="en-US"/>
          </a:p>
        </p:txBody>
      </p:sp>
    </p:spTree>
    <p:extLst>
      <p:ext uri="{BB962C8B-B14F-4D97-AF65-F5344CB8AC3E}">
        <p14:creationId xmlns:p14="http://schemas.microsoft.com/office/powerpoint/2010/main" val="47280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70150" y="3902075"/>
            <a:ext cx="279781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2470150" y="12679363"/>
            <a:ext cx="27978100" cy="263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2470150" y="39989125"/>
            <a:ext cx="68580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l">
              <a:lnSpc>
                <a:spcPct val="100000"/>
              </a:lnSpc>
              <a:defRPr sz="6700" b="0">
                <a:solidFill>
                  <a:schemeClr val="tx1"/>
                </a:solidFill>
                <a:latin typeface="Times New Roman" pitchFamily="18" charset="0"/>
              </a:defRPr>
            </a:lvl1pPr>
          </a:lstStyle>
          <a:p>
            <a:endParaRPr lang="ru-RU" altLang="en-US"/>
          </a:p>
        </p:txBody>
      </p:sp>
      <p:sp>
        <p:nvSpPr>
          <p:cNvPr id="1029" name="Rectangle 5"/>
          <p:cNvSpPr>
            <a:spLocks noGrp="1" noChangeArrowheads="1"/>
          </p:cNvSpPr>
          <p:nvPr>
            <p:ph type="ftr" sz="quarter" idx="3"/>
          </p:nvPr>
        </p:nvSpPr>
        <p:spPr bwMode="auto">
          <a:xfrm>
            <a:off x="11245850" y="39989125"/>
            <a:ext cx="104267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nSpc>
                <a:spcPct val="100000"/>
              </a:lnSpc>
              <a:defRPr sz="6700" b="0">
                <a:solidFill>
                  <a:schemeClr val="tx1"/>
                </a:solidFill>
                <a:latin typeface="Times New Roman" pitchFamily="18" charset="0"/>
              </a:defRPr>
            </a:lvl1pPr>
          </a:lstStyle>
          <a:p>
            <a:endParaRPr lang="ru-RU" altLang="en-US"/>
          </a:p>
        </p:txBody>
      </p:sp>
      <p:sp>
        <p:nvSpPr>
          <p:cNvPr id="1030" name="Rectangle 6"/>
          <p:cNvSpPr>
            <a:spLocks noGrp="1" noChangeArrowheads="1"/>
          </p:cNvSpPr>
          <p:nvPr>
            <p:ph type="sldNum" sz="quarter" idx="4"/>
          </p:nvPr>
        </p:nvSpPr>
        <p:spPr bwMode="auto">
          <a:xfrm>
            <a:off x="23590250" y="39989125"/>
            <a:ext cx="68580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lnSpc>
                <a:spcPct val="100000"/>
              </a:lnSpc>
              <a:defRPr sz="6700" b="0">
                <a:solidFill>
                  <a:schemeClr val="tx1"/>
                </a:solidFill>
                <a:latin typeface="Times New Roman" pitchFamily="18" charset="0"/>
                <a:cs typeface="Times New Roman" pitchFamily="18" charset="0"/>
              </a:defRPr>
            </a:lvl1pPr>
          </a:lstStyle>
          <a:p>
            <a:fld id="{18CC133C-716B-4881-A634-4552EA07F779}"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itchFamily="18" charset="0"/>
        </a:defRPr>
      </a:lvl2pPr>
      <a:lvl3pPr algn="ctr" defTabSz="4389438" rtl="0" eaLnBrk="0" fontAlgn="base" hangingPunct="0">
        <a:spcBef>
          <a:spcPct val="0"/>
        </a:spcBef>
        <a:spcAft>
          <a:spcPct val="0"/>
        </a:spcAft>
        <a:defRPr sz="21100">
          <a:solidFill>
            <a:schemeClr val="tx2"/>
          </a:solidFill>
          <a:latin typeface="Times New Roman" pitchFamily="18" charset="0"/>
        </a:defRPr>
      </a:lvl3pPr>
      <a:lvl4pPr algn="ctr" defTabSz="4389438" rtl="0" eaLnBrk="0" fontAlgn="base" hangingPunct="0">
        <a:spcBef>
          <a:spcPct val="0"/>
        </a:spcBef>
        <a:spcAft>
          <a:spcPct val="0"/>
        </a:spcAft>
        <a:defRPr sz="21100">
          <a:solidFill>
            <a:schemeClr val="tx2"/>
          </a:solidFill>
          <a:latin typeface="Times New Roman" pitchFamily="18" charset="0"/>
        </a:defRPr>
      </a:lvl4pPr>
      <a:lvl5pPr algn="ctr" defTabSz="4389438" rtl="0" eaLnBrk="0" fontAlgn="base" hangingPunct="0">
        <a:spcBef>
          <a:spcPct val="0"/>
        </a:spcBef>
        <a:spcAft>
          <a:spcPct val="0"/>
        </a:spcAft>
        <a:defRPr sz="21100">
          <a:solidFill>
            <a:schemeClr val="tx2"/>
          </a:solidFill>
          <a:latin typeface="Times New Roman" pitchFamily="18" charset="0"/>
        </a:defRPr>
      </a:lvl5pPr>
      <a:lvl6pPr marL="457200" algn="ctr" defTabSz="4389438" rtl="0" fontAlgn="base">
        <a:spcBef>
          <a:spcPct val="0"/>
        </a:spcBef>
        <a:spcAft>
          <a:spcPct val="0"/>
        </a:spcAft>
        <a:defRPr sz="21100">
          <a:solidFill>
            <a:schemeClr val="tx2"/>
          </a:solidFill>
          <a:latin typeface="Times New Roman" pitchFamily="18" charset="0"/>
        </a:defRPr>
      </a:lvl6pPr>
      <a:lvl7pPr marL="914400" algn="ctr" defTabSz="4389438" rtl="0" fontAlgn="base">
        <a:spcBef>
          <a:spcPct val="0"/>
        </a:spcBef>
        <a:spcAft>
          <a:spcPct val="0"/>
        </a:spcAft>
        <a:defRPr sz="21100">
          <a:solidFill>
            <a:schemeClr val="tx2"/>
          </a:solidFill>
          <a:latin typeface="Times New Roman" pitchFamily="18" charset="0"/>
        </a:defRPr>
      </a:lvl7pPr>
      <a:lvl8pPr marL="1371600" algn="ctr" defTabSz="4389438" rtl="0" fontAlgn="base">
        <a:spcBef>
          <a:spcPct val="0"/>
        </a:spcBef>
        <a:spcAft>
          <a:spcPct val="0"/>
        </a:spcAft>
        <a:defRPr sz="21100">
          <a:solidFill>
            <a:schemeClr val="tx2"/>
          </a:solidFill>
          <a:latin typeface="Times New Roman" pitchFamily="18" charset="0"/>
        </a:defRPr>
      </a:lvl8pPr>
      <a:lvl9pPr marL="1828800" algn="ctr" defTabSz="4389438" rtl="0" fontAlgn="base">
        <a:spcBef>
          <a:spcPct val="0"/>
        </a:spcBef>
        <a:spcAft>
          <a:spcPct val="0"/>
        </a:spcAft>
        <a:defRPr sz="21100">
          <a:solidFill>
            <a:schemeClr val="tx2"/>
          </a:solidFill>
          <a:latin typeface="Times New Roman" pitchFamily="18"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wmf"/><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3853"/>
          <p:cNvSpPr>
            <a:spLocks noChangeArrowheads="1"/>
          </p:cNvSpPr>
          <p:nvPr/>
        </p:nvSpPr>
        <p:spPr bwMode="auto">
          <a:xfrm>
            <a:off x="5705475" y="286151"/>
            <a:ext cx="21497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457200" tIns="502920" rIns="457200" bIns="502920"/>
          <a:lstStyle>
            <a:lvl1pPr algn="l" eaLnBrk="0" hangingPunct="0">
              <a:defRPr sz="2800">
                <a:solidFill>
                  <a:schemeClr val="tx1"/>
                </a:solidFill>
                <a:latin typeface="Times New Roman" pitchFamily="18" charset="0"/>
              </a:defRPr>
            </a:lvl1pPr>
            <a:lvl2pPr marL="742950" indent="-285750" algn="l" eaLnBrk="0" hangingPunct="0">
              <a:defRPr sz="2800">
                <a:solidFill>
                  <a:schemeClr val="tx1"/>
                </a:solidFill>
                <a:latin typeface="Times New Roman" pitchFamily="18" charset="0"/>
              </a:defRPr>
            </a:lvl2pPr>
            <a:lvl3pPr marL="1143000" indent="-228600" algn="l" eaLnBrk="0" hangingPunct="0">
              <a:defRPr sz="2800">
                <a:solidFill>
                  <a:schemeClr val="tx1"/>
                </a:solidFill>
                <a:latin typeface="Times New Roman" pitchFamily="18" charset="0"/>
              </a:defRPr>
            </a:lvl3pPr>
            <a:lvl4pPr marL="1600200" indent="-228600" algn="l" eaLnBrk="0" hangingPunct="0">
              <a:defRPr sz="2800">
                <a:solidFill>
                  <a:schemeClr val="tx1"/>
                </a:solidFill>
                <a:latin typeface="Times New Roman" pitchFamily="18" charset="0"/>
              </a:defRPr>
            </a:lvl4pPr>
            <a:lvl5pPr marL="2057400" indent="-228600" algn="l"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lnSpc>
                <a:spcPct val="100000"/>
              </a:lnSpc>
            </a:pPr>
            <a:r>
              <a:rPr lang="en-US" altLang="en-US" sz="6000" b="0" smtClean="0">
                <a:latin typeface="Arial Black" pitchFamily="34" charset="0"/>
              </a:rPr>
              <a:t>Status </a:t>
            </a:r>
            <a:r>
              <a:rPr lang="en-US" altLang="en-US" sz="6000" b="0" dirty="0">
                <a:latin typeface="Arial Black" pitchFamily="34" charset="0"/>
              </a:rPr>
              <a:t>of the JLEIC Ion Collider Ring </a:t>
            </a:r>
            <a:r>
              <a:rPr lang="en-US" altLang="en-US" sz="6000" b="0" dirty="0" smtClean="0">
                <a:latin typeface="Arial Black" pitchFamily="34" charset="0"/>
              </a:rPr>
              <a:t>Design</a:t>
            </a:r>
          </a:p>
          <a:p>
            <a:pPr algn="ctr" eaLnBrk="1" hangingPunct="1">
              <a:lnSpc>
                <a:spcPct val="100000"/>
              </a:lnSpc>
            </a:pPr>
            <a:endParaRPr lang="en-GB" altLang="en-US" sz="2000" dirty="0" smtClean="0">
              <a:solidFill>
                <a:srgbClr val="0099FF"/>
              </a:solidFill>
              <a:latin typeface="Arial" charset="0"/>
            </a:endParaRPr>
          </a:p>
          <a:p>
            <a:pPr algn="ctr" eaLnBrk="1" hangingPunct="1">
              <a:lnSpc>
                <a:spcPct val="100000"/>
              </a:lnSpc>
            </a:pPr>
            <a:r>
              <a:rPr lang="en-GB" altLang="en-US" sz="4400" dirty="0" err="1" smtClean="0">
                <a:solidFill>
                  <a:srgbClr val="0099FF"/>
                </a:solidFill>
                <a:latin typeface="Arial" charset="0"/>
              </a:rPr>
              <a:t>Guohui</a:t>
            </a:r>
            <a:r>
              <a:rPr lang="en-GB" altLang="en-US" sz="4400" dirty="0" smtClean="0">
                <a:solidFill>
                  <a:srgbClr val="0099FF"/>
                </a:solidFill>
                <a:latin typeface="Arial" charset="0"/>
              </a:rPr>
              <a:t> Wei, </a:t>
            </a:r>
            <a:r>
              <a:rPr lang="en-GB" altLang="en-US" sz="4400" dirty="0" err="1" smtClean="0">
                <a:solidFill>
                  <a:srgbClr val="0099FF"/>
                </a:solidFill>
                <a:latin typeface="Arial" charset="0"/>
              </a:rPr>
              <a:t>Vasiliy</a:t>
            </a:r>
            <a:r>
              <a:rPr lang="en-GB" altLang="en-US" sz="4400" dirty="0" smtClean="0">
                <a:solidFill>
                  <a:srgbClr val="0099FF"/>
                </a:solidFill>
                <a:latin typeface="Arial" charset="0"/>
              </a:rPr>
              <a:t> </a:t>
            </a:r>
            <a:r>
              <a:rPr lang="en-GB" altLang="en-US" sz="4400" dirty="0" err="1" smtClean="0">
                <a:solidFill>
                  <a:srgbClr val="0099FF"/>
                </a:solidFill>
                <a:latin typeface="Arial" charset="0"/>
              </a:rPr>
              <a:t>Morozov</a:t>
            </a:r>
            <a:r>
              <a:rPr lang="en-GB" altLang="en-US" sz="4400" dirty="0" smtClean="0">
                <a:solidFill>
                  <a:srgbClr val="0099FF"/>
                </a:solidFill>
                <a:latin typeface="Arial" charset="0"/>
              </a:rPr>
              <a:t>, </a:t>
            </a:r>
            <a:r>
              <a:rPr lang="en-GB" altLang="en-US" sz="4400" dirty="0" err="1">
                <a:solidFill>
                  <a:srgbClr val="0099FF"/>
                </a:solidFill>
                <a:latin typeface="Arial" charset="0"/>
              </a:rPr>
              <a:t>Fanglei</a:t>
            </a:r>
            <a:r>
              <a:rPr lang="en-GB" altLang="en-US" sz="4400" dirty="0">
                <a:solidFill>
                  <a:srgbClr val="0099FF"/>
                </a:solidFill>
                <a:latin typeface="Arial" charset="0"/>
              </a:rPr>
              <a:t> </a:t>
            </a:r>
            <a:r>
              <a:rPr lang="en-GB" altLang="en-US" sz="4400" dirty="0" smtClean="0">
                <a:solidFill>
                  <a:srgbClr val="0099FF"/>
                </a:solidFill>
                <a:latin typeface="Arial" charset="0"/>
              </a:rPr>
              <a:t>Lin, </a:t>
            </a:r>
            <a:r>
              <a:rPr lang="en-GB" altLang="en-US" sz="4400" dirty="0" err="1">
                <a:solidFill>
                  <a:srgbClr val="0099FF"/>
                </a:solidFill>
                <a:latin typeface="Arial" charset="0"/>
              </a:rPr>
              <a:t>Yuhong</a:t>
            </a:r>
            <a:r>
              <a:rPr lang="en-GB" altLang="en-US" sz="4400" dirty="0">
                <a:solidFill>
                  <a:srgbClr val="0099FF"/>
                </a:solidFill>
                <a:latin typeface="Arial" charset="0"/>
              </a:rPr>
              <a:t> </a:t>
            </a:r>
            <a:r>
              <a:rPr lang="en-GB" altLang="en-US" sz="4400" dirty="0" smtClean="0">
                <a:solidFill>
                  <a:srgbClr val="0099FF"/>
                </a:solidFill>
                <a:latin typeface="Arial" charset="0"/>
              </a:rPr>
              <a:t>Zhang</a:t>
            </a:r>
            <a:endParaRPr lang="en-GB" altLang="en-US" sz="4400" dirty="0">
              <a:solidFill>
                <a:srgbClr val="0099FF"/>
              </a:solidFill>
              <a:latin typeface="Arial" charset="0"/>
            </a:endParaRPr>
          </a:p>
          <a:p>
            <a:pPr algn="ctr" eaLnBrk="1" hangingPunct="1">
              <a:lnSpc>
                <a:spcPct val="100000"/>
              </a:lnSpc>
            </a:pPr>
            <a:r>
              <a:rPr lang="en-GB" altLang="en-US" sz="4400" dirty="0" smtClean="0">
                <a:solidFill>
                  <a:srgbClr val="0099FF"/>
                </a:solidFill>
                <a:latin typeface="Arial" charset="0"/>
              </a:rPr>
              <a:t>JLAB, </a:t>
            </a:r>
            <a:r>
              <a:rPr lang="en-GB" altLang="en-US" sz="4400" dirty="0">
                <a:solidFill>
                  <a:srgbClr val="0099FF"/>
                </a:solidFill>
                <a:latin typeface="Arial" charset="0"/>
              </a:rPr>
              <a:t>Newport News, </a:t>
            </a:r>
            <a:r>
              <a:rPr lang="en-GB" altLang="en-US" sz="4400" dirty="0" smtClean="0">
                <a:solidFill>
                  <a:srgbClr val="0099FF"/>
                </a:solidFill>
                <a:latin typeface="Arial" charset="0"/>
              </a:rPr>
              <a:t>VA, </a:t>
            </a:r>
            <a:r>
              <a:rPr lang="en-GB" altLang="en-US" sz="4400" dirty="0">
                <a:solidFill>
                  <a:srgbClr val="0099FF"/>
                </a:solidFill>
                <a:latin typeface="Arial" charset="0"/>
              </a:rPr>
              <a:t>USA                                                                                      </a:t>
            </a:r>
            <a:r>
              <a:rPr lang="en-GB" altLang="en-US" sz="4400" dirty="0" err="1">
                <a:solidFill>
                  <a:srgbClr val="0099FF"/>
                </a:solidFill>
                <a:latin typeface="Arial" charset="0"/>
              </a:rPr>
              <a:t>Yunhai</a:t>
            </a:r>
            <a:r>
              <a:rPr lang="en-GB" altLang="en-US" sz="4400" dirty="0">
                <a:solidFill>
                  <a:srgbClr val="0099FF"/>
                </a:solidFill>
                <a:latin typeface="Arial" charset="0"/>
              </a:rPr>
              <a:t> </a:t>
            </a:r>
            <a:r>
              <a:rPr lang="en-GB" altLang="en-US" sz="4400" dirty="0" err="1" smtClean="0">
                <a:solidFill>
                  <a:srgbClr val="0099FF"/>
                </a:solidFill>
                <a:latin typeface="Arial" charset="0"/>
              </a:rPr>
              <a:t>Cai</a:t>
            </a:r>
            <a:r>
              <a:rPr lang="en-GB" altLang="en-US" sz="4400" dirty="0" smtClean="0">
                <a:solidFill>
                  <a:srgbClr val="0099FF"/>
                </a:solidFill>
                <a:latin typeface="Arial" charset="0"/>
              </a:rPr>
              <a:t>, Yuri </a:t>
            </a:r>
            <a:r>
              <a:rPr lang="en-GB" altLang="en-US" sz="4400" dirty="0" err="1" smtClean="0">
                <a:solidFill>
                  <a:srgbClr val="0099FF"/>
                </a:solidFill>
                <a:latin typeface="Arial" charset="0"/>
              </a:rPr>
              <a:t>Nosochkov</a:t>
            </a:r>
            <a:r>
              <a:rPr lang="en-GB" altLang="en-US" sz="4400" dirty="0" smtClean="0">
                <a:solidFill>
                  <a:srgbClr val="0099FF"/>
                </a:solidFill>
                <a:latin typeface="Arial" charset="0"/>
              </a:rPr>
              <a:t>, SLAC, </a:t>
            </a:r>
            <a:r>
              <a:rPr lang="en-GB" altLang="en-US" sz="4400" dirty="0">
                <a:solidFill>
                  <a:srgbClr val="0099FF"/>
                </a:solidFill>
                <a:latin typeface="Arial" charset="0"/>
              </a:rPr>
              <a:t>Menlo Park, </a:t>
            </a:r>
            <a:r>
              <a:rPr lang="en-GB" altLang="en-US" sz="4400" dirty="0" smtClean="0">
                <a:solidFill>
                  <a:srgbClr val="0099FF"/>
                </a:solidFill>
                <a:latin typeface="Arial" charset="0"/>
              </a:rPr>
              <a:t>CA, USA</a:t>
            </a:r>
          </a:p>
          <a:p>
            <a:pPr algn="ctr" eaLnBrk="1" hangingPunct="1">
              <a:lnSpc>
                <a:spcPct val="100000"/>
              </a:lnSpc>
            </a:pPr>
            <a:endParaRPr lang="en-GB" altLang="en-US" sz="4800" dirty="0">
              <a:solidFill>
                <a:srgbClr val="0099FF"/>
              </a:solidFill>
              <a:latin typeface="Arial" charset="0"/>
            </a:endParaRPr>
          </a:p>
        </p:txBody>
      </p:sp>
      <p:sp>
        <p:nvSpPr>
          <p:cNvPr id="1030" name="AutoShape 3854"/>
          <p:cNvSpPr>
            <a:spLocks noChangeArrowheads="1"/>
          </p:cNvSpPr>
          <p:nvPr/>
        </p:nvSpPr>
        <p:spPr bwMode="auto">
          <a:xfrm>
            <a:off x="914400" y="6553200"/>
            <a:ext cx="31546800" cy="35356800"/>
          </a:xfrm>
          <a:prstGeom prst="roundRect">
            <a:avLst>
              <a:gd name="adj" fmla="val 1949"/>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defRPr sz="2800">
                <a:solidFill>
                  <a:schemeClr val="tx1"/>
                </a:solidFill>
                <a:latin typeface="Times New Roman" pitchFamily="18" charset="0"/>
              </a:defRPr>
            </a:lvl1pPr>
            <a:lvl2pPr marL="742950" indent="-285750" algn="l" eaLnBrk="0" hangingPunct="0">
              <a:defRPr sz="2800">
                <a:solidFill>
                  <a:schemeClr val="tx1"/>
                </a:solidFill>
                <a:latin typeface="Times New Roman" pitchFamily="18" charset="0"/>
              </a:defRPr>
            </a:lvl2pPr>
            <a:lvl3pPr marL="1143000" indent="-228600" algn="l" eaLnBrk="0" hangingPunct="0">
              <a:defRPr sz="2800">
                <a:solidFill>
                  <a:schemeClr val="tx1"/>
                </a:solidFill>
                <a:latin typeface="Times New Roman" pitchFamily="18" charset="0"/>
              </a:defRPr>
            </a:lvl3pPr>
            <a:lvl4pPr marL="1600200" indent="-228600" algn="l" eaLnBrk="0" hangingPunct="0">
              <a:defRPr sz="2800">
                <a:solidFill>
                  <a:schemeClr val="tx1"/>
                </a:solidFill>
                <a:latin typeface="Times New Roman" pitchFamily="18" charset="0"/>
              </a:defRPr>
            </a:lvl4pPr>
            <a:lvl5pPr marL="2057400" indent="-228600" algn="l"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lnSpc>
                <a:spcPct val="100000"/>
              </a:lnSpc>
            </a:pPr>
            <a:endParaRPr lang="ru-RU" altLang="en-US" b="0">
              <a:solidFill>
                <a:srgbClr val="0099FF"/>
              </a:solidFill>
            </a:endParaRPr>
          </a:p>
        </p:txBody>
      </p:sp>
      <p:sp>
        <p:nvSpPr>
          <p:cNvPr id="1032" name="AutoShape 3863"/>
          <p:cNvSpPr>
            <a:spLocks noChangeArrowheads="1"/>
          </p:cNvSpPr>
          <p:nvPr/>
        </p:nvSpPr>
        <p:spPr bwMode="auto">
          <a:xfrm>
            <a:off x="1162050" y="6858001"/>
            <a:ext cx="10801350" cy="7391400"/>
          </a:xfrm>
          <a:prstGeom prst="roundRect">
            <a:avLst>
              <a:gd name="adj" fmla="val 2412"/>
            </a:avLst>
          </a:prstGeom>
          <a:solidFill>
            <a:srgbClr val="EAEAEA"/>
          </a:solidFill>
          <a:ln w="28575">
            <a:solidFill>
              <a:schemeClr val="bg2"/>
            </a:solidFill>
            <a:round/>
            <a:headEnd/>
            <a:tailEnd/>
          </a:ln>
        </p:spPr>
        <p:txBody>
          <a:bodyPr lIns="274320" tIns="182880" rIns="274320" bIns="182880"/>
          <a:lstStyle>
            <a:lvl1pPr algn="l" eaLnBrk="0" hangingPunct="0">
              <a:defRPr sz="2800">
                <a:solidFill>
                  <a:schemeClr val="tx1"/>
                </a:solidFill>
                <a:latin typeface="Times New Roman" pitchFamily="18" charset="0"/>
              </a:defRPr>
            </a:lvl1pPr>
            <a:lvl2pPr marL="742950" indent="-285750" algn="l" eaLnBrk="0" hangingPunct="0">
              <a:defRPr sz="2800">
                <a:solidFill>
                  <a:schemeClr val="tx1"/>
                </a:solidFill>
                <a:latin typeface="Times New Roman" pitchFamily="18" charset="0"/>
              </a:defRPr>
            </a:lvl2pPr>
            <a:lvl3pPr marL="1143000" indent="-228600" algn="l" eaLnBrk="0" hangingPunct="0">
              <a:defRPr sz="2800">
                <a:solidFill>
                  <a:schemeClr val="tx1"/>
                </a:solidFill>
                <a:latin typeface="Times New Roman" pitchFamily="18" charset="0"/>
              </a:defRPr>
            </a:lvl3pPr>
            <a:lvl4pPr marL="1600200" indent="-228600" algn="l" eaLnBrk="0" hangingPunct="0">
              <a:defRPr sz="2800">
                <a:solidFill>
                  <a:schemeClr val="tx1"/>
                </a:solidFill>
                <a:latin typeface="Times New Roman" pitchFamily="18" charset="0"/>
              </a:defRPr>
            </a:lvl4pPr>
            <a:lvl5pPr marL="2057400" indent="-228600" algn="l"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lnSpc>
                <a:spcPct val="100000"/>
              </a:lnSpc>
            </a:pPr>
            <a:r>
              <a:rPr lang="en-US" altLang="en-US" sz="3600" dirty="0">
                <a:latin typeface="Arial" charset="0"/>
              </a:rPr>
              <a:t>Abstract</a:t>
            </a:r>
          </a:p>
          <a:p>
            <a:pPr algn="just" eaLnBrk="1" hangingPunct="1">
              <a:lnSpc>
                <a:spcPct val="100000"/>
              </a:lnSpc>
            </a:pPr>
            <a:r>
              <a:rPr lang="en-US" sz="3600" b="0" dirty="0"/>
              <a:t>This paper presents an update on the design of the ion collider ring of the Jefferson Lab Electron Ion Collider (JLEIC). Based on the existed lattice and optics with chromaticity compensation, tune optimization was studied. We investigate the dependence of the dynamic aperture on the </a:t>
            </a:r>
            <a:r>
              <a:rPr lang="en-US" sz="3600" b="0" dirty="0" err="1"/>
              <a:t>betatron</a:t>
            </a:r>
            <a:r>
              <a:rPr lang="en-US" sz="3600" b="0" dirty="0"/>
              <a:t> tune in order to search for a large dynamic aperture. Dynamic analysis with on-momentum and off-momentum are included. Meanwhile, the several correction scenarios of coherent orbits caused by detector solenoid and the crossing angle of 50 </a:t>
            </a:r>
            <a:r>
              <a:rPr lang="en-US" sz="3600" b="0" dirty="0" err="1"/>
              <a:t>mrad</a:t>
            </a:r>
            <a:r>
              <a:rPr lang="en-US" sz="3600" b="0" dirty="0"/>
              <a:t> are also presented.</a:t>
            </a:r>
            <a:endParaRPr lang="en-US" altLang="en-US" sz="3600" b="0" dirty="0">
              <a:sym typeface="Symbol" pitchFamily="18" charset="2"/>
            </a:endParaRPr>
          </a:p>
        </p:txBody>
      </p:sp>
      <p:pic>
        <p:nvPicPr>
          <p:cNvPr id="1039" name="Picture 3926" descr="JLab_logo_white-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87" y="1123197"/>
            <a:ext cx="4933213" cy="139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4" name="Rectangle 50"/>
          <p:cNvSpPr>
            <a:spLocks noChangeArrowheads="1"/>
          </p:cNvSpPr>
          <p:nvPr/>
        </p:nvSpPr>
        <p:spPr bwMode="auto">
          <a:xfrm>
            <a:off x="0" y="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7" name="AutoShape 3862"/>
          <p:cNvSpPr>
            <a:spLocks noChangeArrowheads="1"/>
          </p:cNvSpPr>
          <p:nvPr/>
        </p:nvSpPr>
        <p:spPr bwMode="auto">
          <a:xfrm>
            <a:off x="1162050" y="14554200"/>
            <a:ext cx="10801350" cy="8915400"/>
          </a:xfrm>
          <a:prstGeom prst="roundRect">
            <a:avLst>
              <a:gd name="adj" fmla="val 2995"/>
            </a:avLst>
          </a:prstGeom>
          <a:solidFill>
            <a:srgbClr val="EAEAEA"/>
          </a:solidFill>
          <a:ln w="28575">
            <a:solidFill>
              <a:schemeClr val="bg2"/>
            </a:solidFill>
            <a:round/>
            <a:headEnd/>
            <a:tailEnd/>
          </a:ln>
        </p:spPr>
        <p:txBody>
          <a:bodyPr lIns="274320" tIns="182880" rIns="274320" bIns="182880"/>
          <a:lstStyle>
            <a:lvl1pPr marL="457200" indent="-457200" algn="l" eaLnBrk="0" hangingPunct="0">
              <a:tabLst>
                <a:tab pos="473075" algn="l"/>
              </a:tabLst>
              <a:defRPr sz="2800">
                <a:solidFill>
                  <a:schemeClr val="tx1"/>
                </a:solidFill>
                <a:latin typeface="Times New Roman" pitchFamily="18" charset="0"/>
              </a:defRPr>
            </a:lvl1pPr>
            <a:lvl2pPr marL="571500" algn="l" eaLnBrk="0" hangingPunct="0">
              <a:tabLst>
                <a:tab pos="473075" algn="l"/>
              </a:tabLst>
              <a:defRPr sz="2800">
                <a:solidFill>
                  <a:schemeClr val="tx1"/>
                </a:solidFill>
                <a:latin typeface="Times New Roman" pitchFamily="18" charset="0"/>
              </a:defRPr>
            </a:lvl2pPr>
            <a:lvl3pPr marL="1143000" indent="-228600" algn="l" eaLnBrk="0" hangingPunct="0">
              <a:tabLst>
                <a:tab pos="473075" algn="l"/>
              </a:tabLst>
              <a:defRPr sz="2800">
                <a:solidFill>
                  <a:schemeClr val="tx1"/>
                </a:solidFill>
                <a:latin typeface="Times New Roman" pitchFamily="18" charset="0"/>
              </a:defRPr>
            </a:lvl3pPr>
            <a:lvl4pPr marL="1600200" indent="-228600" algn="l" eaLnBrk="0" hangingPunct="0">
              <a:tabLst>
                <a:tab pos="473075" algn="l"/>
              </a:tabLst>
              <a:defRPr sz="2800">
                <a:solidFill>
                  <a:schemeClr val="tx1"/>
                </a:solidFill>
                <a:latin typeface="Times New Roman" pitchFamily="18" charset="0"/>
              </a:defRPr>
            </a:lvl4pPr>
            <a:lvl5pPr marL="2057400" indent="-228600" algn="l" eaLnBrk="0" hangingPunct="0">
              <a:tabLst>
                <a:tab pos="473075" algn="l"/>
              </a:tabLst>
              <a:defRPr sz="2800">
                <a:solidFill>
                  <a:schemeClr val="tx1"/>
                </a:solidFill>
                <a:latin typeface="Times New Roman" pitchFamily="18" charset="0"/>
              </a:defRPr>
            </a:lvl5pPr>
            <a:lvl6pPr marL="2514600" indent="-228600" eaLnBrk="0" fontAlgn="base" hangingPunct="0">
              <a:spcBef>
                <a:spcPct val="0"/>
              </a:spcBef>
              <a:spcAft>
                <a:spcPct val="0"/>
              </a:spcAft>
              <a:tabLst>
                <a:tab pos="473075" algn="l"/>
              </a:tabLst>
              <a:defRPr sz="2800">
                <a:solidFill>
                  <a:schemeClr val="tx1"/>
                </a:solidFill>
                <a:latin typeface="Times New Roman" pitchFamily="18" charset="0"/>
              </a:defRPr>
            </a:lvl6pPr>
            <a:lvl7pPr marL="2971800" indent="-228600" eaLnBrk="0" fontAlgn="base" hangingPunct="0">
              <a:spcBef>
                <a:spcPct val="0"/>
              </a:spcBef>
              <a:spcAft>
                <a:spcPct val="0"/>
              </a:spcAft>
              <a:tabLst>
                <a:tab pos="473075" algn="l"/>
              </a:tabLst>
              <a:defRPr sz="2800">
                <a:solidFill>
                  <a:schemeClr val="tx1"/>
                </a:solidFill>
                <a:latin typeface="Times New Roman" pitchFamily="18" charset="0"/>
              </a:defRPr>
            </a:lvl7pPr>
            <a:lvl8pPr marL="3429000" indent="-228600" eaLnBrk="0" fontAlgn="base" hangingPunct="0">
              <a:spcBef>
                <a:spcPct val="0"/>
              </a:spcBef>
              <a:spcAft>
                <a:spcPct val="0"/>
              </a:spcAft>
              <a:tabLst>
                <a:tab pos="473075" algn="l"/>
              </a:tabLst>
              <a:defRPr sz="2800">
                <a:solidFill>
                  <a:schemeClr val="tx1"/>
                </a:solidFill>
                <a:latin typeface="Times New Roman" pitchFamily="18" charset="0"/>
              </a:defRPr>
            </a:lvl8pPr>
            <a:lvl9pPr marL="3886200" indent="-228600" eaLnBrk="0" fontAlgn="base" hangingPunct="0">
              <a:spcBef>
                <a:spcPct val="0"/>
              </a:spcBef>
              <a:spcAft>
                <a:spcPct val="0"/>
              </a:spcAft>
              <a:tabLst>
                <a:tab pos="473075" algn="l"/>
              </a:tabLst>
              <a:defRPr sz="2800">
                <a:solidFill>
                  <a:schemeClr val="tx1"/>
                </a:solidFill>
                <a:latin typeface="Times New Roman" pitchFamily="18" charset="0"/>
              </a:defRPr>
            </a:lvl9pPr>
          </a:lstStyle>
          <a:p>
            <a:pPr algn="ctr" eaLnBrk="1" hangingPunct="1">
              <a:lnSpc>
                <a:spcPct val="100000"/>
              </a:lnSpc>
            </a:pPr>
            <a:r>
              <a:rPr lang="en-US" altLang="en-US" sz="3600" dirty="0" smtClean="0"/>
              <a:t>JLEIC &amp; Its  Ion Collider Ring</a:t>
            </a:r>
            <a:endParaRPr lang="en-US" altLang="en-US" sz="3600" dirty="0"/>
          </a:p>
          <a:p>
            <a:pPr algn="ctr" eaLnBrk="1" hangingPunct="1">
              <a:lnSpc>
                <a:spcPct val="100000"/>
              </a:lnSpc>
            </a:pPr>
            <a:endParaRPr lang="en-US" altLang="en-US" sz="2000" b="0" dirty="0" smtClean="0"/>
          </a:p>
          <a:p>
            <a:pPr marL="0" indent="0" algn="just" eaLnBrk="1" hangingPunct="1">
              <a:lnSpc>
                <a:spcPct val="100000"/>
              </a:lnSpc>
            </a:pPr>
            <a:r>
              <a:rPr lang="en-US" altLang="en-US" sz="3600" b="0" dirty="0" smtClean="0">
                <a:sym typeface="Symbol" pitchFamily="18" charset="2"/>
              </a:rPr>
              <a:t>JL</a:t>
            </a:r>
            <a:r>
              <a:rPr lang="en-US" sz="3600" b="0" dirty="0" smtClean="0"/>
              <a:t>EIC </a:t>
            </a:r>
            <a:r>
              <a:rPr lang="en-US" sz="3600" b="0" dirty="0"/>
              <a:t>is designed </a:t>
            </a:r>
            <a:r>
              <a:rPr lang="en-US" sz="3600" b="0" dirty="0" smtClean="0"/>
              <a:t>as a ring-ring </a:t>
            </a:r>
            <a:r>
              <a:rPr lang="en-US" sz="3600" b="0" dirty="0"/>
              <a:t>collider. </a:t>
            </a:r>
            <a:r>
              <a:rPr lang="en-US" sz="3600" b="0" dirty="0" smtClean="0"/>
              <a:t>Its </a:t>
            </a:r>
            <a:r>
              <a:rPr lang="en-US" sz="3600" b="0" dirty="0"/>
              <a:t>central part </a:t>
            </a:r>
            <a:r>
              <a:rPr lang="en-US" sz="3600" b="0" dirty="0" smtClean="0"/>
              <a:t>is </a:t>
            </a:r>
            <a:r>
              <a:rPr lang="en-US" sz="3600" b="0" dirty="0"/>
              <a:t>a set of figure-8 collider rings as shown </a:t>
            </a:r>
            <a:r>
              <a:rPr lang="en-US" sz="3600" b="0" dirty="0" smtClean="0"/>
              <a:t>in the below figure. </a:t>
            </a:r>
          </a:p>
          <a:p>
            <a:pPr marL="0" indent="0" algn="just" eaLnBrk="1" hangingPunct="1">
              <a:lnSpc>
                <a:spcPct val="100000"/>
              </a:lnSpc>
            </a:pPr>
            <a:endParaRPr lang="en-US" altLang="en-US" sz="3600" b="0" dirty="0">
              <a:sym typeface="Symbol" pitchFamily="18" charset="2"/>
            </a:endParaRPr>
          </a:p>
          <a:p>
            <a:pPr marL="0" indent="0" algn="just" eaLnBrk="1" hangingPunct="1">
              <a:lnSpc>
                <a:spcPct val="100000"/>
              </a:lnSpc>
            </a:pPr>
            <a:endParaRPr lang="en-US" altLang="en-US" sz="3600" b="0" dirty="0" smtClean="0">
              <a:sym typeface="Symbol" pitchFamily="18" charset="2"/>
            </a:endParaRPr>
          </a:p>
          <a:p>
            <a:pPr marL="0" indent="0" algn="just" eaLnBrk="1" hangingPunct="1">
              <a:lnSpc>
                <a:spcPct val="100000"/>
              </a:lnSpc>
            </a:pPr>
            <a:endParaRPr lang="en-US" altLang="en-US" sz="3600" b="0" dirty="0">
              <a:sym typeface="Symbol" pitchFamily="18" charset="2"/>
            </a:endParaRPr>
          </a:p>
          <a:p>
            <a:pPr marL="0" indent="0" algn="just" eaLnBrk="1" hangingPunct="1">
              <a:lnSpc>
                <a:spcPct val="100000"/>
              </a:lnSpc>
            </a:pPr>
            <a:endParaRPr lang="en-US" altLang="en-US" sz="3600" b="0" dirty="0" smtClean="0">
              <a:sym typeface="Symbol" pitchFamily="18" charset="2"/>
            </a:endParaRPr>
          </a:p>
          <a:p>
            <a:pPr marL="0" indent="0" algn="just" eaLnBrk="1" hangingPunct="1">
              <a:lnSpc>
                <a:spcPct val="100000"/>
              </a:lnSpc>
            </a:pPr>
            <a:endParaRPr lang="en-US" altLang="en-US" sz="3600" b="0" dirty="0">
              <a:sym typeface="Symbol" pitchFamily="18" charset="2"/>
            </a:endParaRPr>
          </a:p>
          <a:p>
            <a:pPr marL="0" indent="0" algn="just" eaLnBrk="1" hangingPunct="1">
              <a:lnSpc>
                <a:spcPct val="100000"/>
              </a:lnSpc>
            </a:pPr>
            <a:endParaRPr lang="en-US" altLang="en-US" sz="3600" b="0" dirty="0" smtClean="0">
              <a:sym typeface="Symbol" pitchFamily="18" charset="2"/>
            </a:endParaRPr>
          </a:p>
          <a:p>
            <a:pPr marL="0" indent="0" algn="just" eaLnBrk="1" hangingPunct="1">
              <a:lnSpc>
                <a:spcPct val="100000"/>
              </a:lnSpc>
            </a:pPr>
            <a:endParaRPr lang="en-US" altLang="en-US" sz="3600" b="0" dirty="0">
              <a:sym typeface="Symbol" pitchFamily="18" charset="2"/>
            </a:endParaRPr>
          </a:p>
          <a:p>
            <a:pPr marL="0" indent="0" algn="just" eaLnBrk="1" hangingPunct="1">
              <a:lnSpc>
                <a:spcPct val="100000"/>
              </a:lnSpc>
            </a:pPr>
            <a:endParaRPr lang="en-US" altLang="en-US" sz="3600" b="0" dirty="0" smtClean="0">
              <a:sym typeface="Symbol" pitchFamily="18" charset="2"/>
            </a:endParaRPr>
          </a:p>
          <a:p>
            <a:pPr marL="0" indent="0" algn="just" eaLnBrk="1" hangingPunct="1">
              <a:lnSpc>
                <a:spcPct val="100000"/>
              </a:lnSpc>
            </a:pPr>
            <a:endParaRPr lang="en-US" altLang="en-US" sz="3600" b="0" dirty="0">
              <a:sym typeface="Symbol" pitchFamily="18" charset="2"/>
            </a:endParaRPr>
          </a:p>
          <a:p>
            <a:pPr marL="0" indent="0" algn="just" eaLnBrk="1" hangingPunct="1">
              <a:lnSpc>
                <a:spcPct val="100000"/>
              </a:lnSpc>
            </a:pPr>
            <a:endParaRPr lang="en-US" altLang="en-US" sz="3600" b="0" dirty="0" smtClean="0">
              <a:sym typeface="Symbol" pitchFamily="18" charset="2"/>
            </a:endParaRPr>
          </a:p>
          <a:p>
            <a:pPr marL="0" indent="0" algn="just" eaLnBrk="1" hangingPunct="1">
              <a:lnSpc>
                <a:spcPct val="100000"/>
              </a:lnSpc>
            </a:pPr>
            <a:endParaRPr lang="en-US" altLang="en-US" sz="3200" b="0" dirty="0">
              <a:sym typeface="Symbol" pitchFamily="18" charset="2"/>
            </a:endParaRPr>
          </a:p>
          <a:p>
            <a:pPr marL="0" indent="0" algn="just" eaLnBrk="1" hangingPunct="1">
              <a:lnSpc>
                <a:spcPct val="100000"/>
              </a:lnSpc>
            </a:pPr>
            <a:endParaRPr lang="en-US" altLang="en-US" sz="3200" b="0" dirty="0" smtClean="0">
              <a:sym typeface="Symbol" pitchFamily="18" charset="2"/>
            </a:endParaRPr>
          </a:p>
          <a:p>
            <a:pPr eaLnBrk="1" hangingPunct="1">
              <a:lnSpc>
                <a:spcPct val="100000"/>
              </a:lnSpc>
            </a:pPr>
            <a:endParaRPr lang="en-GB" altLang="en-US" sz="3200" b="0" dirty="0">
              <a:sym typeface="Symbol" pitchFamily="18" charset="2"/>
            </a:endParaRPr>
          </a:p>
          <a:p>
            <a:pPr eaLnBrk="1" hangingPunct="1">
              <a:lnSpc>
                <a:spcPct val="100000"/>
              </a:lnSpc>
            </a:pPr>
            <a:endParaRPr lang="en-GB" altLang="en-US" sz="3200" b="0" dirty="0">
              <a:sym typeface="Symbol" pitchFamily="18" charset="2"/>
            </a:endParaRPr>
          </a:p>
          <a:p>
            <a:pPr eaLnBrk="1" hangingPunct="1">
              <a:lnSpc>
                <a:spcPct val="100000"/>
              </a:lnSpc>
            </a:pPr>
            <a:endParaRPr lang="en-GB" altLang="en-US" sz="3200" b="0" dirty="0">
              <a:sym typeface="Symbol" pitchFamily="18" charset="2"/>
            </a:endParaRPr>
          </a:p>
          <a:p>
            <a:pPr eaLnBrk="1" hangingPunct="1">
              <a:lnSpc>
                <a:spcPct val="100000"/>
              </a:lnSpc>
            </a:pPr>
            <a:endParaRPr lang="en-GB" altLang="en-US" sz="3200" b="0" dirty="0">
              <a:sym typeface="Symbol" pitchFamily="18" charset="2"/>
            </a:endParaRPr>
          </a:p>
          <a:p>
            <a:pPr eaLnBrk="1" hangingPunct="1">
              <a:lnSpc>
                <a:spcPct val="100000"/>
              </a:lnSpc>
            </a:pPr>
            <a:endParaRPr lang="en-GB" altLang="en-US" b="0" dirty="0">
              <a:sym typeface="Symbol" pitchFamily="18" charset="2"/>
            </a:endParaRPr>
          </a:p>
          <a:p>
            <a:pPr eaLnBrk="1" hangingPunct="1">
              <a:lnSpc>
                <a:spcPct val="100000"/>
              </a:lnSpc>
            </a:pPr>
            <a:endParaRPr lang="en-GB" altLang="en-US" b="0" dirty="0">
              <a:sym typeface="Symbol" pitchFamily="18" charset="2"/>
            </a:endParaRPr>
          </a:p>
        </p:txBody>
      </p:sp>
      <p:sp>
        <p:nvSpPr>
          <p:cNvPr id="1236" name="Rectangle 212"/>
          <p:cNvSpPr>
            <a:spLocks noChangeArrowheads="1"/>
          </p:cNvSpPr>
          <p:nvPr/>
        </p:nvSpPr>
        <p:spPr bwMode="auto">
          <a:xfrm>
            <a:off x="0" y="0"/>
            <a:ext cx="329184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0" tIns="502920" rIns="457200" bIns="502920" anchor="ctr">
            <a:spAutoFit/>
          </a:bodyPr>
          <a:lstStyle/>
          <a:p>
            <a:endParaRPr lang="en-US"/>
          </a:p>
        </p:txBody>
      </p:sp>
      <p:sp>
        <p:nvSpPr>
          <p:cNvPr id="1252" name="Rectangle 228"/>
          <p:cNvSpPr>
            <a:spLocks noChangeArrowheads="1"/>
          </p:cNvSpPr>
          <p:nvPr/>
        </p:nvSpPr>
        <p:spPr bwMode="auto">
          <a:xfrm>
            <a:off x="0" y="20454938"/>
            <a:ext cx="329184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0" tIns="502920" rIns="457200" bIns="502920" anchor="ctr">
            <a:spAutoFit/>
          </a:bodyPr>
          <a:lstStyle/>
          <a:p>
            <a:endParaRPr lang="en-US"/>
          </a:p>
        </p:txBody>
      </p:sp>
      <p:pic>
        <p:nvPicPr>
          <p:cNvPr id="46" name="Picture 2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84532" y="286151"/>
            <a:ext cx="2760663"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7" descr="JS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70121" y="592806"/>
            <a:ext cx="28194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ChangeArrowheads="1"/>
          </p:cNvSpPr>
          <p:nvPr/>
        </p:nvSpPr>
        <p:spPr bwMode="auto">
          <a:xfrm>
            <a:off x="0" y="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 name="Picture 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2687" y="2570581"/>
            <a:ext cx="5657114" cy="934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5295900" cy="112319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rgbClr val="7030A0"/>
                </a:solidFill>
              </a:rPr>
              <a:t>MOPML002</a:t>
            </a:r>
          </a:p>
        </p:txBody>
      </p:sp>
      <p:sp>
        <p:nvSpPr>
          <p:cNvPr id="5" name="Rectangle 88"/>
          <p:cNvSpPr>
            <a:spLocks noChangeArrowheads="1"/>
          </p:cNvSpPr>
          <p:nvPr/>
        </p:nvSpPr>
        <p:spPr bwMode="auto">
          <a:xfrm>
            <a:off x="0" y="0"/>
            <a:ext cx="3291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89"/>
          <p:cNvSpPr>
            <a:spLocks noChangeArrowheads="1"/>
          </p:cNvSpPr>
          <p:nvPr/>
        </p:nvSpPr>
        <p:spPr bwMode="auto">
          <a:xfrm>
            <a:off x="0" y="1647825"/>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Times" pitchFamily="18" charset="0"/>
                <a:ea typeface="Times New Roman" pitchFamily="18"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90"/>
          <p:cNvSpPr>
            <a:spLocks noChangeArrowheads="1"/>
          </p:cNvSpPr>
          <p:nvPr/>
        </p:nvSpPr>
        <p:spPr bwMode="auto">
          <a:xfrm>
            <a:off x="0" y="283845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AutoShape 3904"/>
          <p:cNvSpPr>
            <a:spLocks noChangeArrowheads="1"/>
          </p:cNvSpPr>
          <p:nvPr/>
        </p:nvSpPr>
        <p:spPr bwMode="auto">
          <a:xfrm>
            <a:off x="22414289" y="3777904"/>
            <a:ext cx="10815762" cy="3581400"/>
          </a:xfrm>
          <a:prstGeom prst="roundRect">
            <a:avLst>
              <a:gd name="adj" fmla="val 10819"/>
            </a:avLst>
          </a:prstGeom>
          <a:noFill/>
          <a:ln w="28575">
            <a:noFill/>
            <a:round/>
            <a:headEnd/>
            <a:tailEnd/>
          </a:ln>
        </p:spPr>
        <p:txBody>
          <a:bodyPr lIns="274320" tIns="182880" rIns="274320" bIns="182880"/>
          <a:lstStyle>
            <a:lvl1pPr algn="l" eaLnBrk="0" hangingPunct="0">
              <a:defRPr sz="2800">
                <a:solidFill>
                  <a:schemeClr val="tx1"/>
                </a:solidFill>
                <a:latin typeface="Times New Roman" pitchFamily="18" charset="0"/>
              </a:defRPr>
            </a:lvl1pPr>
            <a:lvl2pPr marL="742950" indent="-285750" algn="l" eaLnBrk="0" hangingPunct="0">
              <a:defRPr sz="2800">
                <a:solidFill>
                  <a:schemeClr val="tx1"/>
                </a:solidFill>
                <a:latin typeface="Times New Roman" pitchFamily="18" charset="0"/>
              </a:defRPr>
            </a:lvl2pPr>
            <a:lvl3pPr marL="1143000" indent="-228600" algn="l" eaLnBrk="0" hangingPunct="0">
              <a:defRPr sz="2800">
                <a:solidFill>
                  <a:schemeClr val="tx1"/>
                </a:solidFill>
                <a:latin typeface="Times New Roman" pitchFamily="18" charset="0"/>
              </a:defRPr>
            </a:lvl3pPr>
            <a:lvl4pPr marL="1600200" indent="-228600" algn="l" eaLnBrk="0" hangingPunct="0">
              <a:defRPr sz="2800">
                <a:solidFill>
                  <a:schemeClr val="tx1"/>
                </a:solidFill>
                <a:latin typeface="Times New Roman" pitchFamily="18" charset="0"/>
              </a:defRPr>
            </a:lvl4pPr>
            <a:lvl5pPr marL="2057400" indent="-228600" algn="l"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lnSpc>
                <a:spcPct val="100000"/>
              </a:lnSpc>
            </a:pPr>
            <a:r>
              <a:rPr lang="en-US" altLang="en-US" sz="3600" dirty="0" smtClean="0">
                <a:latin typeface="Arial" charset="0"/>
              </a:rPr>
              <a:t>*Acknowledgements</a:t>
            </a:r>
            <a:endParaRPr lang="en-US" altLang="en-US" sz="3600" dirty="0">
              <a:latin typeface="Arial" charset="0"/>
            </a:endParaRPr>
          </a:p>
          <a:p>
            <a:pPr algn="just" eaLnBrk="1" hangingPunct="1">
              <a:lnSpc>
                <a:spcPct val="100000"/>
              </a:lnSpc>
            </a:pPr>
            <a:r>
              <a:rPr lang="en-GB" altLang="en-US" sz="3600" b="0" dirty="0" smtClean="0"/>
              <a:t>Authored </a:t>
            </a:r>
            <a:r>
              <a:rPr lang="en-GB" altLang="en-US" sz="3600" b="0" dirty="0"/>
              <a:t>by Jefferson Science Associates, LLC under U.S. DOE Contract No. </a:t>
            </a:r>
            <a:r>
              <a:rPr lang="en-GB" altLang="en-US" sz="3600" b="0" dirty="0" smtClean="0"/>
              <a:t>DE-AC05-06OR23177, DE-AC02-06CH11357</a:t>
            </a:r>
            <a:r>
              <a:rPr lang="en-US" altLang="en-US" sz="3600" b="0" dirty="0" smtClean="0"/>
              <a:t>, </a:t>
            </a:r>
            <a:r>
              <a:rPr lang="en-GB" altLang="en-US" sz="3600" b="0" dirty="0"/>
              <a:t>and </a:t>
            </a:r>
            <a:r>
              <a:rPr lang="en-US" altLang="en-US" sz="3600" b="0" dirty="0" smtClean="0"/>
              <a:t>DE-AC02-76SF00515</a:t>
            </a:r>
            <a:r>
              <a:rPr lang="en-US" altLang="en-US" sz="3600" b="0" dirty="0"/>
              <a:t>. </a:t>
            </a:r>
          </a:p>
        </p:txBody>
      </p:sp>
      <p:sp>
        <p:nvSpPr>
          <p:cNvPr id="64" name="AutoShape 3888"/>
          <p:cNvSpPr>
            <a:spLocks noChangeArrowheads="1"/>
          </p:cNvSpPr>
          <p:nvPr/>
        </p:nvSpPr>
        <p:spPr bwMode="auto">
          <a:xfrm>
            <a:off x="12192000" y="6858000"/>
            <a:ext cx="20067588" cy="12877800"/>
          </a:xfrm>
          <a:prstGeom prst="roundRect">
            <a:avLst>
              <a:gd name="adj" fmla="val 1056"/>
            </a:avLst>
          </a:prstGeom>
          <a:solidFill>
            <a:srgbClr val="EAEAEA"/>
          </a:solidFill>
          <a:ln w="28575">
            <a:solidFill>
              <a:schemeClr val="bg2"/>
            </a:solidFill>
            <a:round/>
            <a:headEnd/>
            <a:tailEnd/>
          </a:ln>
        </p:spPr>
        <p:txBody>
          <a:bodyPr lIns="274320" tIns="182880" rIns="274320" bIns="182880"/>
          <a:lstStyle>
            <a:lvl1pPr marL="457200" indent="-457200" algn="l" eaLnBrk="0" hangingPunct="0">
              <a:tabLst>
                <a:tab pos="2400300" algn="l"/>
                <a:tab pos="3886200" algn="l"/>
                <a:tab pos="12573000" algn="l"/>
                <a:tab pos="13773150" algn="l"/>
              </a:tabLst>
              <a:defRPr sz="2800">
                <a:solidFill>
                  <a:schemeClr val="tx1"/>
                </a:solidFill>
                <a:latin typeface="Times New Roman" pitchFamily="18" charset="0"/>
              </a:defRPr>
            </a:lvl1pPr>
            <a:lvl2pPr marL="1162050" indent="-285750" algn="l" eaLnBrk="0" hangingPunct="0">
              <a:tabLst>
                <a:tab pos="2400300" algn="l"/>
                <a:tab pos="3886200" algn="l"/>
                <a:tab pos="12573000" algn="l"/>
                <a:tab pos="13773150" algn="l"/>
              </a:tabLst>
              <a:defRPr sz="2800">
                <a:solidFill>
                  <a:schemeClr val="tx1"/>
                </a:solidFill>
                <a:latin typeface="Times New Roman" pitchFamily="18" charset="0"/>
              </a:defRPr>
            </a:lvl2pPr>
            <a:lvl3pPr marL="1504950" indent="-228600" algn="l" eaLnBrk="0" hangingPunct="0">
              <a:tabLst>
                <a:tab pos="2400300" algn="l"/>
                <a:tab pos="3886200" algn="l"/>
                <a:tab pos="12573000" algn="l"/>
                <a:tab pos="13773150" algn="l"/>
              </a:tabLst>
              <a:defRPr sz="2800">
                <a:solidFill>
                  <a:schemeClr val="tx1"/>
                </a:solidFill>
                <a:latin typeface="Times New Roman" pitchFamily="18" charset="0"/>
              </a:defRPr>
            </a:lvl3pPr>
            <a:lvl4pPr marL="1847850" indent="-228600" algn="l" eaLnBrk="0" hangingPunct="0">
              <a:tabLst>
                <a:tab pos="2400300" algn="l"/>
                <a:tab pos="3886200" algn="l"/>
                <a:tab pos="12573000" algn="l"/>
                <a:tab pos="13773150" algn="l"/>
              </a:tabLst>
              <a:defRPr sz="2800">
                <a:solidFill>
                  <a:schemeClr val="tx1"/>
                </a:solidFill>
                <a:latin typeface="Times New Roman" pitchFamily="18" charset="0"/>
              </a:defRPr>
            </a:lvl4pPr>
            <a:lvl5pPr marL="2190750" indent="-228600" algn="l" eaLnBrk="0" hangingPunct="0">
              <a:tabLst>
                <a:tab pos="2400300" algn="l"/>
                <a:tab pos="3886200" algn="l"/>
                <a:tab pos="12573000" algn="l"/>
                <a:tab pos="13773150" algn="l"/>
              </a:tabLst>
              <a:defRPr sz="2800">
                <a:solidFill>
                  <a:schemeClr val="tx1"/>
                </a:solidFill>
                <a:latin typeface="Times New Roman" pitchFamily="18" charset="0"/>
              </a:defRPr>
            </a:lvl5pPr>
            <a:lvl6pPr marL="26479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6pPr>
            <a:lvl7pPr marL="31051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7pPr>
            <a:lvl8pPr marL="35623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8pPr>
            <a:lvl9pPr marL="40195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9pPr>
          </a:lstStyle>
          <a:p>
            <a:pPr algn="ctr" eaLnBrk="1" hangingPunct="1">
              <a:lnSpc>
                <a:spcPct val="100000"/>
              </a:lnSpc>
            </a:pPr>
            <a:r>
              <a:rPr lang="en-US" altLang="en-US" sz="3600" dirty="0" smtClean="0"/>
              <a:t>Dynamic </a:t>
            </a:r>
            <a:r>
              <a:rPr lang="en-US" altLang="en-US" sz="3600" dirty="0"/>
              <a:t>Aperture with Tune Scanning</a:t>
            </a:r>
          </a:p>
          <a:p>
            <a:pPr algn="ctr" eaLnBrk="1" hangingPunct="1">
              <a:lnSpc>
                <a:spcPct val="100000"/>
              </a:lnSpc>
            </a:pPr>
            <a:endParaRPr lang="en-US" altLang="en-US" sz="2000" dirty="0" smtClean="0"/>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2200" b="0" dirty="0">
              <a:sym typeface="Symbol" pitchFamily="18" charset="2"/>
            </a:endParaRPr>
          </a:p>
          <a:p>
            <a:pPr eaLnBrk="1" hangingPunct="1">
              <a:lnSpc>
                <a:spcPct val="100000"/>
              </a:lnSpc>
            </a:pPr>
            <a:endParaRPr lang="en-US" altLang="en-US" sz="2000" b="0" dirty="0">
              <a:sym typeface="Symbol" pitchFamily="18" charset="2"/>
            </a:endParaRPr>
          </a:p>
          <a:p>
            <a:pPr algn="ctr" eaLnBrk="1" hangingPunct="1"/>
            <a:endParaRPr lang="en-US" altLang="en-US" sz="3200" b="0" dirty="0">
              <a:sym typeface="Symbol" pitchFamily="18" charset="2"/>
            </a:endParaRPr>
          </a:p>
          <a:p>
            <a:pPr algn="ctr" eaLnBrk="1" hangingPunct="1"/>
            <a:endParaRPr lang="en-US" altLang="en-US" sz="4000" b="0" dirty="0">
              <a:latin typeface="Arial" charset="0"/>
              <a:sym typeface="Symbol" pitchFamily="18" charset="2"/>
            </a:endParaRPr>
          </a:p>
          <a:p>
            <a:pPr eaLnBrk="1" hangingPunct="1">
              <a:lnSpc>
                <a:spcPct val="100000"/>
              </a:lnSpc>
            </a:pPr>
            <a:endParaRPr lang="en-US" altLang="en-US" sz="3200" b="0" dirty="0"/>
          </a:p>
        </p:txBody>
      </p:sp>
      <p:sp>
        <p:nvSpPr>
          <p:cNvPr id="67" name="Rectangle 66"/>
          <p:cNvSpPr/>
          <p:nvPr/>
        </p:nvSpPr>
        <p:spPr>
          <a:xfrm>
            <a:off x="19392900" y="18532774"/>
            <a:ext cx="6438900" cy="923330"/>
          </a:xfrm>
          <a:prstGeom prst="rect">
            <a:avLst/>
          </a:prstGeom>
        </p:spPr>
        <p:txBody>
          <a:bodyPr wrap="square">
            <a:spAutoFit/>
          </a:bodyPr>
          <a:lstStyle/>
          <a:p>
            <a:r>
              <a:rPr lang="en-US" sz="3600" b="0" dirty="0">
                <a:solidFill>
                  <a:schemeClr val="tx1"/>
                </a:solidFill>
                <a:latin typeface="Times New Roman" pitchFamily="18" charset="0"/>
              </a:rPr>
              <a:t>DA survey along </a:t>
            </a:r>
            <a:r>
              <a:rPr lang="en-US" sz="3600" b="0" dirty="0" smtClean="0">
                <a:solidFill>
                  <a:schemeClr val="tx1"/>
                </a:solidFill>
                <a:latin typeface="Times New Roman" pitchFamily="18" charset="0"/>
              </a:rPr>
              <a:t>45</a:t>
            </a:r>
            <a:r>
              <a:rPr lang="en-US" sz="3600" b="0" dirty="0" smtClean="0">
                <a:solidFill>
                  <a:schemeClr val="tx1"/>
                </a:solidFill>
                <a:latin typeface="Times New Roman" pitchFamily="18" charset="0"/>
                <a:sym typeface="Symbol"/>
              </a:rPr>
              <a:t></a:t>
            </a:r>
            <a:r>
              <a:rPr lang="en-US" sz="3600" b="0" dirty="0" smtClean="0">
                <a:solidFill>
                  <a:schemeClr val="tx1"/>
                </a:solidFill>
                <a:latin typeface="Times New Roman" pitchFamily="18" charset="0"/>
              </a:rPr>
              <a:t> </a:t>
            </a:r>
            <a:r>
              <a:rPr lang="en-US" sz="3600" b="0" dirty="0">
                <a:solidFill>
                  <a:schemeClr val="tx1"/>
                </a:solidFill>
                <a:latin typeface="Times New Roman" pitchFamily="18" charset="0"/>
              </a:rPr>
              <a:t>direction</a:t>
            </a:r>
          </a:p>
        </p:txBody>
      </p:sp>
      <p:sp>
        <p:nvSpPr>
          <p:cNvPr id="68" name="Rectangle 67"/>
          <p:cNvSpPr/>
          <p:nvPr/>
        </p:nvSpPr>
        <p:spPr>
          <a:xfrm>
            <a:off x="25914691" y="18516600"/>
            <a:ext cx="6438900" cy="923330"/>
          </a:xfrm>
          <a:prstGeom prst="rect">
            <a:avLst/>
          </a:prstGeom>
        </p:spPr>
        <p:txBody>
          <a:bodyPr wrap="square">
            <a:spAutoFit/>
          </a:bodyPr>
          <a:lstStyle/>
          <a:p>
            <a:r>
              <a:rPr lang="en-US" sz="3600" b="0" dirty="0">
                <a:solidFill>
                  <a:schemeClr val="tx1"/>
                </a:solidFill>
                <a:latin typeface="Times New Roman" pitchFamily="18" charset="0"/>
              </a:rPr>
              <a:t>DA survey along </a:t>
            </a:r>
            <a:r>
              <a:rPr lang="en-US" sz="3600" b="0" dirty="0" smtClean="0">
                <a:solidFill>
                  <a:schemeClr val="tx1"/>
                </a:solidFill>
                <a:latin typeface="Times New Roman" pitchFamily="18" charset="0"/>
              </a:rPr>
              <a:t>Y </a:t>
            </a:r>
            <a:r>
              <a:rPr lang="en-US" sz="3600" b="0" dirty="0">
                <a:solidFill>
                  <a:schemeClr val="tx1"/>
                </a:solidFill>
                <a:latin typeface="Times New Roman" pitchFamily="18" charset="0"/>
              </a:rPr>
              <a:t>direction</a:t>
            </a:r>
          </a:p>
        </p:txBody>
      </p:sp>
      <p:sp>
        <p:nvSpPr>
          <p:cNvPr id="70" name="Rectangle 69"/>
          <p:cNvSpPr/>
          <p:nvPr/>
        </p:nvSpPr>
        <p:spPr>
          <a:xfrm>
            <a:off x="12573000" y="18518326"/>
            <a:ext cx="6438900" cy="823752"/>
          </a:xfrm>
          <a:prstGeom prst="rect">
            <a:avLst/>
          </a:prstGeom>
        </p:spPr>
        <p:txBody>
          <a:bodyPr wrap="square">
            <a:spAutoFit/>
          </a:bodyPr>
          <a:lstStyle/>
          <a:p>
            <a:r>
              <a:rPr lang="en-US" sz="3600" b="0" dirty="0" smtClean="0">
                <a:solidFill>
                  <a:schemeClr val="tx1"/>
                </a:solidFill>
                <a:latin typeface="Times New Roman" pitchFamily="18" charset="0"/>
              </a:rPr>
              <a:t>DA survey along X </a:t>
            </a:r>
            <a:r>
              <a:rPr lang="en-US" sz="3600" b="0" dirty="0">
                <a:solidFill>
                  <a:schemeClr val="tx1"/>
                </a:solidFill>
                <a:latin typeface="Times New Roman" pitchFamily="18" charset="0"/>
              </a:rPr>
              <a:t>direction</a:t>
            </a:r>
          </a:p>
        </p:txBody>
      </p:sp>
      <p:pic>
        <p:nvPicPr>
          <p:cNvPr id="71" name="Picture 7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82281" y="13639800"/>
            <a:ext cx="5943600" cy="4876800"/>
          </a:xfrm>
          <a:prstGeom prst="rect">
            <a:avLst/>
          </a:prstGeom>
          <a:noFill/>
        </p:spPr>
      </p:pic>
      <p:pic>
        <p:nvPicPr>
          <p:cNvPr id="72" name="Picture 7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507200" y="13639800"/>
            <a:ext cx="5943600" cy="4876800"/>
          </a:xfrm>
          <a:prstGeom prst="rect">
            <a:avLst/>
          </a:prstGeom>
          <a:noFill/>
        </p:spPr>
      </p:pic>
      <p:pic>
        <p:nvPicPr>
          <p:cNvPr id="73" name="Picture 7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060400" y="13639800"/>
            <a:ext cx="6019800" cy="4876799"/>
          </a:xfrm>
          <a:prstGeom prst="rect">
            <a:avLst/>
          </a:prstGeom>
          <a:noFill/>
        </p:spPr>
      </p:pic>
      <p:sp>
        <p:nvSpPr>
          <p:cNvPr id="74" name="AutoShape 3888"/>
          <p:cNvSpPr>
            <a:spLocks noChangeArrowheads="1"/>
          </p:cNvSpPr>
          <p:nvPr/>
        </p:nvSpPr>
        <p:spPr bwMode="auto">
          <a:xfrm>
            <a:off x="12344399" y="7696200"/>
            <a:ext cx="13373101" cy="5654974"/>
          </a:xfrm>
          <a:prstGeom prst="roundRect">
            <a:avLst>
              <a:gd name="adj" fmla="val 1056"/>
            </a:avLst>
          </a:prstGeom>
          <a:solidFill>
            <a:srgbClr val="EAEAEA"/>
          </a:solidFill>
          <a:ln w="28575">
            <a:noFill/>
            <a:round/>
            <a:headEnd/>
            <a:tailEnd/>
          </a:ln>
        </p:spPr>
        <p:txBody>
          <a:bodyPr lIns="274320" tIns="182880" rIns="274320" bIns="182880"/>
          <a:lstStyle>
            <a:lvl1pPr marL="457200" indent="-457200" algn="l" eaLnBrk="0" hangingPunct="0">
              <a:tabLst>
                <a:tab pos="2400300" algn="l"/>
                <a:tab pos="3886200" algn="l"/>
                <a:tab pos="12573000" algn="l"/>
                <a:tab pos="13773150" algn="l"/>
              </a:tabLst>
              <a:defRPr sz="2800">
                <a:solidFill>
                  <a:schemeClr val="tx1"/>
                </a:solidFill>
                <a:latin typeface="Times New Roman" pitchFamily="18" charset="0"/>
              </a:defRPr>
            </a:lvl1pPr>
            <a:lvl2pPr marL="1162050" indent="-285750" algn="l" eaLnBrk="0" hangingPunct="0">
              <a:tabLst>
                <a:tab pos="2400300" algn="l"/>
                <a:tab pos="3886200" algn="l"/>
                <a:tab pos="12573000" algn="l"/>
                <a:tab pos="13773150" algn="l"/>
              </a:tabLst>
              <a:defRPr sz="2800">
                <a:solidFill>
                  <a:schemeClr val="tx1"/>
                </a:solidFill>
                <a:latin typeface="Times New Roman" pitchFamily="18" charset="0"/>
              </a:defRPr>
            </a:lvl2pPr>
            <a:lvl3pPr marL="1504950" indent="-228600" algn="l" eaLnBrk="0" hangingPunct="0">
              <a:tabLst>
                <a:tab pos="2400300" algn="l"/>
                <a:tab pos="3886200" algn="l"/>
                <a:tab pos="12573000" algn="l"/>
                <a:tab pos="13773150" algn="l"/>
              </a:tabLst>
              <a:defRPr sz="2800">
                <a:solidFill>
                  <a:schemeClr val="tx1"/>
                </a:solidFill>
                <a:latin typeface="Times New Roman" pitchFamily="18" charset="0"/>
              </a:defRPr>
            </a:lvl3pPr>
            <a:lvl4pPr marL="1847850" indent="-228600" algn="l" eaLnBrk="0" hangingPunct="0">
              <a:tabLst>
                <a:tab pos="2400300" algn="l"/>
                <a:tab pos="3886200" algn="l"/>
                <a:tab pos="12573000" algn="l"/>
                <a:tab pos="13773150" algn="l"/>
              </a:tabLst>
              <a:defRPr sz="2800">
                <a:solidFill>
                  <a:schemeClr val="tx1"/>
                </a:solidFill>
                <a:latin typeface="Times New Roman" pitchFamily="18" charset="0"/>
              </a:defRPr>
            </a:lvl4pPr>
            <a:lvl5pPr marL="2190750" indent="-228600" algn="l" eaLnBrk="0" hangingPunct="0">
              <a:tabLst>
                <a:tab pos="2400300" algn="l"/>
                <a:tab pos="3886200" algn="l"/>
                <a:tab pos="12573000" algn="l"/>
                <a:tab pos="13773150" algn="l"/>
              </a:tabLst>
              <a:defRPr sz="2800">
                <a:solidFill>
                  <a:schemeClr val="tx1"/>
                </a:solidFill>
                <a:latin typeface="Times New Roman" pitchFamily="18" charset="0"/>
              </a:defRPr>
            </a:lvl5pPr>
            <a:lvl6pPr marL="26479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6pPr>
            <a:lvl7pPr marL="31051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7pPr>
            <a:lvl8pPr marL="35623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8pPr>
            <a:lvl9pPr marL="40195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9pPr>
          </a:lstStyle>
          <a:p>
            <a:pPr algn="just" eaLnBrk="1" hangingPunct="1">
              <a:lnSpc>
                <a:spcPct val="100000"/>
              </a:lnSpc>
              <a:buFontTx/>
              <a:buChar char="•"/>
            </a:pPr>
            <a:r>
              <a:rPr lang="en-US" altLang="en-US" sz="3600" b="0" dirty="0" smtClean="0">
                <a:sym typeface="Symbol" pitchFamily="18" charset="2"/>
              </a:rPr>
              <a:t>the </a:t>
            </a:r>
            <a:r>
              <a:rPr lang="en-US" altLang="en-US" sz="3600" b="0" dirty="0">
                <a:sym typeface="Symbol" pitchFamily="18" charset="2"/>
              </a:rPr>
              <a:t>tune scanning range is (24.0, 23.0) to (24.5, 23.5). Here the tune scanning step is 0.01 for both </a:t>
            </a:r>
            <a:r>
              <a:rPr lang="en-US" altLang="en-US" sz="3600" b="0" dirty="0" err="1">
                <a:sym typeface="Symbol" pitchFamily="18" charset="2"/>
              </a:rPr>
              <a:t>Qx</a:t>
            </a:r>
            <a:r>
              <a:rPr lang="en-US" altLang="en-US" sz="3600" b="0" dirty="0">
                <a:sym typeface="Symbol" pitchFamily="18" charset="2"/>
              </a:rPr>
              <a:t> and </a:t>
            </a:r>
            <a:r>
              <a:rPr lang="en-US" altLang="en-US" sz="3600" b="0" dirty="0" err="1">
                <a:sym typeface="Symbol" pitchFamily="18" charset="2"/>
              </a:rPr>
              <a:t>Qy</a:t>
            </a:r>
            <a:r>
              <a:rPr lang="en-US" altLang="en-US" sz="3600" b="0" dirty="0">
                <a:sym typeface="Symbol" pitchFamily="18" charset="2"/>
              </a:rPr>
              <a:t>, so that totally there are about 2500 working points. And we choose the interaction point (IP) as the dynamic aperture study position</a:t>
            </a:r>
            <a:r>
              <a:rPr lang="en-US" altLang="en-US" sz="3600" b="0" dirty="0" smtClean="0">
                <a:sym typeface="Symbol" pitchFamily="18" charset="2"/>
              </a:rPr>
              <a:t>.</a:t>
            </a:r>
          </a:p>
          <a:p>
            <a:pPr algn="just" eaLnBrk="1" hangingPunct="1">
              <a:lnSpc>
                <a:spcPct val="100000"/>
              </a:lnSpc>
              <a:buFontTx/>
              <a:buChar char="•"/>
            </a:pPr>
            <a:r>
              <a:rPr lang="en-US" altLang="en-US" sz="3600" b="0" dirty="0" smtClean="0">
                <a:sym typeface="Symbol" pitchFamily="18" charset="2"/>
              </a:rPr>
              <a:t>We </a:t>
            </a:r>
            <a:r>
              <a:rPr lang="en-US" altLang="en-US" sz="3600" b="0" dirty="0">
                <a:sym typeface="Symbol" pitchFamily="18" charset="2"/>
              </a:rPr>
              <a:t>calculate the dynamic aperture along three directions. As shown in </a:t>
            </a:r>
            <a:r>
              <a:rPr lang="en-US" altLang="en-US" sz="3600" b="0" dirty="0" smtClean="0">
                <a:sym typeface="Symbol" pitchFamily="18" charset="2"/>
              </a:rPr>
              <a:t>right, </a:t>
            </a:r>
            <a:r>
              <a:rPr lang="en-US" altLang="en-US" sz="3600" b="0" dirty="0">
                <a:sym typeface="Symbol" pitchFamily="18" charset="2"/>
              </a:rPr>
              <a:t>we selected x direction with a vertical offset of 1 sigma of vertical beam size, a 45 direction, and vertical direction. </a:t>
            </a:r>
            <a:endParaRPr lang="en-US" altLang="en-US" sz="3600" b="0" dirty="0" smtClean="0">
              <a:sym typeface="Symbol" pitchFamily="18" charset="2"/>
            </a:endParaRPr>
          </a:p>
          <a:p>
            <a:pPr algn="just" eaLnBrk="1" hangingPunct="1">
              <a:lnSpc>
                <a:spcPct val="100000"/>
              </a:lnSpc>
              <a:buFontTx/>
              <a:buChar char="•"/>
            </a:pPr>
            <a:r>
              <a:rPr lang="en-US" altLang="en-US" sz="3600" b="0" dirty="0">
                <a:sym typeface="Symbol" pitchFamily="18" charset="2"/>
              </a:rPr>
              <a:t>Two areas are selected to make further study. They are </a:t>
            </a:r>
            <a:r>
              <a:rPr lang="en-US" altLang="en-US" sz="3600" b="0" dirty="0" err="1">
                <a:sym typeface="Symbol" pitchFamily="18" charset="2"/>
              </a:rPr>
              <a:t>centred</a:t>
            </a:r>
            <a:r>
              <a:rPr lang="en-US" altLang="en-US" sz="3600" b="0" dirty="0">
                <a:sym typeface="Symbol" pitchFamily="18" charset="2"/>
              </a:rPr>
              <a:t> by tune (24.22, 23.16) and tune (24.1, 23.14).</a:t>
            </a:r>
          </a:p>
          <a:p>
            <a:pPr algn="just" eaLnBrk="1" hangingPunct="1">
              <a:lnSpc>
                <a:spcPct val="100000"/>
              </a:lnSpc>
              <a:buFontTx/>
              <a:buChar char="•"/>
            </a:pPr>
            <a:endParaRPr lang="en-US" altLang="en-US" sz="3200" b="0" dirty="0" smtClean="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2200" b="0" dirty="0">
              <a:sym typeface="Symbol" pitchFamily="18" charset="2"/>
            </a:endParaRPr>
          </a:p>
          <a:p>
            <a:pPr eaLnBrk="1" hangingPunct="1">
              <a:lnSpc>
                <a:spcPct val="100000"/>
              </a:lnSpc>
            </a:pPr>
            <a:endParaRPr lang="en-US" altLang="en-US" sz="2000" b="0" dirty="0">
              <a:sym typeface="Symbol" pitchFamily="18" charset="2"/>
            </a:endParaRPr>
          </a:p>
          <a:p>
            <a:pPr algn="ctr" eaLnBrk="1" hangingPunct="1"/>
            <a:endParaRPr lang="en-US" altLang="en-US" sz="3200" b="0" dirty="0">
              <a:sym typeface="Symbol" pitchFamily="18" charset="2"/>
            </a:endParaRPr>
          </a:p>
          <a:p>
            <a:pPr algn="ctr" eaLnBrk="1" hangingPunct="1"/>
            <a:endParaRPr lang="en-US" altLang="en-US" sz="4000" b="0" dirty="0">
              <a:latin typeface="Arial" charset="0"/>
              <a:sym typeface="Symbol" pitchFamily="18" charset="2"/>
            </a:endParaRPr>
          </a:p>
          <a:p>
            <a:pPr eaLnBrk="1" hangingPunct="1">
              <a:lnSpc>
                <a:spcPct val="100000"/>
              </a:lnSpc>
            </a:pPr>
            <a:endParaRPr lang="en-US" altLang="en-US" sz="3200" b="0" dirty="0"/>
          </a:p>
        </p:txBody>
      </p:sp>
      <p:pic>
        <p:nvPicPr>
          <p:cNvPr id="75" name="Picture 74"/>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066309" y="8001000"/>
            <a:ext cx="5784509" cy="5179874"/>
          </a:xfrm>
          <a:prstGeom prst="rect">
            <a:avLst/>
          </a:prstGeom>
          <a:solidFill>
            <a:schemeClr val="bg1"/>
          </a:solidFill>
        </p:spPr>
      </p:pic>
      <p:sp>
        <p:nvSpPr>
          <p:cNvPr id="83" name="Rectangle 82"/>
          <p:cNvSpPr/>
          <p:nvPr/>
        </p:nvSpPr>
        <p:spPr>
          <a:xfrm>
            <a:off x="25984200" y="8153400"/>
            <a:ext cx="2514600" cy="1200329"/>
          </a:xfrm>
          <a:prstGeom prst="rect">
            <a:avLst/>
          </a:prstGeom>
        </p:spPr>
        <p:txBody>
          <a:bodyPr wrap="square">
            <a:spAutoFit/>
          </a:bodyPr>
          <a:lstStyle/>
          <a:p>
            <a:pPr>
              <a:lnSpc>
                <a:spcPct val="100000"/>
              </a:lnSpc>
            </a:pPr>
            <a:r>
              <a:rPr lang="en-US" sz="3600" b="0" dirty="0">
                <a:solidFill>
                  <a:schemeClr val="tx1"/>
                </a:solidFill>
                <a:latin typeface="Times New Roman" pitchFamily="18" charset="0"/>
              </a:rPr>
              <a:t>DA </a:t>
            </a:r>
            <a:r>
              <a:rPr lang="en-US" sz="3600" b="0" dirty="0" smtClean="0">
                <a:solidFill>
                  <a:schemeClr val="tx1"/>
                </a:solidFill>
                <a:latin typeface="Times New Roman" pitchFamily="18" charset="0"/>
              </a:rPr>
              <a:t>survey </a:t>
            </a:r>
            <a:r>
              <a:rPr lang="en-US" sz="3600" b="0" dirty="0">
                <a:solidFill>
                  <a:schemeClr val="tx1"/>
                </a:solidFill>
                <a:latin typeface="Times New Roman" pitchFamily="18" charset="0"/>
              </a:rPr>
              <a:t>method</a:t>
            </a:r>
          </a:p>
        </p:txBody>
      </p:sp>
      <p:sp>
        <p:nvSpPr>
          <p:cNvPr id="87" name="AutoShape 3888"/>
          <p:cNvSpPr>
            <a:spLocks noChangeArrowheads="1"/>
          </p:cNvSpPr>
          <p:nvPr/>
        </p:nvSpPr>
        <p:spPr bwMode="auto">
          <a:xfrm>
            <a:off x="12192000" y="19964400"/>
            <a:ext cx="20067588" cy="11582400"/>
          </a:xfrm>
          <a:prstGeom prst="roundRect">
            <a:avLst>
              <a:gd name="adj" fmla="val 1056"/>
            </a:avLst>
          </a:prstGeom>
          <a:solidFill>
            <a:srgbClr val="EAEAEA"/>
          </a:solidFill>
          <a:ln w="28575">
            <a:solidFill>
              <a:schemeClr val="bg2"/>
            </a:solidFill>
            <a:round/>
            <a:headEnd/>
            <a:tailEnd/>
          </a:ln>
        </p:spPr>
        <p:txBody>
          <a:bodyPr lIns="274320" tIns="182880" rIns="274320" bIns="182880"/>
          <a:lstStyle>
            <a:lvl1pPr marL="457200" indent="-457200" algn="l" eaLnBrk="0" hangingPunct="0">
              <a:tabLst>
                <a:tab pos="2400300" algn="l"/>
                <a:tab pos="3886200" algn="l"/>
                <a:tab pos="12573000" algn="l"/>
                <a:tab pos="13773150" algn="l"/>
              </a:tabLst>
              <a:defRPr sz="2800">
                <a:solidFill>
                  <a:schemeClr val="tx1"/>
                </a:solidFill>
                <a:latin typeface="Times New Roman" pitchFamily="18" charset="0"/>
              </a:defRPr>
            </a:lvl1pPr>
            <a:lvl2pPr marL="1162050" indent="-285750" algn="l" eaLnBrk="0" hangingPunct="0">
              <a:tabLst>
                <a:tab pos="2400300" algn="l"/>
                <a:tab pos="3886200" algn="l"/>
                <a:tab pos="12573000" algn="l"/>
                <a:tab pos="13773150" algn="l"/>
              </a:tabLst>
              <a:defRPr sz="2800">
                <a:solidFill>
                  <a:schemeClr val="tx1"/>
                </a:solidFill>
                <a:latin typeface="Times New Roman" pitchFamily="18" charset="0"/>
              </a:defRPr>
            </a:lvl2pPr>
            <a:lvl3pPr marL="1504950" indent="-228600" algn="l" eaLnBrk="0" hangingPunct="0">
              <a:tabLst>
                <a:tab pos="2400300" algn="l"/>
                <a:tab pos="3886200" algn="l"/>
                <a:tab pos="12573000" algn="l"/>
                <a:tab pos="13773150" algn="l"/>
              </a:tabLst>
              <a:defRPr sz="2800">
                <a:solidFill>
                  <a:schemeClr val="tx1"/>
                </a:solidFill>
                <a:latin typeface="Times New Roman" pitchFamily="18" charset="0"/>
              </a:defRPr>
            </a:lvl3pPr>
            <a:lvl4pPr marL="1847850" indent="-228600" algn="l" eaLnBrk="0" hangingPunct="0">
              <a:tabLst>
                <a:tab pos="2400300" algn="l"/>
                <a:tab pos="3886200" algn="l"/>
                <a:tab pos="12573000" algn="l"/>
                <a:tab pos="13773150" algn="l"/>
              </a:tabLst>
              <a:defRPr sz="2800">
                <a:solidFill>
                  <a:schemeClr val="tx1"/>
                </a:solidFill>
                <a:latin typeface="Times New Roman" pitchFamily="18" charset="0"/>
              </a:defRPr>
            </a:lvl4pPr>
            <a:lvl5pPr marL="2190750" indent="-228600" algn="l" eaLnBrk="0" hangingPunct="0">
              <a:tabLst>
                <a:tab pos="2400300" algn="l"/>
                <a:tab pos="3886200" algn="l"/>
                <a:tab pos="12573000" algn="l"/>
                <a:tab pos="13773150" algn="l"/>
              </a:tabLst>
              <a:defRPr sz="2800">
                <a:solidFill>
                  <a:schemeClr val="tx1"/>
                </a:solidFill>
                <a:latin typeface="Times New Roman" pitchFamily="18" charset="0"/>
              </a:defRPr>
            </a:lvl5pPr>
            <a:lvl6pPr marL="26479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6pPr>
            <a:lvl7pPr marL="31051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7pPr>
            <a:lvl8pPr marL="35623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8pPr>
            <a:lvl9pPr marL="40195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9pPr>
          </a:lstStyle>
          <a:p>
            <a:pPr algn="ctr" eaLnBrk="1" hangingPunct="1">
              <a:lnSpc>
                <a:spcPct val="100000"/>
              </a:lnSpc>
            </a:pPr>
            <a:r>
              <a:rPr lang="en-US" altLang="en-US" sz="3600" dirty="0"/>
              <a:t>On-momentum Analysis</a:t>
            </a:r>
            <a:endParaRPr lang="en-US" altLang="en-US" sz="2000" dirty="0" smtClean="0"/>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2200" b="0" dirty="0">
              <a:sym typeface="Symbol" pitchFamily="18" charset="2"/>
            </a:endParaRPr>
          </a:p>
          <a:p>
            <a:pPr eaLnBrk="1" hangingPunct="1">
              <a:lnSpc>
                <a:spcPct val="100000"/>
              </a:lnSpc>
            </a:pPr>
            <a:endParaRPr lang="en-US" altLang="en-US" sz="2000" b="0" dirty="0">
              <a:sym typeface="Symbol" pitchFamily="18" charset="2"/>
            </a:endParaRPr>
          </a:p>
          <a:p>
            <a:pPr algn="ctr" eaLnBrk="1" hangingPunct="1"/>
            <a:endParaRPr lang="en-US" altLang="en-US" sz="3200" b="0" dirty="0">
              <a:sym typeface="Symbol" pitchFamily="18" charset="2"/>
            </a:endParaRPr>
          </a:p>
          <a:p>
            <a:pPr algn="ctr" eaLnBrk="1" hangingPunct="1"/>
            <a:endParaRPr lang="en-US" altLang="en-US" sz="4000" b="0" dirty="0">
              <a:latin typeface="Arial" charset="0"/>
              <a:sym typeface="Symbol" pitchFamily="18" charset="2"/>
            </a:endParaRPr>
          </a:p>
          <a:p>
            <a:pPr eaLnBrk="1" hangingPunct="1">
              <a:lnSpc>
                <a:spcPct val="100000"/>
              </a:lnSpc>
            </a:pPr>
            <a:endParaRPr lang="en-US" altLang="en-US" sz="3200" b="0" dirty="0"/>
          </a:p>
        </p:txBody>
      </p:sp>
      <p:pic>
        <p:nvPicPr>
          <p:cNvPr id="1028" name="Picture 4" descr="fmalook"/>
          <p:cNvPicPr>
            <a:picLocks noChangeAspect="1" noChangeArrowheads="1"/>
          </p:cNvPicPr>
          <p:nvPr/>
        </p:nvPicPr>
        <p:blipFill>
          <a:blip r:embed="rId11">
            <a:extLst>
              <a:ext uri="{28A0092B-C50C-407E-A947-70E740481C1C}">
                <a14:useLocalDpi xmlns:a14="http://schemas.microsoft.com/office/drawing/2010/main" val="0"/>
              </a:ext>
            </a:extLst>
          </a:blip>
          <a:srcRect b="6610"/>
          <a:stretch>
            <a:fillRect/>
          </a:stretch>
        </p:blipFill>
        <p:spPr bwMode="auto">
          <a:xfrm>
            <a:off x="20886648" y="26365200"/>
            <a:ext cx="5249952" cy="43996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 descr="FMA0p1p14"/>
          <p:cNvPicPr>
            <a:picLocks noChangeAspect="1" noChangeArrowheads="1"/>
          </p:cNvPicPr>
          <p:nvPr/>
        </p:nvPicPr>
        <p:blipFill>
          <a:blip r:embed="rId12">
            <a:extLst>
              <a:ext uri="{28A0092B-C50C-407E-A947-70E740481C1C}">
                <a14:useLocalDpi xmlns:a14="http://schemas.microsoft.com/office/drawing/2010/main" val="0"/>
              </a:ext>
            </a:extLst>
          </a:blip>
          <a:srcRect b="5803"/>
          <a:stretch>
            <a:fillRect/>
          </a:stretch>
        </p:blipFill>
        <p:spPr bwMode="auto">
          <a:xfrm>
            <a:off x="26684532" y="26365200"/>
            <a:ext cx="5146656" cy="43996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22p16DAfma"/>
          <p:cNvPicPr>
            <a:picLocks noChangeAspect="1" noChangeArrowheads="1"/>
          </p:cNvPicPr>
          <p:nvPr/>
        </p:nvPicPr>
        <p:blipFill>
          <a:blip r:embed="rId13">
            <a:extLst>
              <a:ext uri="{28A0092B-C50C-407E-A947-70E740481C1C}">
                <a14:useLocalDpi xmlns:a14="http://schemas.microsoft.com/office/drawing/2010/main" val="0"/>
              </a:ext>
            </a:extLst>
          </a:blip>
          <a:srcRect b="6769"/>
          <a:stretch>
            <a:fillRect/>
          </a:stretch>
        </p:blipFill>
        <p:spPr bwMode="auto">
          <a:xfrm>
            <a:off x="20924485" y="21031200"/>
            <a:ext cx="5212115" cy="4307234"/>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descr="FMAp22p16"/>
          <p:cNvPicPr>
            <a:picLocks noChangeAspect="1" noChangeArrowheads="1"/>
          </p:cNvPicPr>
          <p:nvPr/>
        </p:nvPicPr>
        <p:blipFill>
          <a:blip r:embed="rId14">
            <a:extLst>
              <a:ext uri="{28A0092B-C50C-407E-A947-70E740481C1C}">
                <a14:useLocalDpi xmlns:a14="http://schemas.microsoft.com/office/drawing/2010/main" val="0"/>
              </a:ext>
            </a:extLst>
          </a:blip>
          <a:srcRect b="5823"/>
          <a:stretch>
            <a:fillRect/>
          </a:stretch>
        </p:blipFill>
        <p:spPr bwMode="auto">
          <a:xfrm>
            <a:off x="26684532" y="21032166"/>
            <a:ext cx="5210946" cy="43062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0" y="0"/>
            <a:ext cx="3291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272415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7"/>
          <p:cNvSpPr>
            <a:spLocks noChangeArrowheads="1"/>
          </p:cNvSpPr>
          <p:nvPr/>
        </p:nvSpPr>
        <p:spPr bwMode="auto">
          <a:xfrm>
            <a:off x="0" y="499110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AutoShape 3888"/>
          <p:cNvSpPr>
            <a:spLocks noChangeArrowheads="1"/>
          </p:cNvSpPr>
          <p:nvPr/>
        </p:nvSpPr>
        <p:spPr bwMode="auto">
          <a:xfrm>
            <a:off x="12268200" y="20878800"/>
            <a:ext cx="8399111" cy="7848600"/>
          </a:xfrm>
          <a:prstGeom prst="roundRect">
            <a:avLst>
              <a:gd name="adj" fmla="val 1056"/>
            </a:avLst>
          </a:prstGeom>
          <a:solidFill>
            <a:srgbClr val="EAEAEA"/>
          </a:solidFill>
          <a:ln w="28575">
            <a:noFill/>
            <a:round/>
            <a:headEnd/>
            <a:tailEnd/>
          </a:ln>
        </p:spPr>
        <p:txBody>
          <a:bodyPr lIns="274320" tIns="182880" rIns="274320" bIns="182880"/>
          <a:lstStyle>
            <a:lvl1pPr marL="457200" indent="-457200" algn="l" eaLnBrk="0" hangingPunct="0">
              <a:tabLst>
                <a:tab pos="2400300" algn="l"/>
                <a:tab pos="3886200" algn="l"/>
                <a:tab pos="12573000" algn="l"/>
                <a:tab pos="13773150" algn="l"/>
              </a:tabLst>
              <a:defRPr sz="2800">
                <a:solidFill>
                  <a:schemeClr val="tx1"/>
                </a:solidFill>
                <a:latin typeface="Times New Roman" pitchFamily="18" charset="0"/>
              </a:defRPr>
            </a:lvl1pPr>
            <a:lvl2pPr marL="1162050" indent="-285750" algn="l" eaLnBrk="0" hangingPunct="0">
              <a:tabLst>
                <a:tab pos="2400300" algn="l"/>
                <a:tab pos="3886200" algn="l"/>
                <a:tab pos="12573000" algn="l"/>
                <a:tab pos="13773150" algn="l"/>
              </a:tabLst>
              <a:defRPr sz="2800">
                <a:solidFill>
                  <a:schemeClr val="tx1"/>
                </a:solidFill>
                <a:latin typeface="Times New Roman" pitchFamily="18" charset="0"/>
              </a:defRPr>
            </a:lvl2pPr>
            <a:lvl3pPr marL="1504950" indent="-228600" algn="l" eaLnBrk="0" hangingPunct="0">
              <a:tabLst>
                <a:tab pos="2400300" algn="l"/>
                <a:tab pos="3886200" algn="l"/>
                <a:tab pos="12573000" algn="l"/>
                <a:tab pos="13773150" algn="l"/>
              </a:tabLst>
              <a:defRPr sz="2800">
                <a:solidFill>
                  <a:schemeClr val="tx1"/>
                </a:solidFill>
                <a:latin typeface="Times New Roman" pitchFamily="18" charset="0"/>
              </a:defRPr>
            </a:lvl3pPr>
            <a:lvl4pPr marL="1847850" indent="-228600" algn="l" eaLnBrk="0" hangingPunct="0">
              <a:tabLst>
                <a:tab pos="2400300" algn="l"/>
                <a:tab pos="3886200" algn="l"/>
                <a:tab pos="12573000" algn="l"/>
                <a:tab pos="13773150" algn="l"/>
              </a:tabLst>
              <a:defRPr sz="2800">
                <a:solidFill>
                  <a:schemeClr val="tx1"/>
                </a:solidFill>
                <a:latin typeface="Times New Roman" pitchFamily="18" charset="0"/>
              </a:defRPr>
            </a:lvl4pPr>
            <a:lvl5pPr marL="2190750" indent="-228600" algn="l" eaLnBrk="0" hangingPunct="0">
              <a:tabLst>
                <a:tab pos="2400300" algn="l"/>
                <a:tab pos="3886200" algn="l"/>
                <a:tab pos="12573000" algn="l"/>
                <a:tab pos="13773150" algn="l"/>
              </a:tabLst>
              <a:defRPr sz="2800">
                <a:solidFill>
                  <a:schemeClr val="tx1"/>
                </a:solidFill>
                <a:latin typeface="Times New Roman" pitchFamily="18" charset="0"/>
              </a:defRPr>
            </a:lvl5pPr>
            <a:lvl6pPr marL="26479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6pPr>
            <a:lvl7pPr marL="31051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7pPr>
            <a:lvl8pPr marL="35623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8pPr>
            <a:lvl9pPr marL="40195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9pPr>
          </a:lstStyle>
          <a:p>
            <a:pPr algn="just" eaLnBrk="1" hangingPunct="1">
              <a:lnSpc>
                <a:spcPct val="100000"/>
              </a:lnSpc>
              <a:buFontTx/>
              <a:buChar char="•"/>
            </a:pPr>
            <a:r>
              <a:rPr lang="en-US" altLang="en-US" sz="3600" b="0" dirty="0" smtClean="0">
                <a:sym typeface="Symbol" pitchFamily="18" charset="2"/>
              </a:rPr>
              <a:t>We </a:t>
            </a:r>
            <a:r>
              <a:rPr lang="en-US" altLang="en-US" sz="3600" b="0" dirty="0">
                <a:sym typeface="Symbol" pitchFamily="18" charset="2"/>
              </a:rPr>
              <a:t>use frequency map to study the dynamic aperture and tune </a:t>
            </a:r>
            <a:r>
              <a:rPr lang="en-US" altLang="en-US" sz="3600" b="0" dirty="0" smtClean="0">
                <a:sym typeface="Symbol" pitchFamily="18" charset="2"/>
              </a:rPr>
              <a:t>footprint for the </a:t>
            </a:r>
            <a:r>
              <a:rPr lang="en-US" altLang="en-US" sz="3600" b="0" dirty="0">
                <a:sym typeface="Symbol" pitchFamily="18" charset="2"/>
              </a:rPr>
              <a:t>tune (24.22, 23.16</a:t>
            </a:r>
            <a:r>
              <a:rPr lang="en-US" altLang="en-US" sz="3600" b="0" dirty="0" smtClean="0">
                <a:sym typeface="Symbol" pitchFamily="18" charset="2"/>
              </a:rPr>
              <a:t>) (lower 2 figures) and the tune </a:t>
            </a:r>
            <a:r>
              <a:rPr lang="en-US" altLang="en-US" sz="3600" b="0" dirty="0">
                <a:sym typeface="Symbol" pitchFamily="18" charset="2"/>
              </a:rPr>
              <a:t>(24.1, 23.14</a:t>
            </a:r>
            <a:r>
              <a:rPr lang="en-US" altLang="en-US" sz="3600" b="0" dirty="0" smtClean="0">
                <a:sym typeface="Symbol" pitchFamily="18" charset="2"/>
              </a:rPr>
              <a:t>) </a:t>
            </a:r>
            <a:r>
              <a:rPr lang="en-US" altLang="en-US" sz="3600" b="0" dirty="0">
                <a:sym typeface="Symbol" pitchFamily="18" charset="2"/>
              </a:rPr>
              <a:t>(upper 2 figures)</a:t>
            </a:r>
            <a:r>
              <a:rPr lang="en-US" altLang="en-US" sz="3600" b="0" dirty="0" smtClean="0">
                <a:sym typeface="Symbol" pitchFamily="18" charset="2"/>
              </a:rPr>
              <a:t>. </a:t>
            </a:r>
            <a:r>
              <a:rPr lang="en-US" altLang="en-US" sz="3600" b="0" dirty="0">
                <a:sym typeface="Symbol" pitchFamily="18" charset="2"/>
              </a:rPr>
              <a:t>The FMA diffusion rate is plotted as a </a:t>
            </a:r>
            <a:r>
              <a:rPr lang="en-US" altLang="en-US" sz="3600" b="0" dirty="0" err="1">
                <a:sym typeface="Symbol" pitchFamily="18" charset="2"/>
              </a:rPr>
              <a:t>colour</a:t>
            </a:r>
            <a:r>
              <a:rPr lang="en-US" altLang="en-US" sz="3600" b="0" dirty="0">
                <a:sym typeface="Symbol" pitchFamily="18" charset="2"/>
              </a:rPr>
              <a:t> weighted value. We can find a bigger dynamic aperture with the tune (24.1, 23.14), but a more stable core area of dynamic aperture with the tune (24.22, 23.16).</a:t>
            </a:r>
          </a:p>
          <a:p>
            <a:pPr algn="just" eaLnBrk="1" hangingPunct="1">
              <a:lnSpc>
                <a:spcPct val="100000"/>
              </a:lnSpc>
              <a:buFontTx/>
              <a:buChar char="•"/>
            </a:pPr>
            <a:r>
              <a:rPr lang="en-US" altLang="en-US" sz="3600" b="0" dirty="0" smtClean="0">
                <a:sym typeface="Symbol" pitchFamily="18" charset="2"/>
              </a:rPr>
              <a:t>In </a:t>
            </a:r>
            <a:r>
              <a:rPr lang="en-US" altLang="en-US" sz="3600" b="0" dirty="0">
                <a:sym typeface="Symbol" pitchFamily="18" charset="2"/>
              </a:rPr>
              <a:t>the tune footprint, several resonance lines can be identified for these two tunes, like νx+6νy, 7νx, and 3νx-2νy for the tune (24.1, 23.14), and 3νx, 3νx+2νy, and 2νx-5νy for the tune (24. 22, 23.16).</a:t>
            </a: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2200" b="0" dirty="0">
              <a:sym typeface="Symbol" pitchFamily="18" charset="2"/>
            </a:endParaRPr>
          </a:p>
          <a:p>
            <a:pPr eaLnBrk="1" hangingPunct="1">
              <a:lnSpc>
                <a:spcPct val="100000"/>
              </a:lnSpc>
            </a:pPr>
            <a:endParaRPr lang="en-US" altLang="en-US" sz="2000" b="0" dirty="0">
              <a:sym typeface="Symbol" pitchFamily="18" charset="2"/>
            </a:endParaRPr>
          </a:p>
          <a:p>
            <a:pPr algn="ctr" eaLnBrk="1" hangingPunct="1"/>
            <a:endParaRPr lang="en-US" altLang="en-US" sz="3200" b="0" dirty="0">
              <a:sym typeface="Symbol" pitchFamily="18" charset="2"/>
            </a:endParaRPr>
          </a:p>
          <a:p>
            <a:pPr algn="ctr" eaLnBrk="1" hangingPunct="1"/>
            <a:endParaRPr lang="en-US" altLang="en-US" sz="4000" b="0" dirty="0">
              <a:latin typeface="Arial" charset="0"/>
              <a:sym typeface="Symbol" pitchFamily="18" charset="2"/>
            </a:endParaRPr>
          </a:p>
          <a:p>
            <a:pPr eaLnBrk="1" hangingPunct="1">
              <a:lnSpc>
                <a:spcPct val="100000"/>
              </a:lnSpc>
            </a:pPr>
            <a:endParaRPr lang="en-US" altLang="en-US" sz="3200" b="0" dirty="0"/>
          </a:p>
        </p:txBody>
      </p:sp>
      <p:sp>
        <p:nvSpPr>
          <p:cNvPr id="89" name="AutoShape 3862"/>
          <p:cNvSpPr>
            <a:spLocks noChangeArrowheads="1"/>
          </p:cNvSpPr>
          <p:nvPr/>
        </p:nvSpPr>
        <p:spPr bwMode="auto">
          <a:xfrm>
            <a:off x="1162050" y="23698200"/>
            <a:ext cx="10801350" cy="17907000"/>
          </a:xfrm>
          <a:prstGeom prst="roundRect">
            <a:avLst>
              <a:gd name="adj" fmla="val 2995"/>
            </a:avLst>
          </a:prstGeom>
          <a:solidFill>
            <a:srgbClr val="EAEAEA"/>
          </a:solidFill>
          <a:ln w="28575">
            <a:solidFill>
              <a:schemeClr val="bg2"/>
            </a:solidFill>
            <a:round/>
            <a:headEnd/>
            <a:tailEnd/>
          </a:ln>
        </p:spPr>
        <p:txBody>
          <a:bodyPr lIns="274320" tIns="182880" rIns="274320" bIns="182880"/>
          <a:lstStyle>
            <a:lvl1pPr marL="457200" indent="-457200" algn="l" eaLnBrk="0" hangingPunct="0">
              <a:tabLst>
                <a:tab pos="473075" algn="l"/>
              </a:tabLst>
              <a:defRPr sz="2800">
                <a:solidFill>
                  <a:schemeClr val="tx1"/>
                </a:solidFill>
                <a:latin typeface="Times New Roman" pitchFamily="18" charset="0"/>
              </a:defRPr>
            </a:lvl1pPr>
            <a:lvl2pPr marL="571500" algn="l" eaLnBrk="0" hangingPunct="0">
              <a:tabLst>
                <a:tab pos="473075" algn="l"/>
              </a:tabLst>
              <a:defRPr sz="2800">
                <a:solidFill>
                  <a:schemeClr val="tx1"/>
                </a:solidFill>
                <a:latin typeface="Times New Roman" pitchFamily="18" charset="0"/>
              </a:defRPr>
            </a:lvl2pPr>
            <a:lvl3pPr marL="1143000" indent="-228600" algn="l" eaLnBrk="0" hangingPunct="0">
              <a:tabLst>
                <a:tab pos="473075" algn="l"/>
              </a:tabLst>
              <a:defRPr sz="2800">
                <a:solidFill>
                  <a:schemeClr val="tx1"/>
                </a:solidFill>
                <a:latin typeface="Times New Roman" pitchFamily="18" charset="0"/>
              </a:defRPr>
            </a:lvl3pPr>
            <a:lvl4pPr marL="1600200" indent="-228600" algn="l" eaLnBrk="0" hangingPunct="0">
              <a:tabLst>
                <a:tab pos="473075" algn="l"/>
              </a:tabLst>
              <a:defRPr sz="2800">
                <a:solidFill>
                  <a:schemeClr val="tx1"/>
                </a:solidFill>
                <a:latin typeface="Times New Roman" pitchFamily="18" charset="0"/>
              </a:defRPr>
            </a:lvl4pPr>
            <a:lvl5pPr marL="2057400" indent="-228600" algn="l" eaLnBrk="0" hangingPunct="0">
              <a:tabLst>
                <a:tab pos="473075" algn="l"/>
              </a:tabLst>
              <a:defRPr sz="2800">
                <a:solidFill>
                  <a:schemeClr val="tx1"/>
                </a:solidFill>
                <a:latin typeface="Times New Roman" pitchFamily="18" charset="0"/>
              </a:defRPr>
            </a:lvl5pPr>
            <a:lvl6pPr marL="2514600" indent="-228600" eaLnBrk="0" fontAlgn="base" hangingPunct="0">
              <a:spcBef>
                <a:spcPct val="0"/>
              </a:spcBef>
              <a:spcAft>
                <a:spcPct val="0"/>
              </a:spcAft>
              <a:tabLst>
                <a:tab pos="473075" algn="l"/>
              </a:tabLst>
              <a:defRPr sz="2800">
                <a:solidFill>
                  <a:schemeClr val="tx1"/>
                </a:solidFill>
                <a:latin typeface="Times New Roman" pitchFamily="18" charset="0"/>
              </a:defRPr>
            </a:lvl6pPr>
            <a:lvl7pPr marL="2971800" indent="-228600" eaLnBrk="0" fontAlgn="base" hangingPunct="0">
              <a:spcBef>
                <a:spcPct val="0"/>
              </a:spcBef>
              <a:spcAft>
                <a:spcPct val="0"/>
              </a:spcAft>
              <a:tabLst>
                <a:tab pos="473075" algn="l"/>
              </a:tabLst>
              <a:defRPr sz="2800">
                <a:solidFill>
                  <a:schemeClr val="tx1"/>
                </a:solidFill>
                <a:latin typeface="Times New Roman" pitchFamily="18" charset="0"/>
              </a:defRPr>
            </a:lvl7pPr>
            <a:lvl8pPr marL="3429000" indent="-228600" eaLnBrk="0" fontAlgn="base" hangingPunct="0">
              <a:spcBef>
                <a:spcPct val="0"/>
              </a:spcBef>
              <a:spcAft>
                <a:spcPct val="0"/>
              </a:spcAft>
              <a:tabLst>
                <a:tab pos="473075" algn="l"/>
              </a:tabLst>
              <a:defRPr sz="2800">
                <a:solidFill>
                  <a:schemeClr val="tx1"/>
                </a:solidFill>
                <a:latin typeface="Times New Roman" pitchFamily="18" charset="0"/>
              </a:defRPr>
            </a:lvl8pPr>
            <a:lvl9pPr marL="3886200" indent="-228600" eaLnBrk="0" fontAlgn="base" hangingPunct="0">
              <a:spcBef>
                <a:spcPct val="0"/>
              </a:spcBef>
              <a:spcAft>
                <a:spcPct val="0"/>
              </a:spcAft>
              <a:tabLst>
                <a:tab pos="473075" algn="l"/>
              </a:tabLst>
              <a:defRPr sz="2800">
                <a:solidFill>
                  <a:schemeClr val="tx1"/>
                </a:solidFill>
                <a:latin typeface="Times New Roman" pitchFamily="18" charset="0"/>
              </a:defRPr>
            </a:lvl9pPr>
          </a:lstStyle>
          <a:p>
            <a:pPr algn="ctr" eaLnBrk="1" hangingPunct="1">
              <a:lnSpc>
                <a:spcPct val="100000"/>
              </a:lnSpc>
            </a:pPr>
            <a:endParaRPr lang="en-US" altLang="en-US" sz="1600" dirty="0" smtClean="0"/>
          </a:p>
          <a:p>
            <a:pPr algn="ctr" eaLnBrk="1" hangingPunct="1">
              <a:lnSpc>
                <a:spcPct val="100000"/>
              </a:lnSpc>
            </a:pPr>
            <a:r>
              <a:rPr lang="en-US" altLang="en-US" sz="3600" dirty="0" smtClean="0"/>
              <a:t>Compensation </a:t>
            </a:r>
            <a:r>
              <a:rPr lang="en-US" altLang="en-US" sz="3600" dirty="0"/>
              <a:t>scenarios of detector solenoid effects </a:t>
            </a:r>
            <a:endParaRPr lang="en-US" altLang="en-US" sz="2000" b="0" dirty="0" smtClean="0"/>
          </a:p>
          <a:p>
            <a:pPr marL="0" indent="0" algn="just" eaLnBrk="1" hangingPunct="1">
              <a:lnSpc>
                <a:spcPct val="100000"/>
              </a:lnSpc>
            </a:pPr>
            <a:endParaRPr lang="en-US" altLang="en-US" sz="3600" b="0" dirty="0" smtClean="0">
              <a:sym typeface="Symbol" pitchFamily="18" charset="2"/>
            </a:endParaRPr>
          </a:p>
          <a:p>
            <a:pPr marL="0" indent="0" algn="just" eaLnBrk="1" hangingPunct="1">
              <a:lnSpc>
                <a:spcPct val="100000"/>
              </a:lnSpc>
            </a:pPr>
            <a:r>
              <a:rPr lang="en-US" altLang="en-US" sz="3600" b="0" dirty="0" smtClean="0">
                <a:sym typeface="Symbol" pitchFamily="18" charset="2"/>
              </a:rPr>
              <a:t>The </a:t>
            </a:r>
            <a:r>
              <a:rPr lang="en-US" altLang="en-US" sz="3600" b="0" dirty="0">
                <a:sym typeface="Symbol" pitchFamily="18" charset="2"/>
              </a:rPr>
              <a:t>detector solenoid causes coherent orbit distortion.  The orbit correction of the beam orbit uses two dipole correctors on each side of the IP to make not only orbit but also orbit slope to be 0 at </a:t>
            </a:r>
            <a:r>
              <a:rPr lang="en-US" altLang="en-US" sz="3600" b="0" dirty="0" smtClean="0">
                <a:sym typeface="Symbol" pitchFamily="18" charset="2"/>
              </a:rPr>
              <a:t>IP. And </a:t>
            </a:r>
            <a:r>
              <a:rPr lang="en-US" altLang="en-US" sz="3600" b="0" dirty="0">
                <a:sym typeface="Symbol" pitchFamily="18" charset="2"/>
              </a:rPr>
              <a:t>coherent orbit </a:t>
            </a:r>
            <a:r>
              <a:rPr lang="en-US" altLang="en-US" sz="3600" b="0" dirty="0" smtClean="0">
                <a:sym typeface="Symbol" pitchFamily="18" charset="2"/>
              </a:rPr>
              <a:t>is controlled </a:t>
            </a:r>
            <a:r>
              <a:rPr lang="en-US" altLang="en-US" sz="3600" b="0" dirty="0">
                <a:sym typeface="Symbol" pitchFamily="18" charset="2"/>
              </a:rPr>
              <a:t>between the two FFQ triplets in </a:t>
            </a:r>
            <a:r>
              <a:rPr lang="en-US" altLang="en-US" sz="3600" b="0" dirty="0" smtClean="0">
                <a:sym typeface="Symbol" pitchFamily="18" charset="2"/>
              </a:rPr>
              <a:t>IR. </a:t>
            </a:r>
            <a:r>
              <a:rPr lang="en-US" altLang="en-US" sz="3600" b="0" dirty="0">
                <a:sym typeface="Symbol" pitchFamily="18" charset="2"/>
              </a:rPr>
              <a:t>But in one hand, the IR area is so tight especially the downstream section of the IP, we should make correctors </a:t>
            </a:r>
            <a:r>
              <a:rPr lang="en-US" altLang="en-US" sz="3600" b="0" dirty="0" smtClean="0">
                <a:sym typeface="Symbol" pitchFamily="18" charset="2"/>
              </a:rPr>
              <a:t>comfortably </a:t>
            </a:r>
            <a:r>
              <a:rPr lang="en-US" altLang="en-US" sz="3600" b="0" dirty="0">
                <a:sym typeface="Symbol" pitchFamily="18" charset="2"/>
              </a:rPr>
              <a:t>aligning in the area; in another hand, the nuclear physics and magnet requirement want weak fields of these correctors. Thus we studied </a:t>
            </a:r>
            <a:r>
              <a:rPr lang="en-US" altLang="en-US" sz="3600" b="0" dirty="0" smtClean="0">
                <a:sym typeface="Symbol" pitchFamily="18" charset="2"/>
              </a:rPr>
              <a:t>four </a:t>
            </a:r>
            <a:r>
              <a:rPr lang="en-US" altLang="en-US" sz="3600" b="0" dirty="0">
                <a:sym typeface="Symbol" pitchFamily="18" charset="2"/>
              </a:rPr>
              <a:t>options for detector solenoid compensation.</a:t>
            </a:r>
            <a:endParaRPr lang="en-GB" altLang="en-US" sz="3200" b="0" dirty="0" smtClean="0">
              <a:sym typeface="Symbol" pitchFamily="18" charset="2"/>
            </a:endParaRPr>
          </a:p>
          <a:p>
            <a:pPr eaLnBrk="1" hangingPunct="1">
              <a:lnSpc>
                <a:spcPct val="100000"/>
              </a:lnSpc>
            </a:pPr>
            <a:endParaRPr lang="en-GB" altLang="en-US" sz="3200" b="0" dirty="0">
              <a:sym typeface="Symbol" pitchFamily="18" charset="2"/>
            </a:endParaRPr>
          </a:p>
          <a:p>
            <a:pPr eaLnBrk="1" hangingPunct="1">
              <a:lnSpc>
                <a:spcPct val="100000"/>
              </a:lnSpc>
            </a:pPr>
            <a:endParaRPr lang="en-GB" altLang="en-US" sz="3200" b="0" dirty="0">
              <a:sym typeface="Symbol" pitchFamily="18" charset="2"/>
            </a:endParaRPr>
          </a:p>
          <a:p>
            <a:pPr eaLnBrk="1" hangingPunct="1">
              <a:lnSpc>
                <a:spcPct val="100000"/>
              </a:lnSpc>
            </a:pPr>
            <a:endParaRPr lang="en-GB" altLang="en-US" sz="3200" b="0" dirty="0">
              <a:sym typeface="Symbol" pitchFamily="18" charset="2"/>
            </a:endParaRPr>
          </a:p>
          <a:p>
            <a:pPr eaLnBrk="1" hangingPunct="1">
              <a:lnSpc>
                <a:spcPct val="100000"/>
              </a:lnSpc>
            </a:pPr>
            <a:endParaRPr lang="en-GB" altLang="en-US" sz="3200" b="0" dirty="0">
              <a:sym typeface="Symbol" pitchFamily="18" charset="2"/>
            </a:endParaRPr>
          </a:p>
          <a:p>
            <a:pPr eaLnBrk="1" hangingPunct="1">
              <a:lnSpc>
                <a:spcPct val="100000"/>
              </a:lnSpc>
            </a:pPr>
            <a:endParaRPr lang="en-GB" altLang="en-US" b="0" dirty="0">
              <a:sym typeface="Symbol" pitchFamily="18" charset="2"/>
            </a:endParaRPr>
          </a:p>
          <a:p>
            <a:pPr eaLnBrk="1" hangingPunct="1">
              <a:lnSpc>
                <a:spcPct val="100000"/>
              </a:lnSpc>
            </a:pPr>
            <a:endParaRPr lang="en-GB" altLang="en-US" b="0" dirty="0">
              <a:sym typeface="Symbol" pitchFamily="18" charset="2"/>
            </a:endParaRPr>
          </a:p>
        </p:txBody>
      </p:sp>
      <p:pic>
        <p:nvPicPr>
          <p:cNvPr id="1035" name="Picture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9200" y="31775400"/>
            <a:ext cx="5245834" cy="44910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53200" y="31775400"/>
            <a:ext cx="5245834" cy="449103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308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9200" y="36576000"/>
            <a:ext cx="5245834" cy="4491038"/>
          </a:xfrm>
          <a:prstGeom prst="rect">
            <a:avLst/>
          </a:prstGeom>
          <a:solidFill>
            <a:schemeClr val="bg1"/>
          </a:solidFill>
        </p:spPr>
      </p:pic>
      <p:pic>
        <p:nvPicPr>
          <p:cNvPr id="12" name="Picture 309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21824" y="36556648"/>
            <a:ext cx="5230536" cy="45103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a:spLocks noChangeArrowheads="1"/>
          </p:cNvSpPr>
          <p:nvPr/>
        </p:nvSpPr>
        <p:spPr bwMode="auto">
          <a:xfrm>
            <a:off x="152400" y="152400"/>
            <a:ext cx="3291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a:spLocks noChangeArrowheads="1"/>
          </p:cNvSpPr>
          <p:nvPr/>
        </p:nvSpPr>
        <p:spPr bwMode="auto">
          <a:xfrm>
            <a:off x="152400" y="287655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152400" y="514350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Rectangle 89"/>
          <p:cNvSpPr/>
          <p:nvPr/>
        </p:nvSpPr>
        <p:spPr>
          <a:xfrm>
            <a:off x="8324595" y="34418409"/>
            <a:ext cx="3556223" cy="1200329"/>
          </a:xfrm>
          <a:prstGeom prst="rect">
            <a:avLst/>
          </a:prstGeom>
        </p:spPr>
        <p:txBody>
          <a:bodyPr wrap="square">
            <a:spAutoFit/>
          </a:bodyPr>
          <a:lstStyle/>
          <a:p>
            <a:pPr>
              <a:lnSpc>
                <a:spcPct val="100000"/>
              </a:lnSpc>
            </a:pPr>
            <a:r>
              <a:rPr lang="en-US" sz="3600" b="0" dirty="0">
                <a:solidFill>
                  <a:schemeClr val="tx1"/>
                </a:solidFill>
                <a:latin typeface="Times New Roman" pitchFamily="18" charset="0"/>
              </a:rPr>
              <a:t>a long-corrector </a:t>
            </a:r>
            <a:r>
              <a:rPr lang="en-US" sz="3600" b="0" dirty="0" smtClean="0">
                <a:solidFill>
                  <a:schemeClr val="tx1"/>
                </a:solidFill>
                <a:latin typeface="Times New Roman" pitchFamily="18" charset="0"/>
              </a:rPr>
              <a:t>scenario</a:t>
            </a:r>
            <a:endParaRPr lang="en-US" sz="3600" b="0" dirty="0">
              <a:solidFill>
                <a:schemeClr val="tx1"/>
              </a:solidFill>
              <a:latin typeface="Times New Roman" pitchFamily="18" charset="0"/>
            </a:endParaRPr>
          </a:p>
        </p:txBody>
      </p:sp>
      <p:sp>
        <p:nvSpPr>
          <p:cNvPr id="91" name="Rectangle 90"/>
          <p:cNvSpPr/>
          <p:nvPr/>
        </p:nvSpPr>
        <p:spPr>
          <a:xfrm>
            <a:off x="2647950" y="34532709"/>
            <a:ext cx="3556223" cy="1200329"/>
          </a:xfrm>
          <a:prstGeom prst="rect">
            <a:avLst/>
          </a:prstGeom>
        </p:spPr>
        <p:txBody>
          <a:bodyPr wrap="square">
            <a:spAutoFit/>
          </a:bodyPr>
          <a:lstStyle/>
          <a:p>
            <a:pPr>
              <a:lnSpc>
                <a:spcPct val="100000"/>
              </a:lnSpc>
            </a:pPr>
            <a:r>
              <a:rPr lang="en-US" sz="3600" b="0" dirty="0">
                <a:solidFill>
                  <a:schemeClr val="tx1"/>
                </a:solidFill>
                <a:latin typeface="Times New Roman" pitchFamily="18" charset="0"/>
              </a:rPr>
              <a:t>a short-corrector </a:t>
            </a:r>
            <a:r>
              <a:rPr lang="en-US" sz="3600" b="0" dirty="0" smtClean="0">
                <a:solidFill>
                  <a:schemeClr val="tx1"/>
                </a:solidFill>
                <a:latin typeface="Times New Roman" pitchFamily="18" charset="0"/>
              </a:rPr>
              <a:t>scenario</a:t>
            </a:r>
            <a:endParaRPr lang="en-US" sz="3600" b="0" dirty="0">
              <a:solidFill>
                <a:schemeClr val="tx1"/>
              </a:solidFill>
              <a:latin typeface="Times New Roman" pitchFamily="18" charset="0"/>
            </a:endParaRPr>
          </a:p>
        </p:txBody>
      </p:sp>
      <p:sp>
        <p:nvSpPr>
          <p:cNvPr id="17" name="Rectangle 16"/>
          <p:cNvSpPr/>
          <p:nvPr/>
        </p:nvSpPr>
        <p:spPr>
          <a:xfrm>
            <a:off x="3378763" y="38323838"/>
            <a:ext cx="3287057" cy="2308324"/>
          </a:xfrm>
          <a:prstGeom prst="rect">
            <a:avLst/>
          </a:prstGeom>
        </p:spPr>
        <p:txBody>
          <a:bodyPr wrap="square">
            <a:spAutoFit/>
          </a:bodyPr>
          <a:lstStyle/>
          <a:p>
            <a:pPr>
              <a:lnSpc>
                <a:spcPct val="100000"/>
              </a:lnSpc>
            </a:pPr>
            <a:r>
              <a:rPr lang="en-US" sz="3600" b="0" dirty="0">
                <a:solidFill>
                  <a:schemeClr val="tx1"/>
                </a:solidFill>
                <a:latin typeface="Times New Roman" pitchFamily="18" charset="0"/>
              </a:rPr>
              <a:t>a pi phase advance corrector scenario</a:t>
            </a:r>
          </a:p>
        </p:txBody>
      </p:sp>
      <p:sp>
        <p:nvSpPr>
          <p:cNvPr id="19" name="Rectangle 18"/>
          <p:cNvSpPr/>
          <p:nvPr/>
        </p:nvSpPr>
        <p:spPr>
          <a:xfrm>
            <a:off x="8686800" y="38323838"/>
            <a:ext cx="2847226" cy="2308324"/>
          </a:xfrm>
          <a:prstGeom prst="rect">
            <a:avLst/>
          </a:prstGeom>
        </p:spPr>
        <p:txBody>
          <a:bodyPr wrap="square">
            <a:spAutoFit/>
          </a:bodyPr>
          <a:lstStyle/>
          <a:p>
            <a:pPr>
              <a:lnSpc>
                <a:spcPct val="100000"/>
              </a:lnSpc>
            </a:pPr>
            <a:r>
              <a:rPr lang="en-US" sz="3600" b="0" dirty="0">
                <a:solidFill>
                  <a:schemeClr val="tx1"/>
                </a:solidFill>
                <a:latin typeface="Times New Roman" pitchFamily="18" charset="0"/>
              </a:rPr>
              <a:t>a scenario of 1st dipole nested with a corrector</a:t>
            </a:r>
          </a:p>
        </p:txBody>
      </p:sp>
      <p:sp>
        <p:nvSpPr>
          <p:cNvPr id="92" name="AutoShape 3888"/>
          <p:cNvSpPr>
            <a:spLocks noChangeArrowheads="1"/>
          </p:cNvSpPr>
          <p:nvPr/>
        </p:nvSpPr>
        <p:spPr bwMode="auto">
          <a:xfrm>
            <a:off x="12071762" y="31845951"/>
            <a:ext cx="20067588" cy="9829800"/>
          </a:xfrm>
          <a:prstGeom prst="roundRect">
            <a:avLst>
              <a:gd name="adj" fmla="val 1056"/>
            </a:avLst>
          </a:prstGeom>
          <a:solidFill>
            <a:srgbClr val="EAEAEA"/>
          </a:solidFill>
          <a:ln w="28575">
            <a:solidFill>
              <a:schemeClr val="bg2"/>
            </a:solidFill>
            <a:round/>
            <a:headEnd/>
            <a:tailEnd/>
          </a:ln>
        </p:spPr>
        <p:txBody>
          <a:bodyPr lIns="274320" tIns="182880" rIns="274320" bIns="182880"/>
          <a:lstStyle>
            <a:lvl1pPr marL="457200" indent="-457200" algn="l" eaLnBrk="0" hangingPunct="0">
              <a:tabLst>
                <a:tab pos="2400300" algn="l"/>
                <a:tab pos="3886200" algn="l"/>
                <a:tab pos="12573000" algn="l"/>
                <a:tab pos="13773150" algn="l"/>
              </a:tabLst>
              <a:defRPr sz="2800">
                <a:solidFill>
                  <a:schemeClr val="tx1"/>
                </a:solidFill>
                <a:latin typeface="Times New Roman" pitchFamily="18" charset="0"/>
              </a:defRPr>
            </a:lvl1pPr>
            <a:lvl2pPr marL="1162050" indent="-285750" algn="l" eaLnBrk="0" hangingPunct="0">
              <a:tabLst>
                <a:tab pos="2400300" algn="l"/>
                <a:tab pos="3886200" algn="l"/>
                <a:tab pos="12573000" algn="l"/>
                <a:tab pos="13773150" algn="l"/>
              </a:tabLst>
              <a:defRPr sz="2800">
                <a:solidFill>
                  <a:schemeClr val="tx1"/>
                </a:solidFill>
                <a:latin typeface="Times New Roman" pitchFamily="18" charset="0"/>
              </a:defRPr>
            </a:lvl2pPr>
            <a:lvl3pPr marL="1504950" indent="-228600" algn="l" eaLnBrk="0" hangingPunct="0">
              <a:tabLst>
                <a:tab pos="2400300" algn="l"/>
                <a:tab pos="3886200" algn="l"/>
                <a:tab pos="12573000" algn="l"/>
                <a:tab pos="13773150" algn="l"/>
              </a:tabLst>
              <a:defRPr sz="2800">
                <a:solidFill>
                  <a:schemeClr val="tx1"/>
                </a:solidFill>
                <a:latin typeface="Times New Roman" pitchFamily="18" charset="0"/>
              </a:defRPr>
            </a:lvl3pPr>
            <a:lvl4pPr marL="1847850" indent="-228600" algn="l" eaLnBrk="0" hangingPunct="0">
              <a:tabLst>
                <a:tab pos="2400300" algn="l"/>
                <a:tab pos="3886200" algn="l"/>
                <a:tab pos="12573000" algn="l"/>
                <a:tab pos="13773150" algn="l"/>
              </a:tabLst>
              <a:defRPr sz="2800">
                <a:solidFill>
                  <a:schemeClr val="tx1"/>
                </a:solidFill>
                <a:latin typeface="Times New Roman" pitchFamily="18" charset="0"/>
              </a:defRPr>
            </a:lvl4pPr>
            <a:lvl5pPr marL="2190750" indent="-228600" algn="l" eaLnBrk="0" hangingPunct="0">
              <a:tabLst>
                <a:tab pos="2400300" algn="l"/>
                <a:tab pos="3886200" algn="l"/>
                <a:tab pos="12573000" algn="l"/>
                <a:tab pos="13773150" algn="l"/>
              </a:tabLst>
              <a:defRPr sz="2800">
                <a:solidFill>
                  <a:schemeClr val="tx1"/>
                </a:solidFill>
                <a:latin typeface="Times New Roman" pitchFamily="18" charset="0"/>
              </a:defRPr>
            </a:lvl5pPr>
            <a:lvl6pPr marL="26479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6pPr>
            <a:lvl7pPr marL="31051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7pPr>
            <a:lvl8pPr marL="35623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8pPr>
            <a:lvl9pPr marL="40195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9pPr>
          </a:lstStyle>
          <a:p>
            <a:pPr algn="ctr" eaLnBrk="1" hangingPunct="1">
              <a:lnSpc>
                <a:spcPct val="100000"/>
              </a:lnSpc>
            </a:pPr>
            <a:r>
              <a:rPr lang="en-US" altLang="en-US" sz="3600" dirty="0" smtClean="0"/>
              <a:t>Off-momentum </a:t>
            </a:r>
            <a:r>
              <a:rPr lang="en-US" altLang="en-US" sz="3600" dirty="0"/>
              <a:t>Analysis</a:t>
            </a:r>
            <a:endParaRPr lang="en-US" altLang="en-US" sz="2000" dirty="0"/>
          </a:p>
        </p:txBody>
      </p:sp>
      <p:sp>
        <p:nvSpPr>
          <p:cNvPr id="97" name="AutoShape 3888"/>
          <p:cNvSpPr>
            <a:spLocks noChangeArrowheads="1"/>
          </p:cNvSpPr>
          <p:nvPr/>
        </p:nvSpPr>
        <p:spPr bwMode="auto">
          <a:xfrm>
            <a:off x="12098689" y="32613600"/>
            <a:ext cx="8170511" cy="8686800"/>
          </a:xfrm>
          <a:prstGeom prst="roundRect">
            <a:avLst>
              <a:gd name="adj" fmla="val 1056"/>
            </a:avLst>
          </a:prstGeom>
          <a:solidFill>
            <a:srgbClr val="EAEAEA"/>
          </a:solidFill>
          <a:ln w="28575">
            <a:noFill/>
            <a:round/>
            <a:headEnd/>
            <a:tailEnd/>
          </a:ln>
        </p:spPr>
        <p:txBody>
          <a:bodyPr lIns="274320" tIns="182880" rIns="274320" bIns="182880"/>
          <a:lstStyle>
            <a:lvl1pPr marL="457200" indent="-457200" algn="l" eaLnBrk="0" hangingPunct="0">
              <a:tabLst>
                <a:tab pos="2400300" algn="l"/>
                <a:tab pos="3886200" algn="l"/>
                <a:tab pos="12573000" algn="l"/>
                <a:tab pos="13773150" algn="l"/>
              </a:tabLst>
              <a:defRPr sz="2800">
                <a:solidFill>
                  <a:schemeClr val="tx1"/>
                </a:solidFill>
                <a:latin typeface="Times New Roman" pitchFamily="18" charset="0"/>
              </a:defRPr>
            </a:lvl1pPr>
            <a:lvl2pPr marL="1162050" indent="-285750" algn="l" eaLnBrk="0" hangingPunct="0">
              <a:tabLst>
                <a:tab pos="2400300" algn="l"/>
                <a:tab pos="3886200" algn="l"/>
                <a:tab pos="12573000" algn="l"/>
                <a:tab pos="13773150" algn="l"/>
              </a:tabLst>
              <a:defRPr sz="2800">
                <a:solidFill>
                  <a:schemeClr val="tx1"/>
                </a:solidFill>
                <a:latin typeface="Times New Roman" pitchFamily="18" charset="0"/>
              </a:defRPr>
            </a:lvl2pPr>
            <a:lvl3pPr marL="1504950" indent="-228600" algn="l" eaLnBrk="0" hangingPunct="0">
              <a:tabLst>
                <a:tab pos="2400300" algn="l"/>
                <a:tab pos="3886200" algn="l"/>
                <a:tab pos="12573000" algn="l"/>
                <a:tab pos="13773150" algn="l"/>
              </a:tabLst>
              <a:defRPr sz="2800">
                <a:solidFill>
                  <a:schemeClr val="tx1"/>
                </a:solidFill>
                <a:latin typeface="Times New Roman" pitchFamily="18" charset="0"/>
              </a:defRPr>
            </a:lvl3pPr>
            <a:lvl4pPr marL="1847850" indent="-228600" algn="l" eaLnBrk="0" hangingPunct="0">
              <a:tabLst>
                <a:tab pos="2400300" algn="l"/>
                <a:tab pos="3886200" algn="l"/>
                <a:tab pos="12573000" algn="l"/>
                <a:tab pos="13773150" algn="l"/>
              </a:tabLst>
              <a:defRPr sz="2800">
                <a:solidFill>
                  <a:schemeClr val="tx1"/>
                </a:solidFill>
                <a:latin typeface="Times New Roman" pitchFamily="18" charset="0"/>
              </a:defRPr>
            </a:lvl4pPr>
            <a:lvl5pPr marL="2190750" indent="-228600" algn="l" eaLnBrk="0" hangingPunct="0">
              <a:tabLst>
                <a:tab pos="2400300" algn="l"/>
                <a:tab pos="3886200" algn="l"/>
                <a:tab pos="12573000" algn="l"/>
                <a:tab pos="13773150" algn="l"/>
              </a:tabLst>
              <a:defRPr sz="2800">
                <a:solidFill>
                  <a:schemeClr val="tx1"/>
                </a:solidFill>
                <a:latin typeface="Times New Roman" pitchFamily="18" charset="0"/>
              </a:defRPr>
            </a:lvl5pPr>
            <a:lvl6pPr marL="26479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6pPr>
            <a:lvl7pPr marL="31051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7pPr>
            <a:lvl8pPr marL="35623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8pPr>
            <a:lvl9pPr marL="4019550" indent="-228600" eaLnBrk="0" fontAlgn="base" hangingPunct="0">
              <a:spcBef>
                <a:spcPct val="0"/>
              </a:spcBef>
              <a:spcAft>
                <a:spcPct val="0"/>
              </a:spcAft>
              <a:tabLst>
                <a:tab pos="2400300" algn="l"/>
                <a:tab pos="3886200" algn="l"/>
                <a:tab pos="12573000" algn="l"/>
                <a:tab pos="13773150" algn="l"/>
              </a:tabLst>
              <a:defRPr sz="2800">
                <a:solidFill>
                  <a:schemeClr val="tx1"/>
                </a:solidFill>
                <a:latin typeface="Times New Roman" pitchFamily="18" charset="0"/>
              </a:defRPr>
            </a:lvl9pPr>
          </a:lstStyle>
          <a:p>
            <a:pPr algn="just" eaLnBrk="1" hangingPunct="1">
              <a:lnSpc>
                <a:spcPct val="100000"/>
              </a:lnSpc>
              <a:buFontTx/>
              <a:buChar char="•"/>
            </a:pPr>
            <a:r>
              <a:rPr lang="en-US" altLang="en-US" sz="3600" b="0" dirty="0">
                <a:sym typeface="Symbol" pitchFamily="18" charset="2"/>
              </a:rPr>
              <a:t>we can </a:t>
            </a:r>
            <a:r>
              <a:rPr lang="en-US" altLang="en-US" sz="3600" b="0" dirty="0" smtClean="0">
                <a:sym typeface="Symbol" pitchFamily="18" charset="2"/>
              </a:rPr>
              <a:t>see </a:t>
            </a:r>
            <a:r>
              <a:rPr lang="en-US" altLang="en-US" sz="3600" b="0" dirty="0">
                <a:sym typeface="Symbol" pitchFamily="18" charset="2"/>
              </a:rPr>
              <a:t>the tune (24.1, 23.14) has </a:t>
            </a:r>
            <a:r>
              <a:rPr lang="en-US" altLang="en-US" sz="3600" b="0" dirty="0" smtClean="0">
                <a:sym typeface="Symbol" pitchFamily="18" charset="2"/>
              </a:rPr>
              <a:t>asymmetric </a:t>
            </a:r>
            <a:r>
              <a:rPr lang="en-US" altLang="en-US" sz="3600" b="0" dirty="0">
                <a:sym typeface="Symbol" pitchFamily="18" charset="2"/>
              </a:rPr>
              <a:t>dynamic apertures between positive </a:t>
            </a:r>
            <a:r>
              <a:rPr lang="en-US" altLang="en-US" sz="3600" b="0" dirty="0" smtClean="0">
                <a:sym typeface="Symbol" pitchFamily="18" charset="2"/>
              </a:rPr>
              <a:t>and </a:t>
            </a:r>
            <a:r>
              <a:rPr lang="en-US" altLang="en-US" sz="3600" b="0" dirty="0">
                <a:sym typeface="Symbol" pitchFamily="18" charset="2"/>
              </a:rPr>
              <a:t>negative momentum offset, especially at ± 0.5 %. Meanwhile the tune (24.22, 23.16) has dynamic apertures of larger than 35 sigma of beam size at ± 0.5 %, and about 90 sigma of beam size with on-momentum beam. </a:t>
            </a:r>
            <a:endParaRPr lang="en-US" altLang="en-US" sz="3600" b="0" dirty="0" smtClean="0">
              <a:sym typeface="Symbol" pitchFamily="18" charset="2"/>
            </a:endParaRPr>
          </a:p>
          <a:p>
            <a:pPr algn="just" eaLnBrk="1" hangingPunct="1">
              <a:lnSpc>
                <a:spcPct val="100000"/>
              </a:lnSpc>
              <a:buFontTx/>
              <a:buChar char="•"/>
            </a:pPr>
            <a:r>
              <a:rPr lang="en-US" altLang="en-US" sz="3600" b="0" dirty="0" smtClean="0">
                <a:sym typeface="Symbol" pitchFamily="18" charset="2"/>
              </a:rPr>
              <a:t>the </a:t>
            </a:r>
            <a:r>
              <a:rPr lang="en-US" altLang="en-US" sz="3600" b="0" dirty="0">
                <a:sym typeface="Symbol" pitchFamily="18" charset="2"/>
              </a:rPr>
              <a:t>tune (24.1, 23.14) has larger dynamic aperture at ± 0.3 %, which makes it a good option also.</a:t>
            </a:r>
          </a:p>
          <a:p>
            <a:pPr eaLnBrk="1" hangingPunct="1">
              <a:lnSpc>
                <a:spcPct val="100000"/>
              </a:lnSpc>
            </a:pPr>
            <a:endParaRPr lang="en-US" altLang="en-US" sz="3200" b="0" dirty="0" smtClean="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3200" b="0" dirty="0">
              <a:sym typeface="Symbol" pitchFamily="18" charset="2"/>
            </a:endParaRPr>
          </a:p>
          <a:p>
            <a:pPr eaLnBrk="1" hangingPunct="1">
              <a:lnSpc>
                <a:spcPct val="100000"/>
              </a:lnSpc>
            </a:pPr>
            <a:endParaRPr lang="en-US" altLang="en-US" sz="2200" b="0" dirty="0">
              <a:sym typeface="Symbol" pitchFamily="18" charset="2"/>
            </a:endParaRPr>
          </a:p>
          <a:p>
            <a:pPr eaLnBrk="1" hangingPunct="1">
              <a:lnSpc>
                <a:spcPct val="100000"/>
              </a:lnSpc>
            </a:pPr>
            <a:endParaRPr lang="en-US" altLang="en-US" sz="2000" b="0" dirty="0">
              <a:sym typeface="Symbol" pitchFamily="18" charset="2"/>
            </a:endParaRPr>
          </a:p>
          <a:p>
            <a:pPr algn="ctr" eaLnBrk="1" hangingPunct="1"/>
            <a:endParaRPr lang="en-US" altLang="en-US" sz="3200" b="0" dirty="0">
              <a:sym typeface="Symbol" pitchFamily="18" charset="2"/>
            </a:endParaRPr>
          </a:p>
          <a:p>
            <a:pPr algn="ctr" eaLnBrk="1" hangingPunct="1"/>
            <a:endParaRPr lang="en-US" altLang="en-US" sz="4000" b="0" dirty="0">
              <a:latin typeface="Arial" charset="0"/>
              <a:sym typeface="Symbol" pitchFamily="18" charset="2"/>
            </a:endParaRPr>
          </a:p>
          <a:p>
            <a:pPr eaLnBrk="1" hangingPunct="1">
              <a:lnSpc>
                <a:spcPct val="100000"/>
              </a:lnSpc>
            </a:pPr>
            <a:endParaRPr lang="en-US" altLang="en-US" sz="3200" b="0" dirty="0"/>
          </a:p>
        </p:txBody>
      </p:sp>
      <p:sp>
        <p:nvSpPr>
          <p:cNvPr id="20" name="Rectangle 19"/>
          <p:cNvSpPr/>
          <p:nvPr/>
        </p:nvSpPr>
        <p:spPr>
          <a:xfrm>
            <a:off x="21542783" y="25239726"/>
            <a:ext cx="9931117" cy="923330"/>
          </a:xfrm>
          <a:prstGeom prst="rect">
            <a:avLst/>
          </a:prstGeom>
        </p:spPr>
        <p:txBody>
          <a:bodyPr wrap="none">
            <a:spAutoFit/>
          </a:bodyPr>
          <a:lstStyle/>
          <a:p>
            <a:r>
              <a:rPr lang="en-US" altLang="en-US" sz="3600" b="0" dirty="0" smtClean="0">
                <a:solidFill>
                  <a:schemeClr val="tx1"/>
                </a:solidFill>
                <a:latin typeface="+mj-lt"/>
                <a:sym typeface="Symbol" pitchFamily="18" charset="2"/>
              </a:rPr>
              <a:t>DA (Left) &amp; </a:t>
            </a:r>
            <a:r>
              <a:rPr lang="en-US" altLang="en-US" sz="3600" b="0" dirty="0">
                <a:solidFill>
                  <a:schemeClr val="tx1"/>
                </a:solidFill>
                <a:latin typeface="+mj-lt"/>
                <a:sym typeface="Symbol" pitchFamily="18" charset="2"/>
              </a:rPr>
              <a:t>tune </a:t>
            </a:r>
            <a:r>
              <a:rPr lang="en-US" altLang="en-US" sz="3600" b="0" dirty="0" smtClean="0">
                <a:solidFill>
                  <a:schemeClr val="tx1"/>
                </a:solidFill>
                <a:latin typeface="+mj-lt"/>
                <a:sym typeface="Symbol" pitchFamily="18" charset="2"/>
              </a:rPr>
              <a:t>footprint</a:t>
            </a:r>
            <a:r>
              <a:rPr lang="en-US" altLang="en-US" sz="3600" b="0" dirty="0">
                <a:solidFill>
                  <a:schemeClr val="tx1"/>
                </a:solidFill>
                <a:latin typeface="+mj-lt"/>
                <a:sym typeface="Symbol" pitchFamily="18" charset="2"/>
              </a:rPr>
              <a:t> </a:t>
            </a:r>
            <a:r>
              <a:rPr lang="en-US" altLang="en-US" sz="3600" b="0" dirty="0" smtClean="0">
                <a:solidFill>
                  <a:schemeClr val="tx1"/>
                </a:solidFill>
                <a:latin typeface="+mj-lt"/>
                <a:sym typeface="Symbol" pitchFamily="18" charset="2"/>
              </a:rPr>
              <a:t>(right) for (24.22</a:t>
            </a:r>
            <a:r>
              <a:rPr lang="en-US" altLang="en-US" sz="3600" b="0" dirty="0">
                <a:solidFill>
                  <a:schemeClr val="tx1"/>
                </a:solidFill>
                <a:latin typeface="+mj-lt"/>
                <a:sym typeface="Symbol" pitchFamily="18" charset="2"/>
              </a:rPr>
              <a:t>, 23.16) </a:t>
            </a:r>
            <a:endParaRPr lang="en-US" sz="3600" dirty="0">
              <a:solidFill>
                <a:schemeClr val="tx1"/>
              </a:solidFill>
              <a:latin typeface="+mj-lt"/>
            </a:endParaRPr>
          </a:p>
        </p:txBody>
      </p:sp>
      <p:sp>
        <p:nvSpPr>
          <p:cNvPr id="21" name="Rectangle 20"/>
          <p:cNvSpPr/>
          <p:nvPr/>
        </p:nvSpPr>
        <p:spPr>
          <a:xfrm>
            <a:off x="21583140" y="30649926"/>
            <a:ext cx="9584867" cy="923330"/>
          </a:xfrm>
          <a:prstGeom prst="rect">
            <a:avLst/>
          </a:prstGeom>
        </p:spPr>
        <p:txBody>
          <a:bodyPr wrap="none">
            <a:spAutoFit/>
          </a:bodyPr>
          <a:lstStyle/>
          <a:p>
            <a:r>
              <a:rPr lang="en-US" altLang="en-US" sz="3600" b="0" dirty="0">
                <a:solidFill>
                  <a:schemeClr val="tx1"/>
                </a:solidFill>
                <a:latin typeface="+mj-lt"/>
                <a:sym typeface="Symbol" pitchFamily="18" charset="2"/>
              </a:rPr>
              <a:t>DA (Left) &amp; tune footprint (right) </a:t>
            </a:r>
            <a:r>
              <a:rPr lang="en-US" altLang="en-US" sz="3600" b="0" dirty="0" smtClean="0">
                <a:solidFill>
                  <a:schemeClr val="tx1"/>
                </a:solidFill>
                <a:latin typeface="+mj-lt"/>
                <a:sym typeface="Symbol" pitchFamily="18" charset="2"/>
              </a:rPr>
              <a:t>for (24.1</a:t>
            </a:r>
            <a:r>
              <a:rPr lang="en-US" altLang="en-US" sz="3600" b="0" dirty="0">
                <a:solidFill>
                  <a:schemeClr val="tx1"/>
                </a:solidFill>
                <a:latin typeface="+mj-lt"/>
                <a:sym typeface="Symbol" pitchFamily="18" charset="2"/>
              </a:rPr>
              <a:t>, 23.14</a:t>
            </a:r>
            <a:r>
              <a:rPr lang="en-US" altLang="en-US" sz="3600" b="0" dirty="0" smtClean="0">
                <a:solidFill>
                  <a:schemeClr val="tx1"/>
                </a:solidFill>
                <a:latin typeface="+mj-lt"/>
                <a:sym typeface="Symbol" pitchFamily="18" charset="2"/>
              </a:rPr>
              <a:t>)</a:t>
            </a:r>
            <a:endParaRPr lang="en-US" sz="3600" dirty="0">
              <a:solidFill>
                <a:schemeClr val="tx1"/>
              </a:solidFill>
              <a:latin typeface="+mj-lt"/>
            </a:endParaRPr>
          </a:p>
        </p:txBody>
      </p:sp>
      <p:pic>
        <p:nvPicPr>
          <p:cNvPr id="1040" name="Picture 31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591110" y="37027716"/>
            <a:ext cx="11489089" cy="36955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667311" y="32766000"/>
            <a:ext cx="11472039" cy="369005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17"/>
          <p:cNvSpPr>
            <a:spLocks noChangeArrowheads="1"/>
          </p:cNvSpPr>
          <p:nvPr/>
        </p:nvSpPr>
        <p:spPr bwMode="auto">
          <a:xfrm>
            <a:off x="0" y="0"/>
            <a:ext cx="3291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8"/>
          <p:cNvSpPr>
            <a:spLocks noChangeArrowheads="1"/>
          </p:cNvSpPr>
          <p:nvPr/>
        </p:nvSpPr>
        <p:spPr bwMode="auto">
          <a:xfrm>
            <a:off x="0" y="1419225"/>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6"/>
          <p:cNvSpPr/>
          <p:nvPr/>
        </p:nvSpPr>
        <p:spPr>
          <a:xfrm>
            <a:off x="20116800" y="35989921"/>
            <a:ext cx="12654258" cy="923330"/>
          </a:xfrm>
          <a:prstGeom prst="rect">
            <a:avLst/>
          </a:prstGeom>
        </p:spPr>
        <p:txBody>
          <a:bodyPr wrap="square">
            <a:spAutoFit/>
          </a:bodyPr>
          <a:lstStyle/>
          <a:p>
            <a:r>
              <a:rPr lang="en-US" sz="3600" b="0" dirty="0">
                <a:solidFill>
                  <a:schemeClr val="tx1"/>
                </a:solidFill>
                <a:latin typeface="Times New Roman" pitchFamily="18" charset="0"/>
              </a:rPr>
              <a:t>β∗  (left), tune (middle), &amp;</a:t>
            </a:r>
            <a:r>
              <a:rPr lang="en-US" sz="3600" b="0" dirty="0" smtClean="0">
                <a:solidFill>
                  <a:schemeClr val="tx1"/>
                </a:solidFill>
                <a:latin typeface="Times New Roman" pitchFamily="18" charset="0"/>
              </a:rPr>
              <a:t> DA (right</a:t>
            </a:r>
            <a:r>
              <a:rPr lang="en-US" sz="3600" b="0" dirty="0">
                <a:solidFill>
                  <a:schemeClr val="tx1"/>
                </a:solidFill>
                <a:latin typeface="Times New Roman" pitchFamily="18" charset="0"/>
              </a:rPr>
              <a:t>) </a:t>
            </a:r>
            <a:r>
              <a:rPr lang="en-US" sz="3600" b="0" dirty="0" smtClean="0">
                <a:solidFill>
                  <a:schemeClr val="tx1"/>
                </a:solidFill>
                <a:latin typeface="Times New Roman" pitchFamily="18" charset="0"/>
              </a:rPr>
              <a:t>to </a:t>
            </a:r>
            <a:r>
              <a:rPr lang="en-US" sz="3600" b="0" dirty="0" err="1">
                <a:solidFill>
                  <a:schemeClr val="tx1"/>
                </a:solidFill>
                <a:latin typeface="Times New Roman" pitchFamily="18" charset="0"/>
              </a:rPr>
              <a:t>δp</a:t>
            </a:r>
            <a:r>
              <a:rPr lang="en-US" sz="3600" b="0" dirty="0">
                <a:solidFill>
                  <a:schemeClr val="tx1"/>
                </a:solidFill>
                <a:latin typeface="Times New Roman" pitchFamily="18" charset="0"/>
              </a:rPr>
              <a:t> for </a:t>
            </a:r>
            <a:r>
              <a:rPr lang="en-US" sz="3600" b="0" dirty="0" smtClean="0">
                <a:solidFill>
                  <a:schemeClr val="tx1"/>
                </a:solidFill>
                <a:latin typeface="Times New Roman" pitchFamily="18" charset="0"/>
              </a:rPr>
              <a:t>(</a:t>
            </a:r>
            <a:r>
              <a:rPr lang="en-US" sz="3600" b="0" dirty="0">
                <a:solidFill>
                  <a:schemeClr val="tx1"/>
                </a:solidFill>
                <a:latin typeface="Times New Roman" pitchFamily="18" charset="0"/>
              </a:rPr>
              <a:t>24.22, 23.16</a:t>
            </a:r>
            <a:r>
              <a:rPr lang="en-US" sz="3600" b="0" dirty="0" smtClean="0">
                <a:solidFill>
                  <a:schemeClr val="tx1"/>
                </a:solidFill>
                <a:latin typeface="Times New Roman" pitchFamily="18" charset="0"/>
              </a:rPr>
              <a:t>)</a:t>
            </a:r>
            <a:endParaRPr lang="en-US" sz="3600" b="0" dirty="0">
              <a:solidFill>
                <a:schemeClr val="tx1"/>
              </a:solidFill>
              <a:latin typeface="Times New Roman" pitchFamily="18" charset="0"/>
            </a:endParaRPr>
          </a:p>
        </p:txBody>
      </p:sp>
      <p:sp>
        <p:nvSpPr>
          <p:cNvPr id="110" name="Rectangle 109"/>
          <p:cNvSpPr/>
          <p:nvPr/>
        </p:nvSpPr>
        <p:spPr>
          <a:xfrm>
            <a:off x="20116800" y="40529470"/>
            <a:ext cx="12654258" cy="923330"/>
          </a:xfrm>
          <a:prstGeom prst="rect">
            <a:avLst/>
          </a:prstGeom>
        </p:spPr>
        <p:txBody>
          <a:bodyPr wrap="square">
            <a:spAutoFit/>
          </a:bodyPr>
          <a:lstStyle/>
          <a:p>
            <a:r>
              <a:rPr lang="en-US" sz="3600" b="0" dirty="0">
                <a:solidFill>
                  <a:schemeClr val="tx1"/>
                </a:solidFill>
                <a:latin typeface="Times New Roman" pitchFamily="18" charset="0"/>
              </a:rPr>
              <a:t>β∗  (left), tune (middle), &amp;</a:t>
            </a:r>
            <a:r>
              <a:rPr lang="en-US" sz="3600" b="0" dirty="0" smtClean="0">
                <a:solidFill>
                  <a:schemeClr val="tx1"/>
                </a:solidFill>
                <a:latin typeface="Times New Roman" pitchFamily="18" charset="0"/>
              </a:rPr>
              <a:t> DA (right</a:t>
            </a:r>
            <a:r>
              <a:rPr lang="en-US" sz="3600" b="0" dirty="0">
                <a:solidFill>
                  <a:schemeClr val="tx1"/>
                </a:solidFill>
                <a:latin typeface="Times New Roman" pitchFamily="18" charset="0"/>
              </a:rPr>
              <a:t>) </a:t>
            </a:r>
            <a:r>
              <a:rPr lang="en-US" sz="3600" b="0" dirty="0" smtClean="0">
                <a:solidFill>
                  <a:schemeClr val="tx1"/>
                </a:solidFill>
                <a:latin typeface="Times New Roman" pitchFamily="18" charset="0"/>
              </a:rPr>
              <a:t>to </a:t>
            </a:r>
            <a:r>
              <a:rPr lang="en-US" sz="3600" b="0" dirty="0" err="1">
                <a:solidFill>
                  <a:schemeClr val="tx1"/>
                </a:solidFill>
                <a:latin typeface="Times New Roman" pitchFamily="18" charset="0"/>
              </a:rPr>
              <a:t>δp</a:t>
            </a:r>
            <a:r>
              <a:rPr lang="en-US" sz="3600" b="0" dirty="0">
                <a:solidFill>
                  <a:schemeClr val="tx1"/>
                </a:solidFill>
                <a:latin typeface="Times New Roman" pitchFamily="18" charset="0"/>
              </a:rPr>
              <a:t> for </a:t>
            </a:r>
            <a:r>
              <a:rPr lang="en-US" sz="3600" b="0" dirty="0" smtClean="0">
                <a:solidFill>
                  <a:schemeClr val="tx1"/>
                </a:solidFill>
                <a:latin typeface="Times New Roman" pitchFamily="18" charset="0"/>
              </a:rPr>
              <a:t>(24.1, 23.14)</a:t>
            </a:r>
            <a:endParaRPr lang="en-US" sz="3600" b="0" dirty="0">
              <a:solidFill>
                <a:schemeClr val="tx1"/>
              </a:solidFill>
              <a:latin typeface="Times New Roman" pitchFamily="18" charset="0"/>
            </a:endParaRPr>
          </a:p>
        </p:txBody>
      </p:sp>
      <p:pic>
        <p:nvPicPr>
          <p:cNvPr id="111" name="Picture Placeholder 6" descr="JLEIC_1.jpg"/>
          <p:cNvPicPr>
            <a:picLocks noChangeAspect="1"/>
          </p:cNvPicPr>
          <p:nvPr/>
        </p:nvPicPr>
        <p:blipFill>
          <a:blip r:embed="rId21" cstate="print">
            <a:extLst>
              <a:ext uri="{28A0092B-C50C-407E-A947-70E740481C1C}">
                <a14:useLocalDpi xmlns:a14="http://schemas.microsoft.com/office/drawing/2010/main" val="0"/>
              </a:ext>
            </a:extLst>
          </a:blip>
          <a:srcRect t="1972" b="1972"/>
          <a:stretch>
            <a:fillRect/>
          </a:stretch>
        </p:blipFill>
        <p:spPr>
          <a:xfrm>
            <a:off x="1526634" y="17505983"/>
            <a:ext cx="10007392" cy="573501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45295</TotalTime>
  <Words>766</Words>
  <Application>Microsoft Office PowerPoint</Application>
  <PresentationFormat>Custom</PresentationFormat>
  <Paragraphs>122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IIT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dc:creator>
  <cp:lastModifiedBy>Guohui Wei</cp:lastModifiedBy>
  <cp:revision>479</cp:revision>
  <dcterms:created xsi:type="dcterms:W3CDTF">2003-04-07T21:48:10Z</dcterms:created>
  <dcterms:modified xsi:type="dcterms:W3CDTF">2018-04-30T17:24:34Z</dcterms:modified>
</cp:coreProperties>
</file>