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48"/>
  </p:notesMasterIdLst>
  <p:handoutMasterIdLst>
    <p:handoutMasterId r:id="rId49"/>
  </p:handoutMasterIdLst>
  <p:sldIdLst>
    <p:sldId id="258" r:id="rId3"/>
    <p:sldId id="336" r:id="rId4"/>
    <p:sldId id="383" r:id="rId5"/>
    <p:sldId id="384" r:id="rId6"/>
    <p:sldId id="382" r:id="rId7"/>
    <p:sldId id="385" r:id="rId8"/>
    <p:sldId id="386" r:id="rId9"/>
    <p:sldId id="388" r:id="rId10"/>
    <p:sldId id="391" r:id="rId11"/>
    <p:sldId id="377" r:id="rId12"/>
    <p:sldId id="392" r:id="rId13"/>
    <p:sldId id="378" r:id="rId14"/>
    <p:sldId id="393" r:id="rId15"/>
    <p:sldId id="394" r:id="rId16"/>
    <p:sldId id="395" r:id="rId17"/>
    <p:sldId id="396" r:id="rId18"/>
    <p:sldId id="397" r:id="rId19"/>
    <p:sldId id="398" r:id="rId20"/>
    <p:sldId id="401" r:id="rId21"/>
    <p:sldId id="419" r:id="rId22"/>
    <p:sldId id="420" r:id="rId23"/>
    <p:sldId id="406" r:id="rId24"/>
    <p:sldId id="421" r:id="rId25"/>
    <p:sldId id="405" r:id="rId26"/>
    <p:sldId id="407" r:id="rId27"/>
    <p:sldId id="408" r:id="rId28"/>
    <p:sldId id="409" r:id="rId29"/>
    <p:sldId id="410" r:id="rId30"/>
    <p:sldId id="411" r:id="rId31"/>
    <p:sldId id="413" r:id="rId32"/>
    <p:sldId id="414" r:id="rId33"/>
    <p:sldId id="415" r:id="rId34"/>
    <p:sldId id="434" r:id="rId35"/>
    <p:sldId id="355" r:id="rId36"/>
    <p:sldId id="430" r:id="rId37"/>
    <p:sldId id="356" r:id="rId38"/>
    <p:sldId id="360" r:id="rId39"/>
    <p:sldId id="438" r:id="rId40"/>
    <p:sldId id="431" r:id="rId41"/>
    <p:sldId id="427" r:id="rId42"/>
    <p:sldId id="428" r:id="rId43"/>
    <p:sldId id="429" r:id="rId44"/>
    <p:sldId id="423" r:id="rId45"/>
    <p:sldId id="425" r:id="rId46"/>
    <p:sldId id="437" r:id="rId47"/>
  </p:sldIdLst>
  <p:sldSz cx="9144000" cy="6858000" type="screen4x3"/>
  <p:notesSz cx="9232900" cy="6934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66FFCC"/>
    <a:srgbClr val="00FF99"/>
    <a:srgbClr val="0000FF"/>
    <a:srgbClr val="FFFFCC"/>
    <a:srgbClr val="CC0099"/>
    <a:srgbClr val="CC00CC"/>
    <a:srgbClr val="FF3399"/>
    <a:srgbClr val="FF66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9" autoAdjust="0"/>
    <p:restoredTop sz="99196" autoAdjust="0"/>
  </p:normalViewPr>
  <p:slideViewPr>
    <p:cSldViewPr snapToGrid="0" snapToObjects="1" showGuides="1">
      <p:cViewPr>
        <p:scale>
          <a:sx n="70" d="100"/>
          <a:sy n="70" d="100"/>
        </p:scale>
        <p:origin x="-498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Yuhong\Desktop\MEIC%20lumi%20plo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143773420796"/>
          <c:y val="3.4930373286672499E-2"/>
          <c:w val="0.83029365270710298"/>
          <c:h val="0.77471974750819905"/>
        </c:manualLayout>
      </c:layout>
      <c:scatterChart>
        <c:scatterStyle val="smoothMarker"/>
        <c:varyColors val="0"/>
        <c:ser>
          <c:idx val="0"/>
          <c:order val="0"/>
          <c:tx>
            <c:v>A full acceptance detector</c:v>
          </c:tx>
          <c:spPr>
            <a:ln w="57150"/>
          </c:spPr>
          <c:marker>
            <c:spPr>
              <a:ln w="57150"/>
            </c:spPr>
          </c:marker>
          <c:xVal>
            <c:numRef>
              <c:f>Sheet1!$A$1:$A$5</c:f>
              <c:numCache>
                <c:formatCode>General</c:formatCode>
                <c:ptCount val="5"/>
                <c:pt idx="0">
                  <c:v>21.9</c:v>
                </c:pt>
                <c:pt idx="1">
                  <c:v>28.3</c:v>
                </c:pt>
                <c:pt idx="2">
                  <c:v>34.700000000000003</c:v>
                </c:pt>
                <c:pt idx="3">
                  <c:v>44.7</c:v>
                </c:pt>
                <c:pt idx="4">
                  <c:v>63.3</c:v>
                </c:pt>
              </c:numCache>
            </c:numRef>
          </c:xVal>
          <c:yVal>
            <c:numRef>
              <c:f>Sheet1!$B$1:$B$5</c:f>
              <c:numCache>
                <c:formatCode>General</c:formatCode>
                <c:ptCount val="5"/>
                <c:pt idx="0">
                  <c:v>1.9</c:v>
                </c:pt>
                <c:pt idx="1">
                  <c:v>4.8099999999999996</c:v>
                </c:pt>
                <c:pt idx="2">
                  <c:v>5.94</c:v>
                </c:pt>
                <c:pt idx="3">
                  <c:v>4.5999999999999996</c:v>
                </c:pt>
                <c:pt idx="4">
                  <c:v>1.04</c:v>
                </c:pt>
              </c:numCache>
            </c:numRef>
          </c:yVal>
          <c:smooth val="1"/>
        </c:ser>
        <c:ser>
          <c:idx val="1"/>
          <c:order val="1"/>
          <c:tx>
            <c:v>A high luminosity detector</c:v>
          </c:tx>
          <c:spPr>
            <a:ln w="57150"/>
          </c:spPr>
          <c:marker>
            <c:spPr>
              <a:ln w="57150"/>
            </c:spPr>
          </c:marker>
          <c:xVal>
            <c:numRef>
              <c:f>Sheet1!$A$1:$A$5</c:f>
              <c:numCache>
                <c:formatCode>General</c:formatCode>
                <c:ptCount val="5"/>
                <c:pt idx="0">
                  <c:v>21.9</c:v>
                </c:pt>
                <c:pt idx="1">
                  <c:v>28.3</c:v>
                </c:pt>
                <c:pt idx="2">
                  <c:v>34.700000000000003</c:v>
                </c:pt>
                <c:pt idx="3">
                  <c:v>44.7</c:v>
                </c:pt>
                <c:pt idx="4">
                  <c:v>63.3</c:v>
                </c:pt>
              </c:numCache>
            </c:numRef>
          </c:xVal>
          <c:yVal>
            <c:numRef>
              <c:f>Sheet1!$C$1:$C$5</c:f>
              <c:numCache>
                <c:formatCode>General</c:formatCode>
                <c:ptCount val="5"/>
                <c:pt idx="0">
                  <c:v>3.5</c:v>
                </c:pt>
                <c:pt idx="1">
                  <c:v>9.66</c:v>
                </c:pt>
                <c:pt idx="2">
                  <c:v>10.88</c:v>
                </c:pt>
                <c:pt idx="3">
                  <c:v>7.5</c:v>
                </c:pt>
                <c:pt idx="4">
                  <c:v>1.4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47776"/>
        <c:axId val="74412800"/>
      </c:scatterChart>
      <c:valAx>
        <c:axId val="73947776"/>
        <c:scaling>
          <c:orientation val="minMax"/>
          <c:min val="20"/>
        </c:scaling>
        <c:delete val="0"/>
        <c:axPos val="b"/>
        <c:numFmt formatCode="General" sourceLinked="1"/>
        <c:majorTickMark val="out"/>
        <c:minorTickMark val="none"/>
        <c:tickLblPos val="nextTo"/>
        <c:crossAx val="74412800"/>
        <c:crosses val="autoZero"/>
        <c:crossBetween val="midCat"/>
      </c:valAx>
      <c:valAx>
        <c:axId val="74412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39477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0474571123157597"/>
          <c:y val="0"/>
          <c:w val="0.49247658271975098"/>
          <c:h val="0.2894009348706240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 b="1"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image" Target="../media/image73.wmf"/><Relationship Id="rId18" Type="http://schemas.openxmlformats.org/officeDocument/2006/relationships/image" Target="../media/image78.wmf"/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12" Type="http://schemas.openxmlformats.org/officeDocument/2006/relationships/image" Target="../media/image72.wmf"/><Relationship Id="rId17" Type="http://schemas.openxmlformats.org/officeDocument/2006/relationships/image" Target="../media/image77.wmf"/><Relationship Id="rId2" Type="http://schemas.openxmlformats.org/officeDocument/2006/relationships/image" Target="../media/image62.wmf"/><Relationship Id="rId16" Type="http://schemas.openxmlformats.org/officeDocument/2006/relationships/image" Target="../media/image76.wmf"/><Relationship Id="rId20" Type="http://schemas.openxmlformats.org/officeDocument/2006/relationships/image" Target="../media/image80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11" Type="http://schemas.openxmlformats.org/officeDocument/2006/relationships/image" Target="../media/image71.wmf"/><Relationship Id="rId5" Type="http://schemas.openxmlformats.org/officeDocument/2006/relationships/image" Target="../media/image65.wmf"/><Relationship Id="rId15" Type="http://schemas.openxmlformats.org/officeDocument/2006/relationships/image" Target="../media/image75.wmf"/><Relationship Id="rId10" Type="http://schemas.openxmlformats.org/officeDocument/2006/relationships/image" Target="../media/image70.wmf"/><Relationship Id="rId19" Type="http://schemas.openxmlformats.org/officeDocument/2006/relationships/image" Target="../media/image79.wmf"/><Relationship Id="rId4" Type="http://schemas.openxmlformats.org/officeDocument/2006/relationships/image" Target="../media/image64.wmf"/><Relationship Id="rId9" Type="http://schemas.openxmlformats.org/officeDocument/2006/relationships/image" Target="../media/image69.wmf"/><Relationship Id="rId14" Type="http://schemas.openxmlformats.org/officeDocument/2006/relationships/image" Target="../media/image7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0.00139</cdr:x>
      <cdr:y>0.06944</cdr:y>
    </cdr:from>
    <cdr:to>
      <cdr:x>0.07222</cdr:x>
      <cdr:y>0.79167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822328" y="1019181"/>
          <a:ext cx="1981221" cy="3238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400" b="1" dirty="0"/>
            <a:t>Luminosity (</a:t>
          </a:r>
          <a:r>
            <a:rPr lang="en-US" sz="2400" b="1" dirty="0">
              <a:solidFill>
                <a:srgbClr val="0000FF"/>
              </a:solidFill>
            </a:rPr>
            <a:t>10</a:t>
          </a:r>
          <a:r>
            <a:rPr lang="en-US" sz="2400" b="1" baseline="30000" dirty="0">
              <a:solidFill>
                <a:srgbClr val="0000FF"/>
              </a:solidFill>
            </a:rPr>
            <a:t>33</a:t>
          </a:r>
          <a:r>
            <a:rPr lang="en-US" sz="2400" b="1" dirty="0"/>
            <a:t> cm</a:t>
          </a:r>
          <a:r>
            <a:rPr lang="en-US" sz="2400" b="1" baseline="30000" dirty="0"/>
            <a:t>-2</a:t>
          </a:r>
          <a:r>
            <a:rPr lang="en-US" sz="2400" b="1" dirty="0"/>
            <a:t>s</a:t>
          </a:r>
          <a:r>
            <a:rPr lang="en-US" sz="2400" b="1" baseline="30000" dirty="0"/>
            <a:t>-1</a:t>
          </a:r>
          <a:r>
            <a:rPr lang="en-US" sz="2400" b="1" dirty="0"/>
            <a:t>)</a:t>
          </a:r>
        </a:p>
      </cdr:txBody>
    </cdr:sp>
  </cdr:relSizeAnchor>
  <cdr:relSizeAnchor xmlns:cdr="http://schemas.openxmlformats.org/drawingml/2006/chartDrawing">
    <cdr:from>
      <cdr:x>0.31918</cdr:x>
      <cdr:y>0.91435</cdr:y>
    </cdr:from>
    <cdr:to>
      <cdr:x>0.74001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96827" y="4337456"/>
          <a:ext cx="3292002" cy="4063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400" b="1" dirty="0"/>
            <a:t>CM energy (</a:t>
          </a:r>
          <a:r>
            <a:rPr lang="en-US" sz="2400" b="1" dirty="0" err="1"/>
            <a:t>GeV</a:t>
          </a:r>
          <a:r>
            <a:rPr lang="en-US" sz="2400" b="1" dirty="0"/>
            <a:t>)</a:t>
          </a:r>
        </a:p>
      </cdr:txBody>
    </cdr:sp>
  </cdr:relSizeAnchor>
  <cdr:relSizeAnchor xmlns:cdr="http://schemas.openxmlformats.org/drawingml/2006/chartDrawing">
    <cdr:from>
      <cdr:x>0.13445</cdr:x>
      <cdr:y>0.16248</cdr:y>
    </cdr:from>
    <cdr:to>
      <cdr:x>0.5</cdr:x>
      <cdr:y>0.16476</cdr:y>
    </cdr:to>
    <cdr:sp macro="" textlink="">
      <cdr:nvSpPr>
        <cdr:cNvPr id="5" name="Straight Connector 4"/>
        <cdr:cNvSpPr/>
      </cdr:nvSpPr>
      <cdr:spPr>
        <a:xfrm xmlns:a="http://schemas.openxmlformats.org/drawingml/2006/main" flipV="1">
          <a:off x="1051719" y="770745"/>
          <a:ext cx="2859602" cy="10855"/>
        </a:xfrm>
        <a:prstGeom xmlns:a="http://schemas.openxmlformats.org/drawingml/2006/main" prst="line">
          <a:avLst/>
        </a:prstGeom>
        <a:ln xmlns:a="http://schemas.openxmlformats.org/drawingml/2006/main" w="38100" cap="flat" cmpd="sng" algn="ctr">
          <a:solidFill>
            <a:schemeClr val="bg1">
              <a:lumMod val="65000"/>
            </a:schemeClr>
          </a:solidFill>
          <a:prstDash val="sysDash"/>
          <a:round/>
          <a:headEnd type="none" w="med" len="med"/>
          <a:tailEnd type="none" w="med" len="med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</cdr:x>
      <cdr:y>0</cdr:y>
    </cdr:from>
    <cdr:to>
      <cdr:x>0.079</cdr:x>
      <cdr:y>0.08434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0" y="0"/>
          <a:ext cx="617977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2000" b="1" dirty="0" smtClean="0"/>
            <a:t>10</a:t>
          </a:r>
          <a:r>
            <a:rPr lang="en-US" sz="2000" b="1" baseline="30000" dirty="0" smtClean="0"/>
            <a:t>34</a:t>
          </a:r>
          <a:endParaRPr lang="en-US" b="1" baseline="30000" dirty="0"/>
        </a:p>
      </cdr:txBody>
    </cdr:sp>
  </cdr:relSizeAnchor>
  <cdr:relSizeAnchor xmlns:cdr="http://schemas.openxmlformats.org/drawingml/2006/chartDrawing">
    <cdr:from>
      <cdr:x>0.69955</cdr:x>
      <cdr:y>0.09245</cdr:y>
    </cdr:from>
    <cdr:to>
      <cdr:x>0.81644</cdr:x>
      <cdr:y>0.28521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472335" y="43856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(baseline)</a:t>
          </a:r>
          <a:endParaRPr lang="en-US" sz="1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0361" cy="3462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0430" y="0"/>
            <a:ext cx="4000361" cy="3462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F4A41-6AAD-4E05-BD56-388310816083}" type="datetimeFigureOut">
              <a:rPr lang="en-US" smtClean="0"/>
              <a:pPr/>
              <a:t>4/30/2015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86775"/>
            <a:ext cx="4000361" cy="34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0430" y="6586775"/>
            <a:ext cx="4000361" cy="34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7AAFA-9540-4D60-919F-318B8DE97A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0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0923" cy="3467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9841" y="0"/>
            <a:ext cx="4000923" cy="3467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4/30/2015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82900" y="520700"/>
            <a:ext cx="3467100" cy="2600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290" y="3293745"/>
            <a:ext cx="7386320" cy="31203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86287"/>
            <a:ext cx="4000923" cy="3467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9841" y="6586287"/>
            <a:ext cx="4000923" cy="3467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96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54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37376"/>
            <a:ext cx="9143999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92" y="923366"/>
            <a:ext cx="8453718" cy="5202798"/>
          </a:xfrm>
          <a:prstGeom prst="rect">
            <a:avLst/>
          </a:prstGeom>
        </p:spPr>
        <p:txBody>
          <a:bodyPr/>
          <a:lstStyle>
            <a:lvl1pPr marL="342900" indent="-342900">
              <a:buSzPct val="85000"/>
              <a:buFontTx/>
              <a:buBlip>
                <a:blip r:embed="rId2"/>
              </a:buBlip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1219200" y="6519497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IPAC’15, Richmond, May 5, 2015                                           </a:t>
            </a:r>
            <a:r>
              <a:rPr lang="en-US" sz="12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 </a:t>
            </a:r>
            <a:fld id="{689EDE09-E4EE-4782-BF53-0BC46E61FA20}" type="slidenum">
              <a:rPr lang="en-US" sz="12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2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>
            <a:off x="1219200" y="6519497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IPAC’15, Richmond, May 5, 2015                                           </a:t>
            </a:r>
            <a:r>
              <a:rPr lang="en-US" sz="12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 </a:t>
            </a:r>
            <a:fld id="{689EDE09-E4EE-4782-BF53-0BC46E61FA20}" type="slidenum">
              <a:rPr lang="en-US" sz="12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2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1219200" y="6519497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IPAC’15, Richmond, May 5, 2015                                           </a:t>
            </a:r>
            <a:r>
              <a:rPr lang="en-US" sz="12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 </a:t>
            </a:r>
            <a:fld id="{689EDE09-E4EE-4782-BF53-0BC46E61FA20}" type="slidenum">
              <a:rPr lang="en-US" sz="12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2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60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1219200" y="6519497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IPAC’15, Richmond, May 5, 2015                                           </a:t>
            </a:r>
            <a:r>
              <a:rPr lang="en-US" sz="12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 </a:t>
            </a:r>
            <a:fld id="{689EDE09-E4EE-4782-BF53-0BC46E61FA20}" type="slidenum">
              <a:rPr lang="en-US" sz="12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2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85000"/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1219200" y="6519497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IPAC’15, Richmond, May 5, 2015                                           </a:t>
            </a:r>
            <a:r>
              <a:rPr lang="en-US" sz="12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 </a:t>
            </a:r>
            <a:fld id="{689EDE09-E4EE-4782-BF53-0BC46E61FA20}" type="slidenum">
              <a:rPr lang="en-US" sz="12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2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2688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85000"/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microsoft.com/office/2007/relationships/hdphoto" Target="../media/hdphoto2.wdp"/><Relationship Id="rId17" Type="http://schemas.openxmlformats.org/officeDocument/2006/relationships/image" Target="../media/image3.gif"/><Relationship Id="rId2" Type="http://schemas.openxmlformats.org/officeDocument/2006/relationships/image" Target="../media/image40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5" Type="http://schemas.openxmlformats.org/officeDocument/2006/relationships/image" Target="../media/image51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gif"/><Relationship Id="rId4" Type="http://schemas.openxmlformats.org/officeDocument/2006/relationships/image" Target="../media/image59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67.wmf"/><Relationship Id="rId26" Type="http://schemas.openxmlformats.org/officeDocument/2006/relationships/image" Target="../media/image71.wmf"/><Relationship Id="rId39" Type="http://schemas.openxmlformats.org/officeDocument/2006/relationships/oleObject" Target="../embeddings/oleObject21.bin"/><Relationship Id="rId3" Type="http://schemas.openxmlformats.org/officeDocument/2006/relationships/oleObject" Target="../embeddings/oleObject4.bin"/><Relationship Id="rId21" Type="http://schemas.openxmlformats.org/officeDocument/2006/relationships/oleObject" Target="../embeddings/oleObject12.bin"/><Relationship Id="rId34" Type="http://schemas.openxmlformats.org/officeDocument/2006/relationships/image" Target="../media/image75.wmf"/><Relationship Id="rId42" Type="http://schemas.openxmlformats.org/officeDocument/2006/relationships/image" Target="../media/image79.wmf"/><Relationship Id="rId7" Type="http://schemas.openxmlformats.org/officeDocument/2006/relationships/oleObject" Target="../embeddings/oleObject5.bin"/><Relationship Id="rId12" Type="http://schemas.openxmlformats.org/officeDocument/2006/relationships/image" Target="../media/image64.wmf"/><Relationship Id="rId17" Type="http://schemas.openxmlformats.org/officeDocument/2006/relationships/oleObject" Target="../embeddings/oleObject10.bin"/><Relationship Id="rId25" Type="http://schemas.openxmlformats.org/officeDocument/2006/relationships/oleObject" Target="../embeddings/oleObject14.bin"/><Relationship Id="rId33" Type="http://schemas.openxmlformats.org/officeDocument/2006/relationships/oleObject" Target="../embeddings/oleObject18.bin"/><Relationship Id="rId38" Type="http://schemas.openxmlformats.org/officeDocument/2006/relationships/image" Target="../media/image7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6.wmf"/><Relationship Id="rId20" Type="http://schemas.openxmlformats.org/officeDocument/2006/relationships/image" Target="../media/image68.wmf"/><Relationship Id="rId29" Type="http://schemas.openxmlformats.org/officeDocument/2006/relationships/oleObject" Target="../embeddings/oleObject16.bin"/><Relationship Id="rId41" Type="http://schemas.openxmlformats.org/officeDocument/2006/relationships/oleObject" Target="../embeddings/oleObject22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81.png"/><Relationship Id="rId11" Type="http://schemas.openxmlformats.org/officeDocument/2006/relationships/oleObject" Target="../embeddings/oleObject7.bin"/><Relationship Id="rId24" Type="http://schemas.openxmlformats.org/officeDocument/2006/relationships/image" Target="../media/image70.wmf"/><Relationship Id="rId32" Type="http://schemas.openxmlformats.org/officeDocument/2006/relationships/image" Target="../media/image74.wmf"/><Relationship Id="rId37" Type="http://schemas.openxmlformats.org/officeDocument/2006/relationships/oleObject" Target="../embeddings/oleObject20.bin"/><Relationship Id="rId40" Type="http://schemas.openxmlformats.org/officeDocument/2006/relationships/image" Target="../media/image78.wmf"/><Relationship Id="rId45" Type="http://schemas.openxmlformats.org/officeDocument/2006/relationships/image" Target="../media/image82.png"/><Relationship Id="rId5" Type="http://schemas.openxmlformats.org/officeDocument/2006/relationships/image" Target="../media/image3.gif"/><Relationship Id="rId15" Type="http://schemas.openxmlformats.org/officeDocument/2006/relationships/oleObject" Target="../embeddings/oleObject9.bin"/><Relationship Id="rId23" Type="http://schemas.openxmlformats.org/officeDocument/2006/relationships/oleObject" Target="../embeddings/oleObject13.bin"/><Relationship Id="rId28" Type="http://schemas.openxmlformats.org/officeDocument/2006/relationships/image" Target="../media/image72.wmf"/><Relationship Id="rId36" Type="http://schemas.openxmlformats.org/officeDocument/2006/relationships/image" Target="../media/image76.wmf"/><Relationship Id="rId10" Type="http://schemas.openxmlformats.org/officeDocument/2006/relationships/image" Target="../media/image63.wmf"/><Relationship Id="rId19" Type="http://schemas.openxmlformats.org/officeDocument/2006/relationships/oleObject" Target="../embeddings/oleObject11.bin"/><Relationship Id="rId31" Type="http://schemas.openxmlformats.org/officeDocument/2006/relationships/oleObject" Target="../embeddings/oleObject17.bin"/><Relationship Id="rId44" Type="http://schemas.openxmlformats.org/officeDocument/2006/relationships/image" Target="../media/image80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65.wmf"/><Relationship Id="rId22" Type="http://schemas.openxmlformats.org/officeDocument/2006/relationships/image" Target="../media/image69.wmf"/><Relationship Id="rId27" Type="http://schemas.openxmlformats.org/officeDocument/2006/relationships/oleObject" Target="../embeddings/oleObject15.bin"/><Relationship Id="rId30" Type="http://schemas.openxmlformats.org/officeDocument/2006/relationships/image" Target="../media/image73.wmf"/><Relationship Id="rId35" Type="http://schemas.openxmlformats.org/officeDocument/2006/relationships/oleObject" Target="../embeddings/oleObject19.bin"/><Relationship Id="rId43" Type="http://schemas.openxmlformats.org/officeDocument/2006/relationships/oleObject" Target="../embeddings/oleObject23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49.jpeg"/><Relationship Id="rId10" Type="http://schemas.microsoft.com/office/2007/relationships/hdphoto" Target="../media/hdphoto4.wdp"/><Relationship Id="rId4" Type="http://schemas.openxmlformats.org/officeDocument/2006/relationships/image" Target="../media/image48.png"/><Relationship Id="rId9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260.png"/><Relationship Id="rId7" Type="http://schemas.openxmlformats.org/officeDocument/2006/relationships/image" Target="../media/image93.png"/><Relationship Id="rId12" Type="http://schemas.openxmlformats.org/officeDocument/2006/relationships/image" Target="../media/image3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340.png"/><Relationship Id="rId5" Type="http://schemas.openxmlformats.org/officeDocument/2006/relationships/image" Target="../media/image91.png"/><Relationship Id="rId10" Type="http://schemas.openxmlformats.org/officeDocument/2006/relationships/image" Target="../media/image94.jpeg"/><Relationship Id="rId4" Type="http://schemas.openxmlformats.org/officeDocument/2006/relationships/image" Target="../media/image90.png"/><Relationship Id="rId9" Type="http://schemas.openxmlformats.org/officeDocument/2006/relationships/image" Target="../media/image3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A0979C"/>
              </a:clrFrom>
              <a:clrTo>
                <a:srgbClr val="A0979C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56" b="16137"/>
          <a:stretch/>
        </p:blipFill>
        <p:spPr>
          <a:xfrm>
            <a:off x="0" y="639777"/>
            <a:ext cx="9144000" cy="5369651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901286" y="4123868"/>
            <a:ext cx="5623955" cy="11054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 eaLnBrk="0" hangingPunct="0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Fanglei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Lin for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JLab’s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MEIC Study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roup </a:t>
            </a:r>
          </a:p>
          <a:p>
            <a:pPr algn="ctr" eaLnBrk="0" hangingPunct="0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IPAC’15, Richmond </a:t>
            </a:r>
          </a:p>
          <a:p>
            <a:pPr algn="ctr" eaLnBrk="0" hangingPunct="0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 5, 2015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14670" y="1571188"/>
            <a:ext cx="8304028" cy="1751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 eaLnBrk="0" hangingPunct="0"/>
            <a:r>
              <a:rPr lang="en-US" altLang="en-US" sz="3600" b="1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Design of the Polarized Medium-energy Electron Ion Collider (MEIC) at Jefferson Lab</a:t>
            </a:r>
          </a:p>
        </p:txBody>
      </p:sp>
    </p:spTree>
    <p:extLst>
      <p:ext uri="{BB962C8B-B14F-4D97-AF65-F5344CB8AC3E}">
        <p14:creationId xmlns:p14="http://schemas.microsoft.com/office/powerpoint/2010/main" val="323787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Electron Collider Ring Layout</a:t>
            </a:r>
            <a:endParaRPr lang="en-US" dirty="0"/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18336" y="817036"/>
            <a:ext cx="9038352" cy="1086192"/>
          </a:xfrm>
        </p:spPr>
        <p:txBody>
          <a:bodyPr/>
          <a:lstStyle/>
          <a:p>
            <a:pPr>
              <a:defRPr/>
            </a:pPr>
            <a:r>
              <a:rPr lang="en-US" altLang="en-US" kern="0" dirty="0" smtClean="0">
                <a:latin typeface="Arial" charset="0"/>
                <a:ea typeface="ＭＳ Ｐゴシック" pitchFamily="34" charset="-128"/>
                <a:cs typeface="Arial" charset="0"/>
              </a:rPr>
              <a:t>Circumference of 2154.28 m = 2 x </a:t>
            </a:r>
            <a:r>
              <a:rPr lang="en-US" altLang="en-US" kern="0" dirty="0">
                <a:latin typeface="Arial" charset="0"/>
                <a:ea typeface="ＭＳ Ｐゴシック" pitchFamily="34" charset="-128"/>
                <a:cs typeface="Arial" charset="0"/>
              </a:rPr>
              <a:t>754.84 </a:t>
            </a:r>
            <a:r>
              <a:rPr lang="en-US" altLang="en-US" kern="0" dirty="0" smtClean="0">
                <a:latin typeface="Arial" charset="0"/>
                <a:ea typeface="ＭＳ Ｐゴシック" pitchFamily="34" charset="-128"/>
                <a:cs typeface="Arial" charset="0"/>
              </a:rPr>
              <a:t>m arcs + 2 </a:t>
            </a:r>
            <a:r>
              <a:rPr lang="en-US" altLang="en-US" kern="0" dirty="0">
                <a:latin typeface="Arial" charset="0"/>
                <a:ea typeface="ＭＳ Ｐゴシック" pitchFamily="34" charset="-128"/>
                <a:cs typeface="Arial" charset="0"/>
              </a:rPr>
              <a:t>x  </a:t>
            </a:r>
            <a:r>
              <a:rPr lang="en-US" altLang="en-US" kern="0" dirty="0" smtClean="0">
                <a:latin typeface="Arial" charset="0"/>
                <a:ea typeface="ＭＳ Ｐゴシック" pitchFamily="34" charset="-128"/>
                <a:cs typeface="Arial" charset="0"/>
              </a:rPr>
              <a:t>322.3 straights  </a:t>
            </a:r>
          </a:p>
          <a:p>
            <a:pPr>
              <a:defRPr/>
            </a:pPr>
            <a:r>
              <a:rPr lang="en-US" altLang="en-US" kern="0" dirty="0" smtClean="0">
                <a:latin typeface="Arial" charset="0"/>
                <a:ea typeface="ＭＳ Ｐゴシック" pitchFamily="34" charset="-128"/>
                <a:cs typeface="Arial" charset="0"/>
              </a:rPr>
              <a:t>Figure-8 </a:t>
            </a:r>
            <a:r>
              <a:rPr lang="en-US" altLang="en-US" kern="0" dirty="0">
                <a:latin typeface="Arial" charset="0"/>
                <a:ea typeface="ＭＳ Ｐゴシック" pitchFamily="34" charset="-128"/>
                <a:cs typeface="Arial" charset="0"/>
              </a:rPr>
              <a:t>crossing angle 81.7</a:t>
            </a:r>
            <a:r>
              <a:rPr lang="en-US" altLang="en-US" kern="0" baseline="30000" dirty="0">
                <a:latin typeface="Arial" charset="0"/>
                <a:ea typeface="ＭＳ Ｐゴシック" pitchFamily="34" charset="-128"/>
                <a:cs typeface="Arial" charset="0"/>
                <a:sym typeface="Symbol"/>
              </a:rPr>
              <a:t></a:t>
            </a:r>
            <a:endParaRPr lang="en-US" altLang="en-US" kern="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9728" y="2179089"/>
            <a:ext cx="8921951" cy="4184645"/>
            <a:chOff x="109728" y="1969539"/>
            <a:chExt cx="8921951" cy="41846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9728" y="1969539"/>
              <a:ext cx="8921951" cy="3721608"/>
            </a:xfrm>
            <a:prstGeom prst="rect">
              <a:avLst/>
            </a:prstGeom>
          </p:spPr>
        </p:pic>
        <p:sp>
          <p:nvSpPr>
            <p:cNvPr id="40" name="Content Placeholder 1"/>
            <p:cNvSpPr txBox="1">
              <a:spLocks/>
            </p:cNvSpPr>
            <p:nvPr/>
          </p:nvSpPr>
          <p:spPr bwMode="auto">
            <a:xfrm>
              <a:off x="8259057" y="3599204"/>
              <a:ext cx="438150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600" kern="0" dirty="0" smtClean="0">
                  <a:solidFill>
                    <a:srgbClr val="FF0000"/>
                  </a:solidFill>
                  <a:ea typeface="ＭＳ Ｐゴシック" pitchFamily="34" charset="-128"/>
                </a:rPr>
                <a:t>e</a:t>
              </a:r>
              <a:r>
                <a:rPr lang="en-US" altLang="en-US" sz="1600" kern="0" baseline="30000" dirty="0" smtClean="0">
                  <a:solidFill>
                    <a:srgbClr val="FF0000"/>
                  </a:solidFill>
                  <a:ea typeface="ＭＳ Ｐゴシック" pitchFamily="34" charset="-128"/>
                </a:rPr>
                <a:t>-</a:t>
              </a:r>
              <a:endParaRPr lang="en-US" altLang="en-US" sz="1600" kern="0" dirty="0" smtClean="0">
                <a:solidFill>
                  <a:srgbClr val="FF0000"/>
                </a:solidFill>
                <a:ea typeface="ＭＳ Ｐゴシック" pitchFamily="34" charset="-128"/>
              </a:endParaRPr>
            </a:p>
          </p:txBody>
        </p:sp>
        <p:sp>
          <p:nvSpPr>
            <p:cNvPr id="41" name="Curved Right Arrow 40"/>
            <p:cNvSpPr/>
            <p:nvPr/>
          </p:nvSpPr>
          <p:spPr>
            <a:xfrm rot="10800000">
              <a:off x="8367007" y="3158357"/>
              <a:ext cx="347164" cy="1435154"/>
            </a:xfrm>
            <a:prstGeom prst="curvedRightArrow">
              <a:avLst>
                <a:gd name="adj1" fmla="val 8624"/>
                <a:gd name="adj2" fmla="val 29237"/>
                <a:gd name="adj3" fmla="val 1806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1875740" y="2717668"/>
              <a:ext cx="1371600" cy="111125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Arrow Connector 7"/>
            <p:cNvCxnSpPr>
              <a:cxnSpLocks noChangeShapeType="1"/>
            </p:cNvCxnSpPr>
            <p:nvPr/>
          </p:nvCxnSpPr>
          <p:spPr bwMode="auto">
            <a:xfrm>
              <a:off x="1868425" y="3828918"/>
              <a:ext cx="1371600" cy="111318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Content Placeholder 1"/>
            <p:cNvSpPr txBox="1">
              <a:spLocks/>
            </p:cNvSpPr>
            <p:nvPr/>
          </p:nvSpPr>
          <p:spPr bwMode="auto">
            <a:xfrm rot="1869502">
              <a:off x="930889" y="3253206"/>
              <a:ext cx="885537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R=155m</a:t>
              </a:r>
            </a:p>
          </p:txBody>
        </p:sp>
        <p:cxnSp>
          <p:nvCxnSpPr>
            <p:cNvPr id="45" name="Straight Arrow Connector 18"/>
            <p:cNvCxnSpPr>
              <a:cxnSpLocks noChangeShapeType="1"/>
            </p:cNvCxnSpPr>
            <p:nvPr/>
          </p:nvCxnSpPr>
          <p:spPr bwMode="auto">
            <a:xfrm flipH="1" flipV="1">
              <a:off x="533400" y="3037098"/>
              <a:ext cx="1334416" cy="794312"/>
            </a:xfrm>
            <a:prstGeom prst="straightConnector1">
              <a:avLst/>
            </a:prstGeom>
            <a:noFill/>
            <a:ln w="9525" algn="ctr">
              <a:solidFill>
                <a:srgbClr val="0000FF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Arrow Connector 41"/>
            <p:cNvCxnSpPr>
              <a:cxnSpLocks noChangeShapeType="1"/>
            </p:cNvCxnSpPr>
            <p:nvPr/>
          </p:nvCxnSpPr>
          <p:spPr bwMode="auto">
            <a:xfrm flipH="1" flipV="1">
              <a:off x="3660810" y="4623511"/>
              <a:ext cx="842798" cy="69903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Content Placeholder 1"/>
            <p:cNvSpPr txBox="1">
              <a:spLocks/>
            </p:cNvSpPr>
            <p:nvPr/>
          </p:nvSpPr>
          <p:spPr bwMode="auto">
            <a:xfrm rot="19174900">
              <a:off x="4073602" y="4291689"/>
              <a:ext cx="452438" cy="32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RF</a:t>
              </a:r>
            </a:p>
          </p:txBody>
        </p:sp>
        <p:sp>
          <p:nvSpPr>
            <p:cNvPr id="48" name="Content Placeholder 1"/>
            <p:cNvSpPr txBox="1">
              <a:spLocks/>
            </p:cNvSpPr>
            <p:nvPr/>
          </p:nvSpPr>
          <p:spPr bwMode="auto">
            <a:xfrm rot="2383024">
              <a:off x="4720298" y="4376825"/>
              <a:ext cx="454025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RF</a:t>
              </a:r>
            </a:p>
          </p:txBody>
        </p:sp>
        <p:sp>
          <p:nvSpPr>
            <p:cNvPr id="49" name="Left Brace 63"/>
            <p:cNvSpPr>
              <a:spLocks/>
            </p:cNvSpPr>
            <p:nvPr/>
          </p:nvSpPr>
          <p:spPr bwMode="auto">
            <a:xfrm rot="3333525">
              <a:off x="6029735" y="2118886"/>
              <a:ext cx="132540" cy="612648"/>
            </a:xfrm>
            <a:prstGeom prst="leftBrace">
              <a:avLst>
                <a:gd name="adj1" fmla="val 33812"/>
                <a:gd name="adj2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  <p:sp>
          <p:nvSpPr>
            <p:cNvPr id="50" name="Content Placeholder 1"/>
            <p:cNvSpPr txBox="1">
              <a:spLocks/>
            </p:cNvSpPr>
            <p:nvPr/>
          </p:nvSpPr>
          <p:spPr bwMode="auto">
            <a:xfrm rot="19710914">
              <a:off x="5577413" y="2092256"/>
              <a:ext cx="1066566" cy="33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Spin rotator</a:t>
              </a:r>
            </a:p>
          </p:txBody>
        </p:sp>
        <p:sp>
          <p:nvSpPr>
            <p:cNvPr id="51" name="Left Brace 65"/>
            <p:cNvSpPr>
              <a:spLocks/>
            </p:cNvSpPr>
            <p:nvPr/>
          </p:nvSpPr>
          <p:spPr bwMode="auto">
            <a:xfrm rot="14202431">
              <a:off x="2996045" y="4921496"/>
              <a:ext cx="132540" cy="612648"/>
            </a:xfrm>
            <a:prstGeom prst="leftBrace">
              <a:avLst>
                <a:gd name="adj1" fmla="val 33812"/>
                <a:gd name="adj2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  <p:sp>
          <p:nvSpPr>
            <p:cNvPr id="52" name="Content Placeholder 1"/>
            <p:cNvSpPr txBox="1">
              <a:spLocks/>
            </p:cNvSpPr>
            <p:nvPr/>
          </p:nvSpPr>
          <p:spPr bwMode="auto">
            <a:xfrm rot="19518118">
              <a:off x="2630638" y="5180127"/>
              <a:ext cx="1100789" cy="31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Spin rotator</a:t>
              </a:r>
            </a:p>
          </p:txBody>
        </p:sp>
        <p:sp>
          <p:nvSpPr>
            <p:cNvPr id="53" name="Left Brace 69"/>
            <p:cNvSpPr>
              <a:spLocks/>
            </p:cNvSpPr>
            <p:nvPr/>
          </p:nvSpPr>
          <p:spPr bwMode="auto">
            <a:xfrm rot="2999692">
              <a:off x="5401413" y="2618815"/>
              <a:ext cx="120491" cy="616806"/>
            </a:xfrm>
            <a:prstGeom prst="leftBrace">
              <a:avLst>
                <a:gd name="adj1" fmla="val 33806"/>
                <a:gd name="adj2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  <p:sp>
          <p:nvSpPr>
            <p:cNvPr id="54" name="Content Placeholder 1"/>
            <p:cNvSpPr txBox="1">
              <a:spLocks/>
            </p:cNvSpPr>
            <p:nvPr/>
          </p:nvSpPr>
          <p:spPr bwMode="auto">
            <a:xfrm rot="19231892">
              <a:off x="5079735" y="2622622"/>
              <a:ext cx="568325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CCB</a:t>
              </a:r>
            </a:p>
          </p:txBody>
        </p:sp>
        <p:sp>
          <p:nvSpPr>
            <p:cNvPr id="55" name="Content Placeholder 1"/>
            <p:cNvSpPr txBox="1">
              <a:spLocks/>
            </p:cNvSpPr>
            <p:nvPr/>
          </p:nvSpPr>
          <p:spPr bwMode="auto">
            <a:xfrm>
              <a:off x="838200" y="3799098"/>
              <a:ext cx="1117600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400" b="1" kern="0" dirty="0" smtClean="0">
                  <a:ea typeface="ＭＳ Ｐゴシック" pitchFamily="34" charset="-128"/>
                </a:rPr>
                <a:t>Arc, 261.7</a:t>
              </a:r>
              <a:r>
                <a:rPr lang="en-US" altLang="en-US" sz="1400" b="1" kern="0" baseline="30000" dirty="0" smtClean="0">
                  <a:ea typeface="ＭＳ Ｐゴシック" pitchFamily="34" charset="-128"/>
                  <a:sym typeface="Symbol"/>
                </a:rPr>
                <a:t></a:t>
              </a:r>
              <a:endParaRPr lang="en-US" altLang="en-US" sz="1400" b="1" kern="0" dirty="0" smtClean="0">
                <a:ea typeface="ＭＳ Ｐゴシック" pitchFamily="34" charset="-128"/>
              </a:endParaRPr>
            </a:p>
          </p:txBody>
        </p:sp>
        <p:sp>
          <p:nvSpPr>
            <p:cNvPr id="56" name="Content Placeholder 1"/>
            <p:cNvSpPr txBox="1">
              <a:spLocks/>
            </p:cNvSpPr>
            <p:nvPr/>
          </p:nvSpPr>
          <p:spPr bwMode="auto">
            <a:xfrm>
              <a:off x="3924791" y="3706694"/>
              <a:ext cx="590550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81.7</a:t>
              </a:r>
              <a:r>
                <a:rPr lang="en-US" altLang="en-US" sz="1200" b="1" kern="0" baseline="30000" dirty="0" smtClean="0">
                  <a:ea typeface="ＭＳ Ｐゴシック" pitchFamily="34" charset="-128"/>
                  <a:sym typeface="Symbol"/>
                </a:rPr>
                <a:t></a:t>
              </a:r>
              <a:endParaRPr lang="en-US" altLang="en-US" sz="1200" b="1" kern="0" dirty="0" smtClean="0">
                <a:ea typeface="ＭＳ Ｐゴシック" pitchFamily="34" charset="-128"/>
              </a:endParaRPr>
            </a:p>
          </p:txBody>
        </p:sp>
        <p:cxnSp>
          <p:nvCxnSpPr>
            <p:cNvPr id="57" name="Straight Arrow Connector 26"/>
            <p:cNvCxnSpPr>
              <a:cxnSpLocks noChangeShapeType="1"/>
            </p:cNvCxnSpPr>
            <p:nvPr/>
          </p:nvCxnSpPr>
          <p:spPr bwMode="auto">
            <a:xfrm flipV="1">
              <a:off x="3588845" y="4904687"/>
              <a:ext cx="1" cy="835721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Content Placeholder 1"/>
            <p:cNvSpPr txBox="1">
              <a:spLocks/>
            </p:cNvSpPr>
            <p:nvPr/>
          </p:nvSpPr>
          <p:spPr bwMode="auto">
            <a:xfrm>
              <a:off x="2946550" y="5777946"/>
              <a:ext cx="1853285" cy="37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Forward e</a:t>
              </a:r>
              <a:r>
                <a:rPr lang="en-US" altLang="en-US" sz="1200" b="1" kern="0" baseline="30000" dirty="0" smtClean="0">
                  <a:ea typeface="ＭＳ Ｐゴシック" pitchFamily="34" charset="-128"/>
                </a:rPr>
                <a:t>-</a:t>
              </a:r>
              <a:r>
                <a:rPr lang="en-US" altLang="en-US" sz="1200" b="1" kern="0" dirty="0" smtClean="0">
                  <a:ea typeface="ＭＳ Ｐゴシック" pitchFamily="34" charset="-128"/>
                </a:rPr>
                <a:t> detection</a:t>
              </a:r>
            </a:p>
          </p:txBody>
        </p:sp>
        <p:sp>
          <p:nvSpPr>
            <p:cNvPr id="59" name="Left Brace 30"/>
            <p:cNvSpPr>
              <a:spLocks/>
            </p:cNvSpPr>
            <p:nvPr/>
          </p:nvSpPr>
          <p:spPr bwMode="auto">
            <a:xfrm rot="13614477">
              <a:off x="3508948" y="4701633"/>
              <a:ext cx="101275" cy="285225"/>
            </a:xfrm>
            <a:prstGeom prst="leftBrace">
              <a:avLst>
                <a:gd name="adj1" fmla="val 33809"/>
                <a:gd name="adj2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  <p:sp>
          <p:nvSpPr>
            <p:cNvPr id="60" name="Left Brace 61"/>
            <p:cNvSpPr>
              <a:spLocks/>
            </p:cNvSpPr>
            <p:nvPr/>
          </p:nvSpPr>
          <p:spPr bwMode="auto">
            <a:xfrm rot="18627411">
              <a:off x="4953555" y="4098375"/>
              <a:ext cx="131695" cy="506321"/>
            </a:xfrm>
            <a:prstGeom prst="leftBrace">
              <a:avLst>
                <a:gd name="adj1" fmla="val 33803"/>
                <a:gd name="adj2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  <p:sp>
          <p:nvSpPr>
            <p:cNvPr id="61" name="Left Brace 58"/>
            <p:cNvSpPr>
              <a:spLocks/>
            </p:cNvSpPr>
            <p:nvPr/>
          </p:nvSpPr>
          <p:spPr bwMode="auto">
            <a:xfrm rot="13694265">
              <a:off x="4091880" y="4085337"/>
              <a:ext cx="114105" cy="506321"/>
            </a:xfrm>
            <a:prstGeom prst="leftBrace">
              <a:avLst>
                <a:gd name="adj1" fmla="val 33806"/>
                <a:gd name="adj2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  <p:sp>
          <p:nvSpPr>
            <p:cNvPr id="62" name="Pie 61"/>
            <p:cNvSpPr>
              <a:spLocks noChangeAspect="1"/>
            </p:cNvSpPr>
            <p:nvPr/>
          </p:nvSpPr>
          <p:spPr bwMode="auto">
            <a:xfrm>
              <a:off x="1776413" y="3742056"/>
              <a:ext cx="182562" cy="182563"/>
            </a:xfrm>
            <a:prstGeom prst="pie">
              <a:avLst>
                <a:gd name="adj1" fmla="val 2426391"/>
                <a:gd name="adj2" fmla="val 19316279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latin typeface="Times" charset="0"/>
              </a:endParaRPr>
            </a:p>
          </p:txBody>
        </p:sp>
        <p:sp>
          <p:nvSpPr>
            <p:cNvPr id="63" name="Content Placeholder 1"/>
            <p:cNvSpPr txBox="1">
              <a:spLocks/>
            </p:cNvSpPr>
            <p:nvPr/>
          </p:nvSpPr>
          <p:spPr bwMode="auto">
            <a:xfrm>
              <a:off x="4418835" y="5268079"/>
              <a:ext cx="438150" cy="31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400" b="1" kern="0" dirty="0" smtClean="0">
                  <a:ea typeface="ＭＳ Ｐゴシック" pitchFamily="34" charset="-128"/>
                </a:rPr>
                <a:t>IP</a:t>
              </a:r>
            </a:p>
          </p:txBody>
        </p:sp>
        <p:sp>
          <p:nvSpPr>
            <p:cNvPr id="64" name="Left Brace 73"/>
            <p:cNvSpPr>
              <a:spLocks/>
            </p:cNvSpPr>
            <p:nvPr/>
          </p:nvSpPr>
          <p:spPr bwMode="auto">
            <a:xfrm rot="7881182">
              <a:off x="4075715" y="2301620"/>
              <a:ext cx="132540" cy="2005280"/>
            </a:xfrm>
            <a:prstGeom prst="leftBrace">
              <a:avLst>
                <a:gd name="adj1" fmla="val 33797"/>
                <a:gd name="adj2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  <p:sp>
          <p:nvSpPr>
            <p:cNvPr id="65" name="Content Placeholder 1"/>
            <p:cNvSpPr txBox="1">
              <a:spLocks/>
            </p:cNvSpPr>
            <p:nvPr/>
          </p:nvSpPr>
          <p:spPr bwMode="auto">
            <a:xfrm rot="2521958">
              <a:off x="3620954" y="2854828"/>
              <a:ext cx="1487615" cy="45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Tune trombone &amp; Straight FODOs</a:t>
              </a:r>
            </a:p>
          </p:txBody>
        </p:sp>
        <p:sp>
          <p:nvSpPr>
            <p:cNvPr id="33" name="Content Placeholder 1"/>
            <p:cNvSpPr txBox="1">
              <a:spLocks/>
            </p:cNvSpPr>
            <p:nvPr/>
          </p:nvSpPr>
          <p:spPr bwMode="auto">
            <a:xfrm>
              <a:off x="5953130" y="3872566"/>
              <a:ext cx="1447795" cy="30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600" b="1" i="1" kern="0" dirty="0" smtClean="0">
                  <a:solidFill>
                    <a:srgbClr val="5F5F5F"/>
                  </a:solidFill>
                  <a:ea typeface="ＭＳ Ｐゴシック" pitchFamily="34" charset="-128"/>
                </a:rPr>
                <a:t>Future 2</a:t>
              </a:r>
              <a:r>
                <a:rPr lang="en-US" altLang="en-US" sz="1600" b="1" i="1" kern="0" baseline="30000" dirty="0" smtClean="0">
                  <a:solidFill>
                    <a:srgbClr val="5F5F5F"/>
                  </a:solidFill>
                  <a:ea typeface="ＭＳ Ｐゴシック" pitchFamily="34" charset="-128"/>
                </a:rPr>
                <a:t>nd</a:t>
              </a:r>
              <a:r>
                <a:rPr lang="en-US" altLang="en-US" sz="1600" b="1" i="1" kern="0" dirty="0" smtClean="0">
                  <a:solidFill>
                    <a:srgbClr val="5F5F5F"/>
                  </a:solidFill>
                  <a:ea typeface="ＭＳ Ｐゴシック" pitchFamily="34" charset="-128"/>
                </a:rPr>
                <a:t> IP</a:t>
              </a:r>
            </a:p>
          </p:txBody>
        </p:sp>
        <p:sp>
          <p:nvSpPr>
            <p:cNvPr id="5" name="Down Arrow 4"/>
            <p:cNvSpPr/>
            <p:nvPr/>
          </p:nvSpPr>
          <p:spPr>
            <a:xfrm rot="2989015">
              <a:off x="5688773" y="4007057"/>
              <a:ext cx="169861" cy="668266"/>
            </a:xfrm>
            <a:prstGeom prst="downArrow">
              <a:avLst/>
            </a:prstGeom>
            <a:solidFill>
              <a:srgbClr val="5F5F5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ontent Placeholder 1"/>
            <p:cNvSpPr txBox="1">
              <a:spLocks/>
            </p:cNvSpPr>
            <p:nvPr/>
          </p:nvSpPr>
          <p:spPr bwMode="auto">
            <a:xfrm rot="2194111">
              <a:off x="2743243" y="2169718"/>
              <a:ext cx="1119942" cy="33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300" kern="0" dirty="0" smtClean="0">
                  <a:solidFill>
                    <a:schemeClr val="bg1">
                      <a:lumMod val="50000"/>
                    </a:schemeClr>
                  </a:solidFill>
                  <a:ea typeface="ＭＳ Ｐゴシック" pitchFamily="34" charset="-128"/>
                </a:rPr>
                <a:t>Spin rotator</a:t>
              </a:r>
            </a:p>
          </p:txBody>
        </p:sp>
        <p:sp>
          <p:nvSpPr>
            <p:cNvPr id="36" name="Left Brace 63"/>
            <p:cNvSpPr>
              <a:spLocks/>
            </p:cNvSpPr>
            <p:nvPr/>
          </p:nvSpPr>
          <p:spPr bwMode="auto">
            <a:xfrm rot="7491457">
              <a:off x="3024612" y="2115501"/>
              <a:ext cx="132540" cy="612648"/>
            </a:xfrm>
            <a:prstGeom prst="leftBrace">
              <a:avLst>
                <a:gd name="adj1" fmla="val 33812"/>
                <a:gd name="adj2" fmla="val 50000"/>
              </a:avLst>
            </a:prstGeom>
            <a:noFill/>
            <a:ln w="12700" algn="ctr">
              <a:solidFill>
                <a:srgbClr val="5F5F5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  <p:sp>
          <p:nvSpPr>
            <p:cNvPr id="38" name="Content Placeholder 1"/>
            <p:cNvSpPr txBox="1">
              <a:spLocks/>
            </p:cNvSpPr>
            <p:nvPr/>
          </p:nvSpPr>
          <p:spPr bwMode="auto">
            <a:xfrm rot="2050658">
              <a:off x="5465870" y="5184734"/>
              <a:ext cx="1100789" cy="31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SzTx/>
                <a:buFontTx/>
                <a:buNone/>
                <a:defRPr/>
              </a:pPr>
              <a:r>
                <a:rPr lang="en-US" altLang="en-US" sz="1300" kern="0" dirty="0" smtClean="0">
                  <a:solidFill>
                    <a:schemeClr val="bg1">
                      <a:lumMod val="50000"/>
                    </a:schemeClr>
                  </a:solidFill>
                  <a:ea typeface="ＭＳ Ｐゴシック" pitchFamily="34" charset="-128"/>
                </a:rPr>
                <a:t>Spin rotator</a:t>
              </a:r>
            </a:p>
          </p:txBody>
        </p:sp>
        <p:sp>
          <p:nvSpPr>
            <p:cNvPr id="39" name="Left Brace 63"/>
            <p:cNvSpPr>
              <a:spLocks/>
            </p:cNvSpPr>
            <p:nvPr/>
          </p:nvSpPr>
          <p:spPr bwMode="auto">
            <a:xfrm rot="18223623">
              <a:off x="6026165" y="4917299"/>
              <a:ext cx="132540" cy="612648"/>
            </a:xfrm>
            <a:prstGeom prst="leftBrace">
              <a:avLst>
                <a:gd name="adj1" fmla="val 33812"/>
                <a:gd name="adj2" fmla="val 50000"/>
              </a:avLst>
            </a:prstGeom>
            <a:noFill/>
            <a:ln w="12700" algn="ctr">
              <a:solidFill>
                <a:srgbClr val="5F5F5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</p:grp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2109790" y="1704027"/>
            <a:ext cx="4872035" cy="420666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SzPct val="85000"/>
              <a:buNone/>
              <a:defRPr/>
            </a:pPr>
            <a:r>
              <a:rPr lang="en-US" altLang="en-US" sz="1600" kern="0" dirty="0" smtClean="0">
                <a:latin typeface="Arial" charset="0"/>
                <a:ea typeface="ＭＳ Ｐゴシック" pitchFamily="34" charset="-128"/>
                <a:cs typeface="Arial" charset="0"/>
              </a:rPr>
              <a:t>Electron collider ring w/ major machine components</a:t>
            </a:r>
          </a:p>
        </p:txBody>
      </p:sp>
      <p:sp>
        <p:nvSpPr>
          <p:cNvPr id="67" name="Text Placeholder 2"/>
          <p:cNvSpPr txBox="1">
            <a:spLocks/>
          </p:cNvSpPr>
          <p:nvPr/>
        </p:nvSpPr>
        <p:spPr bwMode="auto">
          <a:xfrm>
            <a:off x="5533577" y="6081459"/>
            <a:ext cx="3604432" cy="3476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500" b="1" kern="0" dirty="0" smtClean="0">
                <a:latin typeface="Arial" panose="020B0604020202020204" pitchFamily="34" charset="0"/>
                <a:cs typeface="Arial" pitchFamily="34" charset="0"/>
              </a:rPr>
              <a:t>Electron ring design: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TUPTY084</a:t>
            </a:r>
            <a:r>
              <a:rPr lang="en-US" sz="1500" b="1" kern="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39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Collider Ring</a:t>
            </a:r>
            <a:endParaRPr lang="en-US" dirty="0"/>
          </a:p>
        </p:txBody>
      </p:sp>
      <p:grpSp>
        <p:nvGrpSpPr>
          <p:cNvPr id="4" name="Group 14"/>
          <p:cNvGrpSpPr/>
          <p:nvPr/>
        </p:nvGrpSpPr>
        <p:grpSpPr>
          <a:xfrm>
            <a:off x="4635004" y="2482406"/>
            <a:ext cx="4572792" cy="3899975"/>
            <a:chOff x="4978880" y="2936673"/>
            <a:chExt cx="4157084" cy="3545432"/>
          </a:xfrm>
        </p:grpSpPr>
        <p:grpSp>
          <p:nvGrpSpPr>
            <p:cNvPr id="5" name="Group 12"/>
            <p:cNvGrpSpPr/>
            <p:nvPr/>
          </p:nvGrpSpPr>
          <p:grpSpPr>
            <a:xfrm>
              <a:off x="4978880" y="2936673"/>
              <a:ext cx="4157084" cy="3545432"/>
              <a:chOff x="4978880" y="2936673"/>
              <a:chExt cx="4157084" cy="3545432"/>
            </a:xfrm>
          </p:grpSpPr>
          <p:pic>
            <p:nvPicPr>
              <p:cNvPr id="7" name="Picture 8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68" r="7495"/>
              <a:stretch/>
            </p:blipFill>
            <p:spPr bwMode="auto">
              <a:xfrm>
                <a:off x="5217642" y="3605927"/>
                <a:ext cx="3754908" cy="2876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Content Placeholder 1"/>
              <p:cNvSpPr txBox="1">
                <a:spLocks/>
              </p:cNvSpPr>
              <p:nvPr/>
            </p:nvSpPr>
            <p:spPr bwMode="auto">
              <a:xfrm>
                <a:off x="5541492" y="2936673"/>
                <a:ext cx="370811" cy="2437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SzTx/>
                  <a:buFontTx/>
                  <a:buNone/>
                  <a:defRPr/>
                </a:pPr>
                <a:r>
                  <a:rPr lang="en-US" altLang="en-US" sz="1400" kern="0" dirty="0" smtClean="0">
                    <a:latin typeface="Arial" charset="0"/>
                    <a:ea typeface="ＭＳ Ｐゴシック" pitchFamily="34" charset="-128"/>
                    <a:cs typeface="Arial" charset="0"/>
                  </a:rPr>
                  <a:t>IP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6200000">
                <a:off x="8620126" y="4695823"/>
                <a:ext cx="7239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err="1" smtClean="0"/>
                  <a:t>D</a:t>
                </a:r>
                <a:r>
                  <a:rPr lang="en-US" sz="1400" i="1" baseline="-25000" dirty="0" err="1" smtClean="0"/>
                  <a:t>x</a:t>
                </a:r>
                <a:r>
                  <a:rPr lang="en-US" sz="1400" i="1" dirty="0" smtClean="0"/>
                  <a:t>(m)</a:t>
                </a:r>
                <a:endParaRPr lang="en-US" sz="1400" i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6200000">
                <a:off x="4589844" y="4868479"/>
                <a:ext cx="10858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>
                    <a:sym typeface="Symbol"/>
                  </a:rPr>
                  <a:t></a:t>
                </a:r>
                <a:r>
                  <a:rPr lang="en-US" sz="1400" i="1" baseline="-25000" dirty="0" smtClean="0"/>
                  <a:t>x</a:t>
                </a:r>
                <a:r>
                  <a:rPr lang="en-US" sz="1400" i="1" dirty="0" smtClean="0"/>
                  <a:t>(m), </a:t>
                </a:r>
                <a:r>
                  <a:rPr lang="en-US" sz="1400" i="1" dirty="0" smtClean="0">
                    <a:sym typeface="Symbol"/>
                  </a:rPr>
                  <a:t></a:t>
                </a:r>
                <a:r>
                  <a:rPr lang="en-US" sz="1400" i="1" baseline="-25000" dirty="0" smtClean="0">
                    <a:sym typeface="Symbol"/>
                  </a:rPr>
                  <a:t>y</a:t>
                </a:r>
                <a:r>
                  <a:rPr lang="en-US" sz="1400" i="1" dirty="0" smtClean="0">
                    <a:sym typeface="Symbol"/>
                  </a:rPr>
                  <a:t>(m)</a:t>
                </a:r>
                <a:endParaRPr lang="en-US" sz="1400" i="1" dirty="0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5688797" y="3208152"/>
                <a:ext cx="1" cy="441803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Content Placeholder 1"/>
            <p:cNvSpPr txBox="1">
              <a:spLocks/>
            </p:cNvSpPr>
            <p:nvPr/>
          </p:nvSpPr>
          <p:spPr bwMode="auto">
            <a:xfrm>
              <a:off x="5836766" y="3307726"/>
              <a:ext cx="2507133" cy="24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SzTx/>
                <a:buFontTx/>
                <a:buNone/>
                <a:defRPr/>
              </a:pPr>
              <a:r>
                <a:rPr lang="en-US" altLang="en-US" sz="1400" kern="0" dirty="0" smtClean="0">
                  <a:latin typeface="Arial" charset="0"/>
                  <a:ea typeface="ＭＳ Ｐゴシック" pitchFamily="34" charset="-128"/>
                  <a:cs typeface="Arial" charset="0"/>
                </a:rPr>
                <a:t>Electron Collider Ring Optics</a:t>
              </a:r>
            </a:p>
          </p:txBody>
        </p:sp>
      </p:grp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817035"/>
            <a:ext cx="9144000" cy="5501551"/>
          </a:xfrm>
        </p:spPr>
        <p:txBody>
          <a:bodyPr/>
          <a:lstStyle/>
          <a:p>
            <a:pPr algn="just"/>
            <a:r>
              <a:rPr lang="en-US" kern="0" dirty="0" smtClean="0">
                <a:latin typeface="Arial" charset="0"/>
                <a:ea typeface="ＭＳ Ｐゴシック" pitchFamily="34" charset="-128"/>
                <a:cs typeface="Arial" charset="0"/>
              </a:rPr>
              <a:t>Electron collider ring design</a:t>
            </a:r>
          </a:p>
          <a:p>
            <a:pPr lvl="1" algn="just"/>
            <a:r>
              <a:rPr lang="en-US" sz="1400" kern="0" dirty="0">
                <a:latin typeface="Arial" charset="0"/>
                <a:ea typeface="ＭＳ Ｐゴシック" pitchFamily="34" charset="-128"/>
                <a:cs typeface="Arial" charset="0"/>
              </a:rPr>
              <a:t>Meets design </a:t>
            </a:r>
            <a:r>
              <a:rPr 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requirements</a:t>
            </a:r>
          </a:p>
          <a:p>
            <a:pPr lvl="1" algn="just"/>
            <a:r>
              <a:rPr 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Circumference of </a:t>
            </a:r>
            <a:r>
              <a:rPr lang="en-US" altLang="en-US" sz="1400" b="1" kern="0" dirty="0" smtClean="0">
                <a:latin typeface="Arial" charset="0"/>
                <a:ea typeface="ＭＳ Ｐゴシック" pitchFamily="34" charset="-128"/>
                <a:cs typeface="Arial" charset="0"/>
              </a:rPr>
              <a:t>2154.28</a:t>
            </a:r>
            <a:r>
              <a:rPr lang="en-US" alt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altLang="en-US" sz="1400" kern="0" dirty="0">
                <a:latin typeface="Arial" charset="0"/>
                <a:ea typeface="ＭＳ Ｐゴシック" pitchFamily="34" charset="-128"/>
                <a:cs typeface="Arial" charset="0"/>
              </a:rPr>
              <a:t>m = 2  x </a:t>
            </a:r>
            <a:r>
              <a:rPr lang="en-US" altLang="en-US" sz="1400" b="1" kern="0" dirty="0">
                <a:latin typeface="Arial" charset="0"/>
                <a:ea typeface="ＭＳ Ｐゴシック" pitchFamily="34" charset="-128"/>
                <a:cs typeface="Arial" charset="0"/>
              </a:rPr>
              <a:t>754.84</a:t>
            </a:r>
            <a:r>
              <a:rPr lang="en-US" altLang="en-US" sz="1400" kern="0" dirty="0">
                <a:latin typeface="Arial" charset="0"/>
                <a:ea typeface="ＭＳ Ｐゴシック" pitchFamily="34" charset="-128"/>
                <a:cs typeface="Arial" charset="0"/>
              </a:rPr>
              <a:t> m arcs + 2 x </a:t>
            </a:r>
            <a:r>
              <a:rPr lang="en-US" altLang="en-US" sz="1400" b="1" kern="0" dirty="0">
                <a:latin typeface="Arial" charset="0"/>
                <a:ea typeface="ＭＳ Ｐゴシック" pitchFamily="34" charset="-128"/>
                <a:cs typeface="Arial" charset="0"/>
              </a:rPr>
              <a:t>322.3</a:t>
            </a:r>
            <a:r>
              <a:rPr lang="en-US" altLang="en-US" sz="1400" kern="0" dirty="0">
                <a:latin typeface="Arial" charset="0"/>
                <a:ea typeface="ＭＳ Ｐゴシック" pitchFamily="34" charset="-128"/>
                <a:cs typeface="Arial" charset="0"/>
              </a:rPr>
              <a:t> m </a:t>
            </a:r>
            <a:r>
              <a:rPr lang="en-US" alt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straights</a:t>
            </a:r>
          </a:p>
          <a:p>
            <a:pPr lvl="1" algn="just"/>
            <a:r>
              <a:rPr 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Provides longitudinal electron polarization at IP(s)</a:t>
            </a:r>
          </a:p>
          <a:p>
            <a:pPr lvl="1" algn="just"/>
            <a:r>
              <a:rPr 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Incorporates forward electron detection</a:t>
            </a:r>
          </a:p>
          <a:p>
            <a:pPr lvl="1" algn="just"/>
            <a:r>
              <a:rPr 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Accommodates up to two detectors</a:t>
            </a:r>
          </a:p>
          <a:p>
            <a:pPr lvl="1" algn="just"/>
            <a:r>
              <a:rPr lang="en-US" altLang="en-US" sz="1400" dirty="0" smtClean="0">
                <a:latin typeface="Arial" charset="0"/>
                <a:cs typeface="Arial" charset="0"/>
              </a:rPr>
              <a:t>Incorporates correction </a:t>
            </a:r>
            <a:r>
              <a:rPr lang="en-US" altLang="en-US" sz="1400" dirty="0">
                <a:latin typeface="Arial" charset="0"/>
                <a:cs typeface="Arial" charset="0"/>
              </a:rPr>
              <a:t>of beam </a:t>
            </a:r>
            <a:r>
              <a:rPr lang="en-US" altLang="en-US" sz="1400" dirty="0" smtClean="0">
                <a:latin typeface="Arial" charset="0"/>
                <a:cs typeface="Arial" charset="0"/>
              </a:rPr>
              <a:t>nonlinearity</a:t>
            </a:r>
          </a:p>
          <a:p>
            <a:pPr lvl="1" algn="just"/>
            <a:r>
              <a:rPr lang="en-US" sz="1400" b="1" kern="0" dirty="0" smtClean="0">
                <a:latin typeface="Arial" charset="0"/>
                <a:ea typeface="ＭＳ Ｐゴシック" pitchFamily="34" charset="-128"/>
                <a:cs typeface="Arial" charset="0"/>
              </a:rPr>
              <a:t>Reuses</a:t>
            </a:r>
            <a:r>
              <a:rPr 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1400" b="1" kern="0" dirty="0" smtClean="0">
                <a:latin typeface="Arial" charset="0"/>
                <a:ea typeface="ＭＳ Ｐゴシック" pitchFamily="34" charset="-128"/>
                <a:cs typeface="Arial" charset="0"/>
              </a:rPr>
              <a:t>PEP-II</a:t>
            </a:r>
            <a:r>
              <a:rPr 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 magnets, vacuum chambers and RF</a:t>
            </a:r>
          </a:p>
          <a:p>
            <a:pPr algn="just"/>
            <a:endParaRPr lang="en-US" sz="1400" kern="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/>
            <a:r>
              <a:rPr lang="en-US" kern="0" dirty="0" smtClean="0">
                <a:latin typeface="Arial" charset="0"/>
                <a:ea typeface="ＭＳ Ｐゴシック" pitchFamily="34" charset="-128"/>
                <a:cs typeface="Arial" charset="0"/>
              </a:rPr>
              <a:t>Beam characteristics</a:t>
            </a:r>
          </a:p>
          <a:p>
            <a:pPr lvl="1" algn="just"/>
            <a:r>
              <a:rPr lang="en-US" sz="1400" b="1" kern="0" dirty="0" smtClean="0">
                <a:latin typeface="Arial" charset="0"/>
                <a:ea typeface="ＭＳ Ｐゴシック" pitchFamily="34" charset="-128"/>
                <a:cs typeface="Arial" charset="0"/>
              </a:rPr>
              <a:t>3A</a:t>
            </a:r>
            <a:r>
              <a:rPr 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 beam current up to 6.95 GeV</a:t>
            </a:r>
          </a:p>
          <a:p>
            <a:pPr lvl="1" algn="just"/>
            <a:r>
              <a:rPr 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Normalized emittance </a:t>
            </a:r>
            <a:r>
              <a:rPr lang="en-US" sz="1400" b="1" kern="0" dirty="0" smtClean="0">
                <a:latin typeface="Arial" charset="0"/>
                <a:ea typeface="ＭＳ Ｐゴシック" pitchFamily="34" charset="-128"/>
                <a:cs typeface="Arial" charset="0"/>
              </a:rPr>
              <a:t>1093</a:t>
            </a:r>
            <a:r>
              <a:rPr 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 um @ 10 GeV</a:t>
            </a:r>
          </a:p>
          <a:p>
            <a:pPr lvl="1" algn="just"/>
            <a:r>
              <a:rPr 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Synchrotron radiation power density </a:t>
            </a:r>
            <a:r>
              <a:rPr lang="en-US" sz="1400" b="1" kern="0" dirty="0" smtClean="0">
                <a:latin typeface="Arial" charset="0"/>
                <a:ea typeface="ＭＳ Ｐゴシック" pitchFamily="34" charset="-128"/>
                <a:cs typeface="Arial" charset="0"/>
              </a:rPr>
              <a:t>10kW/m</a:t>
            </a:r>
          </a:p>
          <a:p>
            <a:pPr lvl="1" algn="just"/>
            <a:r>
              <a:rPr 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Total power </a:t>
            </a:r>
            <a:r>
              <a:rPr lang="en-US" sz="1400" b="1" kern="0" dirty="0" smtClean="0">
                <a:latin typeface="Arial" charset="0"/>
                <a:ea typeface="ＭＳ Ｐゴシック" pitchFamily="34" charset="-128"/>
                <a:cs typeface="Arial" charset="0"/>
              </a:rPr>
              <a:t>10 MW </a:t>
            </a:r>
            <a:r>
              <a:rPr 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@ 10 GeV</a:t>
            </a:r>
            <a:endParaRPr lang="en-US" kern="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/>
            <a:endParaRPr lang="en-US" sz="1400" kern="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/>
            <a:r>
              <a:rPr lang="en-US" kern="0" dirty="0" smtClean="0">
                <a:latin typeface="Arial" charset="0"/>
                <a:ea typeface="ＭＳ Ｐゴシック" pitchFamily="34" charset="-128"/>
                <a:cs typeface="Arial" charset="0"/>
              </a:rPr>
              <a:t>CEBAF and electron collider provide the</a:t>
            </a:r>
          </a:p>
          <a:p>
            <a:pPr marL="0" indent="0" algn="just">
              <a:buNone/>
            </a:pPr>
            <a:r>
              <a:rPr lang="en-US" kern="0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kern="0" dirty="0" smtClean="0">
                <a:latin typeface="Arial" charset="0"/>
                <a:ea typeface="ＭＳ Ｐゴシック" pitchFamily="34" charset="-128"/>
                <a:cs typeface="Arial" charset="0"/>
              </a:rPr>
              <a:t>     required electron beams for the MEIC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06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Electron Ring Optics Parameters</a:t>
            </a:r>
            <a:endParaRPr lang="en-US" dirty="0"/>
          </a:p>
        </p:txBody>
      </p:sp>
      <p:graphicFrame>
        <p:nvGraphicFramePr>
          <p:cNvPr id="4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3458591"/>
              </p:ext>
            </p:extLst>
          </p:nvPr>
        </p:nvGraphicFramePr>
        <p:xfrm>
          <a:off x="561953" y="1075046"/>
          <a:ext cx="8040687" cy="5072606"/>
        </p:xfrm>
        <a:graphic>
          <a:graphicData uri="http://schemas.openxmlformats.org/drawingml/2006/table">
            <a:tbl>
              <a:tblPr/>
              <a:tblGrid>
                <a:gridCol w="4611687"/>
                <a:gridCol w="990600"/>
                <a:gridCol w="2438400"/>
              </a:tblGrid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 beam momentum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GeV/c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2154.28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Arc/straight length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kumimoji="0" lang="en-US" altLang="en-US" sz="1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754.84/322.3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frequency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MHz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length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endParaRPr kumimoji="0" lang="en-US" altLang="en-US" sz="1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Beta stars at IP 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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</a:t>
                      </a:r>
                      <a:r>
                        <a:rPr kumimoji="0" lang="en-US" alt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*</a:t>
                      </a:r>
                      <a:r>
                        <a:rPr kumimoji="0" lang="en-US" alt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/ 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 space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 / +3.2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horizontal / vertical 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 functions 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</a:t>
                      </a:r>
                      <a:r>
                        <a:rPr kumimoji="0" lang="en-US" alt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949/692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horizontal / vertical dispersion 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kumimoji="0" lang="en-US" alt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x,y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 / 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 / vertical betatron tunes 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</a:t>
                      </a:r>
                      <a:r>
                        <a:rPr kumimoji="0" lang="en-US" alt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45.(89) / 43.(61)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 / vertical chromaticities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</a:t>
                      </a:r>
                      <a:r>
                        <a:rPr kumimoji="0" lang="en-US" alt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  ( one IP )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-149 / -123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Momentum compaction factor 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 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10</a:t>
                      </a:r>
                      <a:r>
                        <a:rPr kumimoji="0" lang="en-US" alt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-3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Transition energy 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</a:t>
                      </a:r>
                      <a:r>
                        <a:rPr kumimoji="0" lang="en-US" alt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tr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 / vertical normalized emittance 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</a:t>
                      </a:r>
                      <a:r>
                        <a:rPr kumimoji="0" lang="en-US" alt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 rad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1093 / 378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837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Injector Complex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74" y="3572557"/>
            <a:ext cx="8389088" cy="2690037"/>
          </a:xfrm>
        </p:spPr>
        <p:txBody>
          <a:bodyPr/>
          <a:lstStyle/>
          <a:p>
            <a:pPr algn="just"/>
            <a:r>
              <a:rPr lang="en-US" dirty="0" smtClean="0"/>
              <a:t>Ion injector complex relies on demonstrated technologies for sources and injectors</a:t>
            </a:r>
          </a:p>
          <a:p>
            <a:pPr lvl="1" algn="just"/>
            <a:r>
              <a:rPr lang="en-US" sz="1600" dirty="0" smtClean="0"/>
              <a:t>ABPIS for polarized or un-polarized light ions, EBIS and/or ECR for un-polarized heavy ions</a:t>
            </a:r>
          </a:p>
          <a:p>
            <a:pPr lvl="1" algn="just"/>
            <a:r>
              <a:rPr lang="en-US" sz="1600" dirty="0" smtClean="0"/>
              <a:t>SRF </a:t>
            </a:r>
            <a:r>
              <a:rPr lang="en-US" sz="1600" dirty="0" err="1" smtClean="0"/>
              <a:t>linac</a:t>
            </a:r>
            <a:r>
              <a:rPr lang="en-US" sz="1600" dirty="0" smtClean="0"/>
              <a:t> (based on the ANL </a:t>
            </a:r>
            <a:r>
              <a:rPr lang="en-US" sz="1600" dirty="0" err="1" smtClean="0"/>
              <a:t>linac</a:t>
            </a:r>
            <a:r>
              <a:rPr lang="en-US" sz="1600" dirty="0" smtClean="0"/>
              <a:t>)</a:t>
            </a:r>
          </a:p>
          <a:p>
            <a:pPr lvl="1" algn="just"/>
            <a:r>
              <a:rPr lang="en-US" sz="1600" dirty="0" smtClean="0"/>
              <a:t>8 GeV Booster design based on super-ferric magnet technology</a:t>
            </a:r>
          </a:p>
          <a:p>
            <a:pPr lvl="1" algn="just"/>
            <a:r>
              <a:rPr lang="en-US" sz="1600" dirty="0" smtClean="0"/>
              <a:t>Conventional injection/extraction lines to/from Booster</a:t>
            </a:r>
          </a:p>
          <a:p>
            <a:pPr lvl="1" algn="just"/>
            <a:endParaRPr lang="en-US" sz="15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2336578" y="1276722"/>
            <a:ext cx="4463110" cy="1978751"/>
            <a:chOff x="2304679" y="1042796"/>
            <a:chExt cx="4463110" cy="1978751"/>
          </a:xfrm>
        </p:grpSpPr>
        <p:grpSp>
          <p:nvGrpSpPr>
            <p:cNvPr id="4" name="Group 3"/>
            <p:cNvGrpSpPr/>
            <p:nvPr/>
          </p:nvGrpSpPr>
          <p:grpSpPr>
            <a:xfrm>
              <a:off x="2304679" y="1042796"/>
              <a:ext cx="4463110" cy="1978751"/>
              <a:chOff x="2304679" y="1374999"/>
              <a:chExt cx="4463110" cy="1978751"/>
            </a:xfrm>
          </p:grpSpPr>
          <p:cxnSp>
            <p:nvCxnSpPr>
              <p:cNvPr id="5" name="Straight Connector 5"/>
              <p:cNvCxnSpPr>
                <a:cxnSpLocks noChangeShapeType="1"/>
              </p:cNvCxnSpPr>
              <p:nvPr/>
            </p:nvCxnSpPr>
            <p:spPr bwMode="auto">
              <a:xfrm>
                <a:off x="2866745" y="2676793"/>
                <a:ext cx="2469037" cy="291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6" name="Rectangle 6"/>
              <p:cNvSpPr>
                <a:spLocks noChangeArrowheads="1"/>
              </p:cNvSpPr>
              <p:nvPr/>
            </p:nvSpPr>
            <p:spPr bwMode="auto">
              <a:xfrm>
                <a:off x="2619862" y="2567795"/>
                <a:ext cx="222080" cy="215117"/>
              </a:xfrm>
              <a:prstGeom prst="rect">
                <a:avLst/>
              </a:prstGeom>
              <a:solidFill>
                <a:srgbClr val="00B05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" name="Rectangle 7"/>
              <p:cNvSpPr>
                <a:spLocks noChangeArrowheads="1"/>
              </p:cNvSpPr>
              <p:nvPr/>
            </p:nvSpPr>
            <p:spPr bwMode="auto">
              <a:xfrm>
                <a:off x="3381719" y="2630977"/>
                <a:ext cx="1189512" cy="97444"/>
              </a:xfrm>
              <a:prstGeom prst="rect">
                <a:avLst/>
              </a:prstGeom>
              <a:solidFill>
                <a:srgbClr val="00B05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/>
              <p:cNvSpPr txBox="1">
                <a:spLocks noChangeArrowheads="1"/>
              </p:cNvSpPr>
              <p:nvPr/>
            </p:nvSpPr>
            <p:spPr bwMode="auto">
              <a:xfrm>
                <a:off x="2304679" y="2818903"/>
                <a:ext cx="838200" cy="444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I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on </a:t>
                </a:r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ources</a:t>
                </a:r>
                <a:endParaRPr 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/>
              <p:cNvSpPr txBox="1">
                <a:spLocks noChangeArrowheads="1"/>
              </p:cNvSpPr>
              <p:nvPr/>
            </p:nvSpPr>
            <p:spPr bwMode="auto">
              <a:xfrm>
                <a:off x="3206062" y="2830530"/>
                <a:ext cx="153477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SRF Linac (285 MeV)</a:t>
                </a:r>
                <a:endParaRPr 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TextBox 9"/>
              <p:cNvSpPr txBox="1">
                <a:spLocks noChangeArrowheads="1"/>
              </p:cNvSpPr>
              <p:nvPr/>
            </p:nvSpPr>
            <p:spPr bwMode="auto">
              <a:xfrm>
                <a:off x="3263748" y="1399776"/>
                <a:ext cx="1794165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B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ooster (8 </a:t>
                </a:r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GeV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ctr"/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(accumulation)</a:t>
                </a:r>
                <a:endParaRPr 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20"/>
              <p:cNvSpPr txBox="1">
                <a:spLocks noChangeArrowheads="1"/>
              </p:cNvSpPr>
              <p:nvPr/>
            </p:nvSpPr>
            <p:spPr bwMode="auto">
              <a:xfrm>
                <a:off x="5573988" y="2010301"/>
                <a:ext cx="119380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DC e-cooling</a:t>
                </a:r>
                <a:endParaRPr lang="en-US" sz="12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" name="Group 50"/>
              <p:cNvGrpSpPr/>
              <p:nvPr/>
            </p:nvGrpSpPr>
            <p:grpSpPr>
              <a:xfrm rot="18842472">
                <a:off x="4761545" y="1386332"/>
                <a:ext cx="1153207" cy="1130541"/>
                <a:chOff x="4204705" y="3020667"/>
                <a:chExt cx="533203" cy="513978"/>
              </a:xfrm>
            </p:grpSpPr>
            <p:sp>
              <p:nvSpPr>
                <p:cNvPr id="14" name="Arc 12"/>
                <p:cNvSpPr>
                  <a:spLocks/>
                </p:cNvSpPr>
                <p:nvPr/>
              </p:nvSpPr>
              <p:spPr bwMode="auto">
                <a:xfrm rot="17723535">
                  <a:off x="4524390" y="3021461"/>
                  <a:ext cx="214312" cy="212724"/>
                </a:xfrm>
                <a:custGeom>
                  <a:avLst/>
                  <a:gdLst>
                    <a:gd name="T0" fmla="*/ 82401 w 212726"/>
                    <a:gd name="T1" fmla="*/ 2877 h 212727"/>
                    <a:gd name="T2" fmla="*/ 107156 w 212726"/>
                    <a:gd name="T3" fmla="*/ 106363 h 212727"/>
                    <a:gd name="T4" fmla="*/ 16876 w 212726"/>
                    <a:gd name="T5" fmla="*/ 163657 h 212727"/>
                    <a:gd name="T6" fmla="*/ 11796480 60000 65536"/>
                    <a:gd name="T7" fmla="*/ 11796480 60000 65536"/>
                    <a:gd name="T8" fmla="*/ 17694720 60000 65536"/>
                    <a:gd name="T9" fmla="*/ 16751 w 212726"/>
                    <a:gd name="T10" fmla="*/ 0 h 212727"/>
                    <a:gd name="T11" fmla="*/ 212726 w 212726"/>
                    <a:gd name="T12" fmla="*/ 212727 h 21272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726" h="212727" stroke="0">
                      <a:moveTo>
                        <a:pt x="81791" y="2877"/>
                      </a:moveTo>
                      <a:lnTo>
                        <a:pt x="81791" y="2877"/>
                      </a:lnTo>
                      <a:cubicBezTo>
                        <a:pt x="89841" y="965"/>
                        <a:pt x="98088" y="-1"/>
                        <a:pt x="106363" y="-1"/>
                      </a:cubicBezTo>
                      <a:cubicBezTo>
                        <a:pt x="165105" y="0"/>
                        <a:pt x="212726" y="47620"/>
                        <a:pt x="212726" y="106364"/>
                      </a:cubicBezTo>
                      <a:cubicBezTo>
                        <a:pt x="212726" y="165107"/>
                        <a:pt x="165105" y="212728"/>
                        <a:pt x="106363" y="212728"/>
                      </a:cubicBezTo>
                      <a:cubicBezTo>
                        <a:pt x="70077" y="212727"/>
                        <a:pt x="36295" y="194230"/>
                        <a:pt x="16750" y="163658"/>
                      </a:cubicBezTo>
                      <a:lnTo>
                        <a:pt x="106363" y="106364"/>
                      </a:lnTo>
                      <a:lnTo>
                        <a:pt x="81791" y="2877"/>
                      </a:lnTo>
                      <a:close/>
                    </a:path>
                    <a:path w="212726" h="212727" fill="none">
                      <a:moveTo>
                        <a:pt x="81791" y="2877"/>
                      </a:moveTo>
                      <a:lnTo>
                        <a:pt x="81791" y="2877"/>
                      </a:lnTo>
                      <a:cubicBezTo>
                        <a:pt x="89841" y="965"/>
                        <a:pt x="98088" y="-1"/>
                        <a:pt x="106363" y="-1"/>
                      </a:cubicBezTo>
                      <a:cubicBezTo>
                        <a:pt x="165105" y="0"/>
                        <a:pt x="212726" y="47620"/>
                        <a:pt x="212726" y="106364"/>
                      </a:cubicBezTo>
                      <a:cubicBezTo>
                        <a:pt x="212726" y="165107"/>
                        <a:pt x="165105" y="212728"/>
                        <a:pt x="106363" y="212728"/>
                      </a:cubicBezTo>
                      <a:cubicBezTo>
                        <a:pt x="70077" y="212727"/>
                        <a:pt x="36295" y="194230"/>
                        <a:pt x="16750" y="163658"/>
                      </a:cubicBezTo>
                    </a:path>
                  </a:pathLst>
                </a:custGeom>
                <a:noFill/>
                <a:ln w="762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" name="Arc 13"/>
                <p:cNvSpPr>
                  <a:spLocks/>
                </p:cNvSpPr>
                <p:nvPr/>
              </p:nvSpPr>
              <p:spPr bwMode="auto">
                <a:xfrm rot="17723535" flipH="1" flipV="1">
                  <a:off x="4205498" y="3322714"/>
                  <a:ext cx="211138" cy="212724"/>
                </a:xfrm>
                <a:custGeom>
                  <a:avLst/>
                  <a:gdLst>
                    <a:gd name="T0" fmla="*/ 82821 w 212726"/>
                    <a:gd name="T1" fmla="*/ 2499 h 212727"/>
                    <a:gd name="T2" fmla="*/ 105569 w 212726"/>
                    <a:gd name="T3" fmla="*/ 106363 h 212727"/>
                    <a:gd name="T4" fmla="*/ 16626 w 212726"/>
                    <a:gd name="T5" fmla="*/ 163657 h 212727"/>
                    <a:gd name="T6" fmla="*/ 11796480 60000 65536"/>
                    <a:gd name="T7" fmla="*/ 11796480 60000 65536"/>
                    <a:gd name="T8" fmla="*/ 17694720 60000 65536"/>
                    <a:gd name="T9" fmla="*/ 16751 w 212726"/>
                    <a:gd name="T10" fmla="*/ 0 h 212727"/>
                    <a:gd name="T11" fmla="*/ 212726 w 212726"/>
                    <a:gd name="T12" fmla="*/ 212727 h 21272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726" h="212727" stroke="0">
                      <a:moveTo>
                        <a:pt x="83444" y="2499"/>
                      </a:moveTo>
                      <a:lnTo>
                        <a:pt x="83443" y="2498"/>
                      </a:lnTo>
                      <a:cubicBezTo>
                        <a:pt x="90970" y="837"/>
                        <a:pt x="98656" y="-1"/>
                        <a:pt x="106364" y="-1"/>
                      </a:cubicBezTo>
                      <a:cubicBezTo>
                        <a:pt x="165106" y="0"/>
                        <a:pt x="212727" y="47620"/>
                        <a:pt x="212727" y="106364"/>
                      </a:cubicBezTo>
                      <a:cubicBezTo>
                        <a:pt x="212727" y="165107"/>
                        <a:pt x="165106" y="212728"/>
                        <a:pt x="106364" y="212728"/>
                      </a:cubicBezTo>
                      <a:cubicBezTo>
                        <a:pt x="70078" y="212727"/>
                        <a:pt x="36296" y="194230"/>
                        <a:pt x="16751" y="163658"/>
                      </a:cubicBezTo>
                      <a:lnTo>
                        <a:pt x="106363" y="106364"/>
                      </a:lnTo>
                      <a:lnTo>
                        <a:pt x="83444" y="2499"/>
                      </a:lnTo>
                      <a:close/>
                    </a:path>
                    <a:path w="212726" h="212727" fill="none">
                      <a:moveTo>
                        <a:pt x="83444" y="2499"/>
                      </a:moveTo>
                      <a:lnTo>
                        <a:pt x="83443" y="2498"/>
                      </a:lnTo>
                      <a:cubicBezTo>
                        <a:pt x="90970" y="837"/>
                        <a:pt x="98656" y="-1"/>
                        <a:pt x="106364" y="-1"/>
                      </a:cubicBezTo>
                      <a:cubicBezTo>
                        <a:pt x="165106" y="0"/>
                        <a:pt x="212727" y="47620"/>
                        <a:pt x="212727" y="106364"/>
                      </a:cubicBezTo>
                      <a:cubicBezTo>
                        <a:pt x="212727" y="165107"/>
                        <a:pt x="165106" y="212728"/>
                        <a:pt x="106364" y="212728"/>
                      </a:cubicBezTo>
                      <a:cubicBezTo>
                        <a:pt x="70078" y="212727"/>
                        <a:pt x="36296" y="194230"/>
                        <a:pt x="16751" y="163658"/>
                      </a:cubicBezTo>
                    </a:path>
                  </a:pathLst>
                </a:custGeom>
                <a:noFill/>
                <a:ln w="762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cxnSp>
              <p:nvCxnSpPr>
                <p:cNvPr id="16" name="Straight Connector 15"/>
                <p:cNvCxnSpPr>
                  <a:cxnSpLocks noChangeShapeType="1"/>
                </p:cNvCxnSpPr>
                <p:nvPr/>
              </p:nvCxnSpPr>
              <p:spPr bwMode="auto">
                <a:xfrm rot="17723535" flipH="1">
                  <a:off x="4273662" y="3257275"/>
                  <a:ext cx="390525" cy="52387"/>
                </a:xfrm>
                <a:prstGeom prst="line">
                  <a:avLst/>
                </a:prstGeom>
                <a:noFill/>
                <a:ln w="76200" cmpd="sng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" name="Straight Connector 17"/>
                <p:cNvCxnSpPr>
                  <a:cxnSpLocks noChangeShapeType="1"/>
                  <a:endCxn id="14" idx="2"/>
                </p:cNvCxnSpPr>
                <p:nvPr/>
              </p:nvCxnSpPr>
              <p:spPr bwMode="auto">
                <a:xfrm rot="17723535">
                  <a:off x="4348324" y="3138552"/>
                  <a:ext cx="235951" cy="282719"/>
                </a:xfrm>
                <a:prstGeom prst="line">
                  <a:avLst/>
                </a:prstGeom>
                <a:noFill/>
                <a:ln w="76200" cmpd="sng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 rot="14563854">
                <a:off x="5401895" y="2142784"/>
                <a:ext cx="126241" cy="89072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Arc 17"/>
            <p:cNvSpPr/>
            <p:nvPr/>
          </p:nvSpPr>
          <p:spPr>
            <a:xfrm rot="12097457">
              <a:off x="5050490" y="1692494"/>
              <a:ext cx="602871" cy="1103854"/>
            </a:xfrm>
            <a:prstGeom prst="arc">
              <a:avLst>
                <a:gd name="adj1" fmla="val 16253615"/>
                <a:gd name="adj2" fmla="val 2198609"/>
              </a:avLst>
            </a:prstGeom>
            <a:ln w="44450">
              <a:solidFill>
                <a:schemeClr val="tx1"/>
              </a:solidFill>
              <a:head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6603423">
              <a:off x="5110511" y="1989759"/>
              <a:ext cx="602871" cy="1103854"/>
            </a:xfrm>
            <a:prstGeom prst="arc">
              <a:avLst>
                <a:gd name="adj1" fmla="val 18764668"/>
                <a:gd name="adj2" fmla="val 2198609"/>
              </a:avLst>
            </a:prstGeom>
            <a:ln w="44450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700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</a:t>
            </a:r>
            <a:r>
              <a:rPr lang="en-US" dirty="0" err="1" smtClean="0"/>
              <a:t>Linac</a:t>
            </a:r>
            <a:r>
              <a:rPr lang="en-US" dirty="0" smtClean="0"/>
              <a:t> – Parameters and Layout</a:t>
            </a:r>
            <a:endParaRPr lang="en-US" dirty="0"/>
          </a:p>
        </p:txBody>
      </p:sp>
      <p:grpSp>
        <p:nvGrpSpPr>
          <p:cNvPr id="4" name="Group 77"/>
          <p:cNvGrpSpPr/>
          <p:nvPr/>
        </p:nvGrpSpPr>
        <p:grpSpPr>
          <a:xfrm>
            <a:off x="1107205" y="953125"/>
            <a:ext cx="6658845" cy="1137594"/>
            <a:chOff x="1107205" y="963887"/>
            <a:chExt cx="6658845" cy="1137594"/>
          </a:xfrm>
        </p:grpSpPr>
        <p:grpSp>
          <p:nvGrpSpPr>
            <p:cNvPr id="5" name="Group 53"/>
            <p:cNvGrpSpPr/>
            <p:nvPr/>
          </p:nvGrpSpPr>
          <p:grpSpPr>
            <a:xfrm>
              <a:off x="4470400" y="1450275"/>
              <a:ext cx="647657" cy="96000"/>
              <a:chOff x="4470400" y="2962275"/>
              <a:chExt cx="647657" cy="96000"/>
            </a:xfrm>
          </p:grpSpPr>
          <p:cxnSp>
            <p:nvCxnSpPr>
              <p:cNvPr id="35" name="Straight Connector 34"/>
              <p:cNvCxnSpPr/>
              <p:nvPr/>
            </p:nvCxnSpPr>
            <p:spPr bwMode="auto">
              <a:xfrm>
                <a:off x="4702175" y="2965450"/>
                <a:ext cx="180932" cy="75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E26B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>
                <a:off x="4937125" y="3057525"/>
                <a:ext cx="180932" cy="75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E26B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>
                <a:off x="4470400" y="3051175"/>
                <a:ext cx="180932" cy="75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E26B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 flipV="1">
                <a:off x="4638675" y="2962275"/>
                <a:ext cx="76200" cy="8890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E26B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 flipH="1" flipV="1">
                <a:off x="4873625" y="2965450"/>
                <a:ext cx="76200" cy="8890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E26B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" name="TextBox 5"/>
            <p:cNvSpPr txBox="1"/>
            <p:nvPr/>
          </p:nvSpPr>
          <p:spPr>
            <a:xfrm>
              <a:off x="3698005" y="1750161"/>
              <a:ext cx="35461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Optimum lead stripping energy: 13 MeV/u</a:t>
              </a:r>
              <a:endParaRPr lang="en-US" sz="1400" dirty="0">
                <a:latin typeface="Arial"/>
                <a:cs typeface="Arial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 flipV="1">
              <a:off x="4612405" y="1673961"/>
              <a:ext cx="228600" cy="152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6060205" y="1369161"/>
              <a:ext cx="1152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10 cryostats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39557" y="1364323"/>
              <a:ext cx="10527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4 cryostats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41900" y="1369161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07205" y="1373021"/>
              <a:ext cx="11427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Ion Sources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86024" y="1793704"/>
              <a:ext cx="1846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US" sz="1400" dirty="0">
                <a:latin typeface="Arial"/>
                <a:cs typeface="Arial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2654969" y="1212104"/>
              <a:ext cx="0" cy="59819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E26B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rot="16200000">
              <a:off x="2672536" y="1229666"/>
              <a:ext cx="0" cy="59819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E26B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Rectangle 14"/>
            <p:cNvSpPr/>
            <p:nvPr/>
          </p:nvSpPr>
          <p:spPr bwMode="auto">
            <a:xfrm>
              <a:off x="2251324" y="1454575"/>
              <a:ext cx="202042" cy="153941"/>
            </a:xfrm>
            <a:prstGeom prst="rect">
              <a:avLst/>
            </a:prstGeom>
            <a:solidFill>
              <a:srgbClr val="C0504D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604096" y="963887"/>
              <a:ext cx="99417" cy="262983"/>
            </a:xfrm>
            <a:prstGeom prst="rect">
              <a:avLst/>
            </a:prstGeom>
            <a:solidFill>
              <a:srgbClr val="C0504D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2605766" y="1818644"/>
              <a:ext cx="99417" cy="262983"/>
            </a:xfrm>
            <a:prstGeom prst="rect">
              <a:avLst/>
            </a:prstGeom>
            <a:solidFill>
              <a:srgbClr val="DEA3A2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2568819" y="1384018"/>
              <a:ext cx="186007" cy="288640"/>
            </a:xfrm>
            <a:prstGeom prst="ellipse">
              <a:avLst/>
            </a:prstGeom>
            <a:solidFill>
              <a:srgbClr val="008000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952124" y="1438900"/>
              <a:ext cx="145852" cy="174725"/>
            </a:xfrm>
            <a:prstGeom prst="rect">
              <a:avLst/>
            </a:prstGeom>
            <a:solidFill>
              <a:srgbClr val="FFC30E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098110" y="1470084"/>
              <a:ext cx="128147" cy="118538"/>
            </a:xfrm>
            <a:prstGeom prst="rect">
              <a:avLst/>
            </a:prstGeom>
            <a:solidFill>
              <a:srgbClr val="8AA235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3223050" y="1396847"/>
              <a:ext cx="359185" cy="279019"/>
            </a:xfrm>
            <a:prstGeom prst="roundRect">
              <a:avLst/>
            </a:prstGeom>
            <a:solidFill>
              <a:srgbClr val="FFC30E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3587113" y="1397860"/>
              <a:ext cx="960434" cy="279019"/>
            </a:xfrm>
            <a:prstGeom prst="roundRect">
              <a:avLst/>
            </a:prstGeom>
            <a:solidFill>
              <a:srgbClr val="6CBAFF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5036683" y="1401720"/>
              <a:ext cx="505038" cy="279019"/>
            </a:xfrm>
            <a:prstGeom prst="roundRect">
              <a:avLst/>
            </a:prstGeom>
            <a:solidFill>
              <a:srgbClr val="6CBAFF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>
              <a:off x="4598859" y="1425711"/>
              <a:ext cx="4438" cy="26759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Rounded Rectangle 24"/>
            <p:cNvSpPr/>
            <p:nvPr/>
          </p:nvSpPr>
          <p:spPr bwMode="auto">
            <a:xfrm>
              <a:off x="5547858" y="1401720"/>
              <a:ext cx="2218192" cy="279019"/>
            </a:xfrm>
            <a:prstGeom prst="roundRect">
              <a:avLst/>
            </a:prstGeom>
            <a:solidFill>
              <a:srgbClr val="6CBAFF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999514" y="1029154"/>
              <a:ext cx="5859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QWR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77855" y="1025093"/>
              <a:ext cx="5859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QWR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63478" y="1040955"/>
              <a:ext cx="12920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HWR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34131" y="1394127"/>
              <a:ext cx="3495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IH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84020" y="1047679"/>
              <a:ext cx="5092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RFQ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73636" y="1705734"/>
              <a:ext cx="6349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MEBT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41742" y="1408218"/>
              <a:ext cx="7177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/>
                  <a:cs typeface="Arial"/>
                </a:rPr>
                <a:t>10 </a:t>
              </a:r>
              <a:r>
                <a:rPr lang="en-US" sz="1100" dirty="0" err="1" smtClean="0">
                  <a:latin typeface="Arial"/>
                  <a:cs typeface="Arial"/>
                </a:rPr>
                <a:t>cryos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708941" y="1415531"/>
              <a:ext cx="6393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/>
                  <a:cs typeface="Arial"/>
                </a:rPr>
                <a:t>4 </a:t>
              </a:r>
              <a:r>
                <a:rPr lang="en-US" sz="1100" dirty="0" err="1" smtClean="0">
                  <a:latin typeface="Arial"/>
                  <a:cs typeface="Arial"/>
                </a:rPr>
                <a:t>cryos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70988" y="1402140"/>
              <a:ext cx="6439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 </a:t>
              </a:r>
              <a:r>
                <a:rPr lang="en-US" sz="1100" dirty="0" err="1" smtClean="0">
                  <a:latin typeface="Arial"/>
                  <a:cs typeface="Arial"/>
                </a:rPr>
                <a:t>cryos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graphicFrame>
        <p:nvGraphicFramePr>
          <p:cNvPr id="40" name="Content Placeholder 3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370493"/>
              </p:ext>
            </p:extLst>
          </p:nvPr>
        </p:nvGraphicFramePr>
        <p:xfrm>
          <a:off x="5282856" y="2573084"/>
          <a:ext cx="3797351" cy="35703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61686"/>
                <a:gridCol w="935665"/>
              </a:tblGrid>
              <a:tr h="36982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 species:</a:t>
                      </a:r>
                      <a:r>
                        <a:rPr lang="en-US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 to </a:t>
                      </a:r>
                      <a:r>
                        <a:rPr lang="en-US" sz="12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85082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 species for the reference design 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  <a:r>
                        <a:rPr lang="en-US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7551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Kinetic energy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(p,</a:t>
                      </a:r>
                      <a:r>
                        <a:rPr lang="en-US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</a:t>
                      </a:r>
                      <a:r>
                        <a:rPr lang="en-US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 MeV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MeV/u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7551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pulse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current:</a:t>
                      </a:r>
                      <a:r>
                        <a:rPr lang="en-US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ions (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A/Q&lt;3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Heavy ions (A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/Q&gt;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 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mA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82070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 repetition rate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10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7551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length: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 ions (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A/Q&lt;3)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Heavy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ions (A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/Q&gt;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 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 </a:t>
                      </a:r>
                      <a:r>
                        <a:rPr lang="en-US" sz="1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en-US" sz="11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 </a:t>
                      </a:r>
                      <a:r>
                        <a:rPr lang="en-US" sz="1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1788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beam pulsed power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680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1507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Fundamental frequency 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MHz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7463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length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10620" y="2296629"/>
            <a:ext cx="5241606" cy="40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err="1" smtClean="0"/>
              <a:t>Linac</a:t>
            </a:r>
            <a:r>
              <a:rPr lang="en-US" dirty="0" smtClean="0"/>
              <a:t> design based on the ANL </a:t>
            </a:r>
            <a:r>
              <a:rPr lang="en-US" dirty="0" err="1" smtClean="0"/>
              <a:t>linac</a:t>
            </a:r>
            <a:r>
              <a:rPr lang="en-US" dirty="0" smtClean="0"/>
              <a:t>. Pulsed </a:t>
            </a:r>
            <a:r>
              <a:rPr lang="en-US" dirty="0" err="1" smtClean="0"/>
              <a:t>linac</a:t>
            </a:r>
            <a:r>
              <a:rPr lang="en-US" dirty="0" smtClean="0"/>
              <a:t> capably of accelerating multiple charge ion species (H</a:t>
            </a:r>
            <a:r>
              <a:rPr lang="en-US" baseline="30000" dirty="0" smtClean="0"/>
              <a:t>-</a:t>
            </a:r>
            <a:r>
              <a:rPr lang="en-US" dirty="0" smtClean="0"/>
              <a:t> to Pb</a:t>
            </a:r>
            <a:r>
              <a:rPr lang="en-US" baseline="30000" dirty="0" smtClean="0"/>
              <a:t>67</a:t>
            </a:r>
            <a:r>
              <a:rPr lang="en-US" dirty="0" smtClean="0"/>
              <a:t>+)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Warm </a:t>
            </a:r>
            <a:r>
              <a:rPr lang="en-US" dirty="0" err="1" smtClean="0"/>
              <a:t>Linac</a:t>
            </a:r>
            <a:r>
              <a:rPr lang="en-US" dirty="0" smtClean="0"/>
              <a:t> sections (115 MHz)</a:t>
            </a:r>
            <a:endParaRPr lang="en-US" dirty="0"/>
          </a:p>
          <a:p>
            <a:pPr lvl="2" algn="just"/>
            <a:r>
              <a:rPr lang="en-US" sz="1600" dirty="0" smtClean="0"/>
              <a:t>RFQ (3 m)</a:t>
            </a:r>
          </a:p>
          <a:p>
            <a:pPr lvl="2" algn="just"/>
            <a:r>
              <a:rPr lang="en-US" sz="1600" dirty="0" smtClean="0"/>
              <a:t>MEBT (3 m)</a:t>
            </a:r>
          </a:p>
          <a:p>
            <a:pPr lvl="2" algn="just"/>
            <a:r>
              <a:rPr lang="en-US" sz="1600" dirty="0" smtClean="0"/>
              <a:t>IH structure (9 m)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Cold </a:t>
            </a:r>
            <a:r>
              <a:rPr lang="en-US" dirty="0" err="1" smtClean="0"/>
              <a:t>Linac</a:t>
            </a:r>
            <a:r>
              <a:rPr lang="en-US" dirty="0" smtClean="0"/>
              <a:t> sections</a:t>
            </a:r>
          </a:p>
          <a:p>
            <a:pPr lvl="2" algn="just"/>
            <a:r>
              <a:rPr lang="en-US" sz="1600" dirty="0" smtClean="0"/>
              <a:t>QWR + QWR (24 + 12 m)       115 MHz</a:t>
            </a:r>
          </a:p>
          <a:p>
            <a:pPr lvl="2" algn="just"/>
            <a:r>
              <a:rPr lang="en-US" sz="1600" dirty="0" smtClean="0"/>
              <a:t>Stripper, chicane (10 m)          115 MHz</a:t>
            </a:r>
          </a:p>
          <a:p>
            <a:pPr lvl="2" algn="just"/>
            <a:r>
              <a:rPr lang="en-US" sz="1600" dirty="0" smtClean="0"/>
              <a:t>HWR section (60 m)                230 MHz</a:t>
            </a:r>
          </a:p>
        </p:txBody>
      </p:sp>
    </p:spTree>
    <p:extLst>
      <p:ext uri="{BB962C8B-B14F-4D97-AF65-F5344CB8AC3E}">
        <p14:creationId xmlns:p14="http://schemas.microsoft.com/office/powerpoint/2010/main" val="241474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36" y="817036"/>
            <a:ext cx="4407752" cy="5504142"/>
          </a:xfrm>
        </p:spPr>
        <p:txBody>
          <a:bodyPr/>
          <a:lstStyle/>
          <a:p>
            <a:r>
              <a:rPr lang="en-US" dirty="0" smtClean="0"/>
              <a:t>8 GeV Booster design based on super-ferric magnet technology</a:t>
            </a:r>
          </a:p>
          <a:p>
            <a:pPr lvl="1"/>
            <a:r>
              <a:rPr lang="en-US" sz="1600" dirty="0" smtClean="0"/>
              <a:t>Circumference of 273 m</a:t>
            </a:r>
          </a:p>
          <a:p>
            <a:pPr lvl="1"/>
            <a:r>
              <a:rPr lang="en-US" sz="1600" dirty="0" smtClean="0"/>
              <a:t>Achromatic arcs’ design with partly negative horizontal dispersion to minimize momentum compaction to avoid transition crossing</a:t>
            </a:r>
          </a:p>
          <a:p>
            <a:pPr lvl="1"/>
            <a:r>
              <a:rPr lang="en-US" sz="1600" dirty="0" smtClean="0"/>
              <a:t>Figure-8 shape for preserving ion polarization</a:t>
            </a:r>
          </a:p>
          <a:p>
            <a:endParaRPr lang="en-US" dirty="0"/>
          </a:p>
          <a:p>
            <a:r>
              <a:rPr lang="en-US" dirty="0" smtClean="0"/>
              <a:t>Injection: multi-turn 6D painting + charge exchange</a:t>
            </a:r>
          </a:p>
          <a:p>
            <a:pPr lvl="1"/>
            <a:r>
              <a:rPr lang="en-US" sz="1600" dirty="0" smtClean="0"/>
              <a:t>0.22 </a:t>
            </a:r>
            <a:r>
              <a:rPr lang="en-US" sz="1600" dirty="0"/>
              <a:t>– 0.25 </a:t>
            </a:r>
            <a:r>
              <a:rPr lang="en-US" sz="1600" dirty="0" err="1"/>
              <a:t>ms</a:t>
            </a:r>
            <a:r>
              <a:rPr lang="en-US" sz="1600" dirty="0"/>
              <a:t> long pulses ~180 </a:t>
            </a:r>
            <a:r>
              <a:rPr lang="en-US" sz="1600" dirty="0" smtClean="0"/>
              <a:t>turns</a:t>
            </a:r>
          </a:p>
          <a:p>
            <a:pPr lvl="1"/>
            <a:r>
              <a:rPr lang="en-US" sz="1600" dirty="0" smtClean="0"/>
              <a:t>Proton single pulse charge stripping at 285 MeV</a:t>
            </a:r>
          </a:p>
          <a:p>
            <a:pPr lvl="1"/>
            <a:r>
              <a:rPr lang="en-US" sz="1600" dirty="0" smtClean="0"/>
              <a:t>Lead 28-pulse drag-and-cool stacking at 100MeV/u</a:t>
            </a:r>
          </a:p>
          <a:p>
            <a:pPr lvl="1"/>
            <a:r>
              <a:rPr lang="en-US" sz="1600" dirty="0" smtClean="0"/>
              <a:t>Ion energies scaled by mass-to-charge ratio to preserve magnetic rigidity</a:t>
            </a:r>
          </a:p>
          <a:p>
            <a:endParaRPr lang="en-US" dirty="0" smtClean="0"/>
          </a:p>
        </p:txBody>
      </p:sp>
      <p:grpSp>
        <p:nvGrpSpPr>
          <p:cNvPr id="32" name="Group 31"/>
          <p:cNvGrpSpPr/>
          <p:nvPr/>
        </p:nvGrpSpPr>
        <p:grpSpPr>
          <a:xfrm>
            <a:off x="4389209" y="1122309"/>
            <a:ext cx="4563533" cy="2717715"/>
            <a:chOff x="4453007" y="1079777"/>
            <a:chExt cx="4563533" cy="2717715"/>
          </a:xfrm>
        </p:grpSpPr>
        <p:grpSp>
          <p:nvGrpSpPr>
            <p:cNvPr id="30" name="Group 29"/>
            <p:cNvGrpSpPr/>
            <p:nvPr/>
          </p:nvGrpSpPr>
          <p:grpSpPr>
            <a:xfrm>
              <a:off x="4453007" y="1079777"/>
              <a:ext cx="4532647" cy="2717715"/>
              <a:chOff x="4006421" y="1079777"/>
              <a:chExt cx="4532647" cy="2717715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4006421" y="1105234"/>
                <a:ext cx="4532647" cy="2692258"/>
                <a:chOff x="1401928" y="958436"/>
                <a:chExt cx="4532647" cy="2692258"/>
              </a:xfrm>
            </p:grpSpPr>
            <p:grpSp>
              <p:nvGrpSpPr>
                <p:cNvPr id="5" name="Group 15"/>
                <p:cNvGrpSpPr/>
                <p:nvPr/>
              </p:nvGrpSpPr>
              <p:grpSpPr>
                <a:xfrm>
                  <a:off x="1401928" y="958436"/>
                  <a:ext cx="4532647" cy="2692258"/>
                  <a:chOff x="2696291" y="870092"/>
                  <a:chExt cx="4532647" cy="2692258"/>
                </a:xfrm>
              </p:grpSpPr>
              <p:grpSp>
                <p:nvGrpSpPr>
                  <p:cNvPr id="7" name="Group 14"/>
                  <p:cNvGrpSpPr/>
                  <p:nvPr/>
                </p:nvGrpSpPr>
                <p:grpSpPr>
                  <a:xfrm>
                    <a:off x="2696291" y="870092"/>
                    <a:ext cx="4532647" cy="2635160"/>
                    <a:chOff x="2696291" y="859049"/>
                    <a:chExt cx="4532647" cy="2635160"/>
                  </a:xfrm>
                </p:grpSpPr>
                <p:grpSp>
                  <p:nvGrpSpPr>
                    <p:cNvPr id="9" name="Group 1"/>
                    <p:cNvGrpSpPr/>
                    <p:nvPr/>
                  </p:nvGrpSpPr>
                  <p:grpSpPr>
                    <a:xfrm>
                      <a:off x="2696291" y="859049"/>
                      <a:ext cx="4532647" cy="2635160"/>
                      <a:chOff x="2136667" y="859049"/>
                      <a:chExt cx="4532647" cy="2635160"/>
                    </a:xfrm>
                  </p:grpSpPr>
                  <p:pic>
                    <p:nvPicPr>
                      <p:cNvPr id="26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6667" y="859049"/>
                        <a:ext cx="4532647" cy="263516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  <p:cxnSp>
                    <p:nvCxnSpPr>
                      <p:cNvPr id="27" name="Straight Arrow Connector 26"/>
                      <p:cNvCxnSpPr/>
                      <p:nvPr/>
                    </p:nvCxnSpPr>
                    <p:spPr bwMode="auto">
                      <a:xfrm flipV="1">
                        <a:off x="6474402" y="2133134"/>
                        <a:ext cx="28506" cy="880591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  <a:effectLst/>
                    </p:spPr>
                  </p:cxnSp>
                  <p:cxnSp>
                    <p:nvCxnSpPr>
                      <p:cNvPr id="28" name="Straight Arrow Connector 27"/>
                      <p:cNvCxnSpPr/>
                      <p:nvPr/>
                    </p:nvCxnSpPr>
                    <p:spPr bwMode="auto">
                      <a:xfrm>
                        <a:off x="4799556" y="2515479"/>
                        <a:ext cx="363839" cy="474741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  <a:effectLst/>
                    </p:spPr>
                  </p:cxnSp>
                </p:grpSp>
                <p:sp>
                  <p:nvSpPr>
                    <p:cNvPr id="10" name="Rectangle 9"/>
                    <p:cNvSpPr/>
                    <p:nvPr/>
                  </p:nvSpPr>
                  <p:spPr bwMode="auto">
                    <a:xfrm>
                      <a:off x="4498975" y="1123950"/>
                      <a:ext cx="733425" cy="13652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1" name="Rectangle 10"/>
                    <p:cNvSpPr/>
                    <p:nvPr/>
                  </p:nvSpPr>
                  <p:spPr bwMode="auto">
                    <a:xfrm rot="19308606">
                      <a:off x="4711973" y="1202852"/>
                      <a:ext cx="794161" cy="45318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3" name="Text Box 1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3149" y="3027471"/>
                      <a:ext cx="857580" cy="1705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/>
                  </p:spPr>
                  <p:txBody>
                    <a:bodyPr wrap="square" lIns="90488" tIns="44450" rIns="90488" bIns="4445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50000"/>
                        </a:lnSpc>
                        <a:spcBef>
                          <a:spcPct val="50000"/>
                        </a:spcBef>
                      </a:pPr>
                      <a:r>
                        <a:rPr lang="en-US" sz="1050" dirty="0" smtClean="0">
                          <a:cs typeface="Arial" charset="0"/>
                        </a:rPr>
                        <a:t>extraction</a:t>
                      </a:r>
                      <a:endParaRPr lang="en-US" sz="1050" dirty="0">
                        <a:cs typeface="Arial" charset="0"/>
                      </a:endParaRPr>
                    </a:p>
                  </p:txBody>
                </p:sp>
                <p:sp>
                  <p:nvSpPr>
                    <p:cNvPr id="14" name="Text Box 1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45331" y="3041606"/>
                      <a:ext cx="606774" cy="16158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/>
                  </p:spPr>
                  <p:txBody>
                    <a:bodyPr wrap="square" lIns="90488" tIns="44450" rIns="90488" bIns="4445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50000"/>
                        </a:lnSpc>
                        <a:spcBef>
                          <a:spcPts val="0"/>
                        </a:spcBef>
                      </a:pPr>
                      <a:r>
                        <a:rPr lang="en-US" sz="800" dirty="0" smtClean="0">
                          <a:cs typeface="Arial" charset="0"/>
                        </a:rPr>
                        <a:t>RF cavity</a:t>
                      </a:r>
                      <a:endParaRPr lang="en-US" sz="800" dirty="0">
                        <a:cs typeface="Arial" charset="0"/>
                      </a:endParaRPr>
                    </a:p>
                  </p:txBody>
                </p:sp>
                <p:sp>
                  <p:nvSpPr>
                    <p:cNvPr id="15" name="Rectangle 14"/>
                    <p:cNvSpPr/>
                    <p:nvPr/>
                  </p:nvSpPr>
                  <p:spPr bwMode="auto">
                    <a:xfrm>
                      <a:off x="3076575" y="3027432"/>
                      <a:ext cx="136525" cy="15436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6" name="Rectangle 15"/>
                    <p:cNvSpPr/>
                    <p:nvPr/>
                  </p:nvSpPr>
                  <p:spPr bwMode="auto">
                    <a:xfrm rot="2685813">
                      <a:off x="4801406" y="2574609"/>
                      <a:ext cx="918972" cy="16997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7" name="Rectangle 16"/>
                    <p:cNvSpPr/>
                    <p:nvPr/>
                  </p:nvSpPr>
                  <p:spPr bwMode="auto">
                    <a:xfrm>
                      <a:off x="3161887" y="3073400"/>
                      <a:ext cx="117888" cy="60325"/>
                    </a:xfrm>
                    <a:prstGeom prst="rect">
                      <a:avLst/>
                    </a:prstGeom>
                    <a:solidFill>
                      <a:srgbClr val="0BC377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8" name="Rectangle 17"/>
                    <p:cNvSpPr/>
                    <p:nvPr/>
                  </p:nvSpPr>
                  <p:spPr bwMode="auto">
                    <a:xfrm rot="2404451">
                      <a:off x="4750249" y="2047566"/>
                      <a:ext cx="117888" cy="60325"/>
                    </a:xfrm>
                    <a:prstGeom prst="rect">
                      <a:avLst/>
                    </a:prstGeom>
                    <a:solidFill>
                      <a:srgbClr val="0BC377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9" name="Rectangle 18"/>
                    <p:cNvSpPr/>
                    <p:nvPr/>
                  </p:nvSpPr>
                  <p:spPr bwMode="auto">
                    <a:xfrm rot="2404451">
                      <a:off x="5256650" y="2445794"/>
                      <a:ext cx="117888" cy="60325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0" name="Rectangle 19"/>
                    <p:cNvSpPr/>
                    <p:nvPr/>
                  </p:nvSpPr>
                  <p:spPr bwMode="auto">
                    <a:xfrm rot="2404451">
                      <a:off x="5003565" y="2244226"/>
                      <a:ext cx="117888" cy="60325"/>
                    </a:xfrm>
                    <a:prstGeom prst="rect">
                      <a:avLst/>
                    </a:prstGeom>
                    <a:solidFill>
                      <a:srgbClr val="0BC377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1" name="Rectangle 20"/>
                    <p:cNvSpPr/>
                    <p:nvPr/>
                  </p:nvSpPr>
                  <p:spPr bwMode="auto">
                    <a:xfrm rot="2404451">
                      <a:off x="5542885" y="2633598"/>
                      <a:ext cx="121628" cy="5109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2" name="Rectangle 21"/>
                    <p:cNvSpPr/>
                    <p:nvPr/>
                  </p:nvSpPr>
                  <p:spPr bwMode="auto">
                    <a:xfrm rot="3219484">
                      <a:off x="5527589" y="2856104"/>
                      <a:ext cx="117888" cy="6032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3" name="Rectangle 22"/>
                    <p:cNvSpPr/>
                    <p:nvPr/>
                  </p:nvSpPr>
                  <p:spPr bwMode="auto">
                    <a:xfrm rot="19246940">
                      <a:off x="4970883" y="1749518"/>
                      <a:ext cx="117888" cy="6032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4" name="Rectangle 23"/>
                    <p:cNvSpPr/>
                    <p:nvPr/>
                  </p:nvSpPr>
                  <p:spPr bwMode="auto">
                    <a:xfrm rot="19246940">
                      <a:off x="5034669" y="1793612"/>
                      <a:ext cx="117888" cy="6032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5" name="Rectangle 24"/>
                    <p:cNvSpPr/>
                    <p:nvPr/>
                  </p:nvSpPr>
                  <p:spPr bwMode="auto">
                    <a:xfrm rot="2404451">
                      <a:off x="5517996" y="2679388"/>
                      <a:ext cx="108740" cy="537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</p:grpSp>
              <p:sp>
                <p:nvSpPr>
                  <p:cNvPr id="8" name="Rectangle 7"/>
                  <p:cNvSpPr/>
                  <p:nvPr/>
                </p:nvSpPr>
                <p:spPr bwMode="auto">
                  <a:xfrm>
                    <a:off x="6973404" y="3127375"/>
                    <a:ext cx="173935" cy="434975"/>
                  </a:xfrm>
                  <a:prstGeom prst="rect">
                    <a:avLst/>
                  </a:prstGeom>
                  <a:solidFill>
                    <a:schemeClr val="bg1"/>
                  </a:solidFill>
                  <a:ln w="12699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488" tIns="44450" rIns="90488" bIns="4445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Unicode MS" pitchFamily="34" charset="-128"/>
                    </a:endParaRPr>
                  </a:p>
                </p:txBody>
              </p:sp>
            </p:grpSp>
            <p:sp>
              <p:nvSpPr>
                <p:cNvPr id="6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944924" y="1932263"/>
                  <a:ext cx="1141693" cy="3967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90488" tIns="44450" rIns="90488" bIns="4445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>
                    <a:lnSpc>
                      <a:spcPct val="70000"/>
                    </a:lnSpc>
                    <a:spcBef>
                      <a:spcPct val="50000"/>
                    </a:spcBef>
                  </a:pPr>
                  <a:r>
                    <a:rPr lang="en-US" sz="1050" dirty="0" smtClean="0">
                      <a:cs typeface="Arial" charset="0"/>
                    </a:rPr>
                    <a:t>Crossing angle: </a:t>
                  </a:r>
                </a:p>
                <a:p>
                  <a:pPr algn="ctr" eaLnBrk="1" hangingPunct="1">
                    <a:lnSpc>
                      <a:spcPct val="70000"/>
                    </a:lnSpc>
                    <a:spcBef>
                      <a:spcPct val="50000"/>
                    </a:spcBef>
                  </a:pPr>
                  <a:r>
                    <a:rPr lang="en-US" sz="1050" dirty="0" smtClean="0">
                      <a:cs typeface="Arial" charset="0"/>
                    </a:rPr>
                    <a:t>75 deg. </a:t>
                  </a:r>
                  <a:endParaRPr lang="en-US" sz="1050" dirty="0">
                    <a:cs typeface="Arial" charset="0"/>
                  </a:endParaRPr>
                </a:p>
              </p:txBody>
            </p:sp>
          </p:grpSp>
          <p:sp>
            <p:nvSpPr>
              <p:cNvPr id="29" name="Text Box 10"/>
              <p:cNvSpPr txBox="1">
                <a:spLocks noChangeArrowheads="1"/>
              </p:cNvSpPr>
              <p:nvPr/>
            </p:nvSpPr>
            <p:spPr bwMode="auto">
              <a:xfrm>
                <a:off x="5032433" y="1079777"/>
                <a:ext cx="1930400" cy="274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dirty="0" err="1" smtClean="0">
                    <a:cs typeface="Arial" charset="0"/>
                  </a:rPr>
                  <a:t>E</a:t>
                </a:r>
                <a:r>
                  <a:rPr lang="en-US" sz="1200" baseline="-25000" dirty="0" err="1" smtClean="0">
                    <a:cs typeface="Arial" charset="0"/>
                  </a:rPr>
                  <a:t>kin</a:t>
                </a:r>
                <a:r>
                  <a:rPr lang="en-US" sz="1200" dirty="0" smtClean="0">
                    <a:cs typeface="Arial" charset="0"/>
                  </a:rPr>
                  <a:t> = 285 </a:t>
                </a:r>
                <a:r>
                  <a:rPr lang="en-US" sz="1200" dirty="0" err="1" smtClean="0">
                    <a:cs typeface="Arial" charset="0"/>
                  </a:rPr>
                  <a:t>MeV</a:t>
                </a:r>
                <a:r>
                  <a:rPr lang="en-US" sz="1200" dirty="0" smtClean="0">
                    <a:cs typeface="Arial" charset="0"/>
                  </a:rPr>
                  <a:t> – 8  </a:t>
                </a:r>
                <a:r>
                  <a:rPr lang="en-US" sz="1200" dirty="0" err="1" smtClean="0">
                    <a:cs typeface="Arial" charset="0"/>
                  </a:rPr>
                  <a:t>GeV</a:t>
                </a:r>
                <a:endParaRPr lang="en-US" sz="1200" dirty="0">
                  <a:cs typeface="Arial" charset="0"/>
                </a:endParaRPr>
              </a:p>
            </p:txBody>
          </p:sp>
        </p:grpSp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8254452" y="3319585"/>
              <a:ext cx="762088" cy="2513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squar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50" dirty="0" smtClean="0">
                  <a:cs typeface="Arial" charset="0"/>
                </a:rPr>
                <a:t>injection</a:t>
              </a:r>
            </a:p>
          </p:txBody>
        </p:sp>
      </p:grpSp>
      <p:grpSp>
        <p:nvGrpSpPr>
          <p:cNvPr id="306" name="Group 305"/>
          <p:cNvGrpSpPr/>
          <p:nvPr/>
        </p:nvGrpSpPr>
        <p:grpSpPr>
          <a:xfrm>
            <a:off x="4357363" y="4206316"/>
            <a:ext cx="4700697" cy="2114862"/>
            <a:chOff x="3937305" y="4137277"/>
            <a:chExt cx="5078221" cy="2152002"/>
          </a:xfrm>
        </p:grpSpPr>
        <p:grpSp>
          <p:nvGrpSpPr>
            <p:cNvPr id="33" name="Group 3"/>
            <p:cNvGrpSpPr/>
            <p:nvPr/>
          </p:nvGrpSpPr>
          <p:grpSpPr>
            <a:xfrm>
              <a:off x="3937305" y="4137277"/>
              <a:ext cx="5078221" cy="2152002"/>
              <a:chOff x="263524" y="3418146"/>
              <a:chExt cx="8613773" cy="3173386"/>
            </a:xfrm>
          </p:grpSpPr>
          <p:grpSp>
            <p:nvGrpSpPr>
              <p:cNvPr id="34" name="Group 206"/>
              <p:cNvGrpSpPr/>
              <p:nvPr/>
            </p:nvGrpSpPr>
            <p:grpSpPr>
              <a:xfrm>
                <a:off x="263524" y="3418146"/>
                <a:ext cx="8613773" cy="3173386"/>
                <a:chOff x="263524" y="1116463"/>
                <a:chExt cx="8613773" cy="3173386"/>
              </a:xfrm>
            </p:grpSpPr>
            <p:grpSp>
              <p:nvGrpSpPr>
                <p:cNvPr id="38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263524" y="1118053"/>
                  <a:ext cx="8613773" cy="2400300"/>
                  <a:chOff x="166" y="686"/>
                  <a:chExt cx="5426" cy="1512"/>
                </a:xfrm>
              </p:grpSpPr>
              <p:sp>
                <p:nvSpPr>
                  <p:cNvPr id="48" name="AutoShape 3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224" y="686"/>
                    <a:ext cx="5335" cy="15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49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6" y="686"/>
                    <a:ext cx="5426" cy="1512"/>
                    <a:chOff x="166" y="686"/>
                    <a:chExt cx="5426" cy="1512"/>
                  </a:xfrm>
                </p:grpSpPr>
                <p:sp>
                  <p:nvSpPr>
                    <p:cNvPr id="106" name="Rectangle 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" y="686"/>
                      <a:ext cx="5335" cy="1512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7" name="Rectangle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9" y="830"/>
                      <a:ext cx="5185" cy="1218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Rectangl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22" y="2060"/>
                      <a:ext cx="318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272.306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9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9" y="2060"/>
                      <a:ext cx="81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0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9" y="764"/>
                      <a:ext cx="505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        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1" name="Rectangle 11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211" y="788"/>
                      <a:ext cx="125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2" name="Rectangle 12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233" y="1962"/>
                      <a:ext cx="81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3" name="Rectangle 13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5500" y="773"/>
                      <a:ext cx="81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4" name="Rectangle 14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5488" y="1949"/>
                      <a:ext cx="106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5" name="Rectangle 15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-67" y="1305"/>
                      <a:ext cx="568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BETA_X&amp;Y[m]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6" name="Rectangle 16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5276" y="1323"/>
                      <a:ext cx="530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DISP_X&amp;Y[m]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7" name="Line 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950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950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17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17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Line 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1070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1070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" name="Line 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35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5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5" name="Line 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1196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1196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" name="Line 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3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53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Line 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1316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1316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1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70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0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Line 3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1442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1442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88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Line 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8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7" name="Line 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1562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8" name="Line 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1562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9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06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0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06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1" name="Line 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1682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2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1682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24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" name="Line 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24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5" name="Line 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1808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6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1808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7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42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8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42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9" name="Line 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1928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0" name="Line 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1928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60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0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299" y="986"/>
                      <a:ext cx="5185" cy="1050"/>
                    </a:xfrm>
                    <a:custGeom>
                      <a:avLst/>
                      <a:gdLst/>
                      <a:ahLst/>
                      <a:cxnLst>
                        <a:cxn ang="0">
                          <a:pos x="81" y="774"/>
                        </a:cxn>
                        <a:cxn ang="0">
                          <a:pos x="162" y="1032"/>
                        </a:cxn>
                        <a:cxn ang="0">
                          <a:pos x="243" y="786"/>
                        </a:cxn>
                        <a:cxn ang="0">
                          <a:pos x="324" y="1032"/>
                        </a:cxn>
                        <a:cxn ang="0">
                          <a:pos x="405" y="456"/>
                        </a:cxn>
                        <a:cxn ang="0">
                          <a:pos x="487" y="1032"/>
                        </a:cxn>
                        <a:cxn ang="0">
                          <a:pos x="568" y="984"/>
                        </a:cxn>
                        <a:cxn ang="0">
                          <a:pos x="649" y="966"/>
                        </a:cxn>
                        <a:cxn ang="0">
                          <a:pos x="736" y="996"/>
                        </a:cxn>
                        <a:cxn ang="0">
                          <a:pos x="817" y="696"/>
                        </a:cxn>
                        <a:cxn ang="0">
                          <a:pos x="898" y="954"/>
                        </a:cxn>
                        <a:cxn ang="0">
                          <a:pos x="980" y="1002"/>
                        </a:cxn>
                        <a:cxn ang="0">
                          <a:pos x="1061" y="912"/>
                        </a:cxn>
                        <a:cxn ang="0">
                          <a:pos x="1142" y="924"/>
                        </a:cxn>
                        <a:cxn ang="0">
                          <a:pos x="1223" y="696"/>
                        </a:cxn>
                        <a:cxn ang="0">
                          <a:pos x="1304" y="984"/>
                        </a:cxn>
                        <a:cxn ang="0">
                          <a:pos x="1391" y="888"/>
                        </a:cxn>
                        <a:cxn ang="0">
                          <a:pos x="1472" y="1008"/>
                        </a:cxn>
                        <a:cxn ang="0">
                          <a:pos x="1554" y="864"/>
                        </a:cxn>
                        <a:cxn ang="0">
                          <a:pos x="1635" y="996"/>
                        </a:cxn>
                        <a:cxn ang="0">
                          <a:pos x="1716" y="948"/>
                        </a:cxn>
                        <a:cxn ang="0">
                          <a:pos x="1797" y="894"/>
                        </a:cxn>
                        <a:cxn ang="0">
                          <a:pos x="1878" y="876"/>
                        </a:cxn>
                        <a:cxn ang="0">
                          <a:pos x="1965" y="852"/>
                        </a:cxn>
                        <a:cxn ang="0">
                          <a:pos x="2047" y="846"/>
                        </a:cxn>
                        <a:cxn ang="0">
                          <a:pos x="2128" y="846"/>
                        </a:cxn>
                        <a:cxn ang="0">
                          <a:pos x="2209" y="852"/>
                        </a:cxn>
                        <a:cxn ang="0">
                          <a:pos x="2290" y="870"/>
                        </a:cxn>
                        <a:cxn ang="0">
                          <a:pos x="2371" y="852"/>
                        </a:cxn>
                        <a:cxn ang="0">
                          <a:pos x="2452" y="846"/>
                        </a:cxn>
                        <a:cxn ang="0">
                          <a:pos x="2539" y="942"/>
                        </a:cxn>
                        <a:cxn ang="0">
                          <a:pos x="2621" y="948"/>
                        </a:cxn>
                        <a:cxn ang="0">
                          <a:pos x="2702" y="972"/>
                        </a:cxn>
                        <a:cxn ang="0">
                          <a:pos x="2783" y="912"/>
                        </a:cxn>
                        <a:cxn ang="0">
                          <a:pos x="2864" y="978"/>
                        </a:cxn>
                        <a:cxn ang="0">
                          <a:pos x="2945" y="936"/>
                        </a:cxn>
                        <a:cxn ang="0">
                          <a:pos x="3026" y="852"/>
                        </a:cxn>
                        <a:cxn ang="0">
                          <a:pos x="3107" y="468"/>
                        </a:cxn>
                        <a:cxn ang="0">
                          <a:pos x="3195" y="1038"/>
                        </a:cxn>
                        <a:cxn ang="0">
                          <a:pos x="3276" y="984"/>
                        </a:cxn>
                        <a:cxn ang="0">
                          <a:pos x="3357" y="882"/>
                        </a:cxn>
                        <a:cxn ang="0">
                          <a:pos x="3438" y="390"/>
                        </a:cxn>
                        <a:cxn ang="0">
                          <a:pos x="3519" y="1038"/>
                        </a:cxn>
                        <a:cxn ang="0">
                          <a:pos x="3600" y="966"/>
                        </a:cxn>
                        <a:cxn ang="0">
                          <a:pos x="3681" y="924"/>
                        </a:cxn>
                        <a:cxn ang="0">
                          <a:pos x="3769" y="288"/>
                        </a:cxn>
                        <a:cxn ang="0">
                          <a:pos x="3850" y="1044"/>
                        </a:cxn>
                        <a:cxn ang="0">
                          <a:pos x="3931" y="792"/>
                        </a:cxn>
                        <a:cxn ang="0">
                          <a:pos x="4012" y="1026"/>
                        </a:cxn>
                        <a:cxn ang="0">
                          <a:pos x="4093" y="786"/>
                        </a:cxn>
                        <a:cxn ang="0">
                          <a:pos x="4174" y="1032"/>
                        </a:cxn>
                        <a:cxn ang="0">
                          <a:pos x="4255" y="924"/>
                        </a:cxn>
                        <a:cxn ang="0">
                          <a:pos x="4337" y="852"/>
                        </a:cxn>
                        <a:cxn ang="0">
                          <a:pos x="4424" y="846"/>
                        </a:cxn>
                        <a:cxn ang="0">
                          <a:pos x="4505" y="846"/>
                        </a:cxn>
                        <a:cxn ang="0">
                          <a:pos x="4586" y="852"/>
                        </a:cxn>
                        <a:cxn ang="0">
                          <a:pos x="4667" y="894"/>
                        </a:cxn>
                        <a:cxn ang="0">
                          <a:pos x="4748" y="852"/>
                        </a:cxn>
                        <a:cxn ang="0">
                          <a:pos x="4829" y="846"/>
                        </a:cxn>
                        <a:cxn ang="0">
                          <a:pos x="4911" y="846"/>
                        </a:cxn>
                        <a:cxn ang="0">
                          <a:pos x="4998" y="852"/>
                        </a:cxn>
                        <a:cxn ang="0">
                          <a:pos x="5079" y="936"/>
                        </a:cxn>
                        <a:cxn ang="0">
                          <a:pos x="5160" y="1020"/>
                        </a:cxn>
                      </a:cxnLst>
                      <a:rect l="0" t="0" r="r" b="b"/>
                      <a:pathLst>
                        <a:path w="5185" h="1050">
                          <a:moveTo>
                            <a:pt x="0" y="1026"/>
                          </a:moveTo>
                          <a:lnTo>
                            <a:pt x="0" y="1026"/>
                          </a:lnTo>
                          <a:lnTo>
                            <a:pt x="0" y="1026"/>
                          </a:lnTo>
                          <a:lnTo>
                            <a:pt x="0" y="1026"/>
                          </a:lnTo>
                          <a:lnTo>
                            <a:pt x="0" y="1020"/>
                          </a:lnTo>
                          <a:lnTo>
                            <a:pt x="0" y="1020"/>
                          </a:lnTo>
                          <a:lnTo>
                            <a:pt x="6" y="1014"/>
                          </a:lnTo>
                          <a:lnTo>
                            <a:pt x="6" y="1014"/>
                          </a:lnTo>
                          <a:lnTo>
                            <a:pt x="6" y="1014"/>
                          </a:lnTo>
                          <a:lnTo>
                            <a:pt x="6" y="1008"/>
                          </a:lnTo>
                          <a:lnTo>
                            <a:pt x="6" y="1008"/>
                          </a:lnTo>
                          <a:lnTo>
                            <a:pt x="6" y="1008"/>
                          </a:lnTo>
                          <a:lnTo>
                            <a:pt x="12" y="1002"/>
                          </a:lnTo>
                          <a:lnTo>
                            <a:pt x="12" y="1002"/>
                          </a:lnTo>
                          <a:lnTo>
                            <a:pt x="12" y="1002"/>
                          </a:lnTo>
                          <a:lnTo>
                            <a:pt x="12" y="996"/>
                          </a:lnTo>
                          <a:lnTo>
                            <a:pt x="12" y="996"/>
                          </a:lnTo>
                          <a:lnTo>
                            <a:pt x="12" y="990"/>
                          </a:lnTo>
                          <a:lnTo>
                            <a:pt x="19" y="990"/>
                          </a:lnTo>
                          <a:lnTo>
                            <a:pt x="19" y="984"/>
                          </a:lnTo>
                          <a:lnTo>
                            <a:pt x="19" y="984"/>
                          </a:lnTo>
                          <a:lnTo>
                            <a:pt x="19" y="984"/>
                          </a:lnTo>
                          <a:lnTo>
                            <a:pt x="19" y="978"/>
                          </a:lnTo>
                          <a:lnTo>
                            <a:pt x="19" y="978"/>
                          </a:lnTo>
                          <a:lnTo>
                            <a:pt x="25" y="972"/>
                          </a:lnTo>
                          <a:lnTo>
                            <a:pt x="25" y="966"/>
                          </a:lnTo>
                          <a:lnTo>
                            <a:pt x="25" y="966"/>
                          </a:lnTo>
                          <a:lnTo>
                            <a:pt x="25" y="960"/>
                          </a:lnTo>
                          <a:lnTo>
                            <a:pt x="25" y="954"/>
                          </a:lnTo>
                          <a:lnTo>
                            <a:pt x="25" y="954"/>
                          </a:lnTo>
                          <a:lnTo>
                            <a:pt x="31" y="948"/>
                          </a:lnTo>
                          <a:lnTo>
                            <a:pt x="31" y="948"/>
                          </a:lnTo>
                          <a:lnTo>
                            <a:pt x="31" y="942"/>
                          </a:lnTo>
                          <a:lnTo>
                            <a:pt x="31" y="936"/>
                          </a:lnTo>
                          <a:lnTo>
                            <a:pt x="31" y="936"/>
                          </a:lnTo>
                          <a:lnTo>
                            <a:pt x="31" y="930"/>
                          </a:lnTo>
                          <a:lnTo>
                            <a:pt x="37" y="924"/>
                          </a:lnTo>
                          <a:lnTo>
                            <a:pt x="37" y="918"/>
                          </a:lnTo>
                          <a:lnTo>
                            <a:pt x="37" y="912"/>
                          </a:lnTo>
                          <a:lnTo>
                            <a:pt x="37" y="912"/>
                          </a:lnTo>
                          <a:lnTo>
                            <a:pt x="37" y="906"/>
                          </a:lnTo>
                          <a:lnTo>
                            <a:pt x="37" y="900"/>
                          </a:lnTo>
                          <a:lnTo>
                            <a:pt x="44" y="894"/>
                          </a:lnTo>
                          <a:lnTo>
                            <a:pt x="44" y="888"/>
                          </a:lnTo>
                          <a:lnTo>
                            <a:pt x="44" y="888"/>
                          </a:lnTo>
                          <a:lnTo>
                            <a:pt x="44" y="882"/>
                          </a:lnTo>
                          <a:lnTo>
                            <a:pt x="44" y="876"/>
                          </a:lnTo>
                          <a:lnTo>
                            <a:pt x="44" y="870"/>
                          </a:lnTo>
                          <a:lnTo>
                            <a:pt x="50" y="864"/>
                          </a:lnTo>
                          <a:lnTo>
                            <a:pt x="50" y="858"/>
                          </a:lnTo>
                          <a:lnTo>
                            <a:pt x="50" y="858"/>
                          </a:lnTo>
                          <a:lnTo>
                            <a:pt x="50" y="852"/>
                          </a:lnTo>
                          <a:lnTo>
                            <a:pt x="50" y="846"/>
                          </a:lnTo>
                          <a:lnTo>
                            <a:pt x="50" y="840"/>
                          </a:lnTo>
                          <a:lnTo>
                            <a:pt x="56" y="834"/>
                          </a:lnTo>
                          <a:lnTo>
                            <a:pt x="56" y="828"/>
                          </a:lnTo>
                          <a:lnTo>
                            <a:pt x="56" y="822"/>
                          </a:lnTo>
                          <a:lnTo>
                            <a:pt x="56" y="816"/>
                          </a:lnTo>
                          <a:lnTo>
                            <a:pt x="56" y="810"/>
                          </a:lnTo>
                          <a:lnTo>
                            <a:pt x="56" y="804"/>
                          </a:lnTo>
                          <a:lnTo>
                            <a:pt x="62" y="798"/>
                          </a:lnTo>
                          <a:lnTo>
                            <a:pt x="62" y="792"/>
                          </a:lnTo>
                          <a:lnTo>
                            <a:pt x="62" y="786"/>
                          </a:lnTo>
                          <a:lnTo>
                            <a:pt x="62" y="774"/>
                          </a:lnTo>
                          <a:lnTo>
                            <a:pt x="62" y="768"/>
                          </a:lnTo>
                          <a:lnTo>
                            <a:pt x="62" y="762"/>
                          </a:lnTo>
                          <a:lnTo>
                            <a:pt x="69" y="756"/>
                          </a:lnTo>
                          <a:lnTo>
                            <a:pt x="69" y="750"/>
                          </a:lnTo>
                          <a:lnTo>
                            <a:pt x="69" y="744"/>
                          </a:lnTo>
                          <a:lnTo>
                            <a:pt x="69" y="738"/>
                          </a:lnTo>
                          <a:lnTo>
                            <a:pt x="69" y="738"/>
                          </a:lnTo>
                          <a:lnTo>
                            <a:pt x="69" y="738"/>
                          </a:lnTo>
                          <a:lnTo>
                            <a:pt x="69" y="738"/>
                          </a:lnTo>
                          <a:lnTo>
                            <a:pt x="75" y="738"/>
                          </a:lnTo>
                          <a:lnTo>
                            <a:pt x="75" y="744"/>
                          </a:lnTo>
                          <a:lnTo>
                            <a:pt x="75" y="756"/>
                          </a:lnTo>
                          <a:lnTo>
                            <a:pt x="75" y="762"/>
                          </a:lnTo>
                          <a:lnTo>
                            <a:pt x="75" y="768"/>
                          </a:lnTo>
                          <a:lnTo>
                            <a:pt x="81" y="774"/>
                          </a:lnTo>
                          <a:lnTo>
                            <a:pt x="81" y="780"/>
                          </a:lnTo>
                          <a:lnTo>
                            <a:pt x="81" y="786"/>
                          </a:lnTo>
                          <a:lnTo>
                            <a:pt x="81" y="792"/>
                          </a:lnTo>
                          <a:lnTo>
                            <a:pt x="81" y="792"/>
                          </a:lnTo>
                          <a:lnTo>
                            <a:pt x="81" y="804"/>
                          </a:lnTo>
                          <a:lnTo>
                            <a:pt x="87" y="810"/>
                          </a:lnTo>
                          <a:lnTo>
                            <a:pt x="87" y="816"/>
                          </a:lnTo>
                          <a:lnTo>
                            <a:pt x="87" y="822"/>
                          </a:lnTo>
                          <a:lnTo>
                            <a:pt x="87" y="828"/>
                          </a:lnTo>
                          <a:lnTo>
                            <a:pt x="87" y="834"/>
                          </a:lnTo>
                          <a:lnTo>
                            <a:pt x="87" y="834"/>
                          </a:lnTo>
                          <a:lnTo>
                            <a:pt x="87" y="840"/>
                          </a:lnTo>
                          <a:lnTo>
                            <a:pt x="93" y="846"/>
                          </a:lnTo>
                          <a:lnTo>
                            <a:pt x="93" y="852"/>
                          </a:lnTo>
                          <a:lnTo>
                            <a:pt x="93" y="858"/>
                          </a:lnTo>
                          <a:lnTo>
                            <a:pt x="93" y="864"/>
                          </a:lnTo>
                          <a:lnTo>
                            <a:pt x="93" y="870"/>
                          </a:lnTo>
                          <a:lnTo>
                            <a:pt x="100" y="876"/>
                          </a:lnTo>
                          <a:lnTo>
                            <a:pt x="100" y="882"/>
                          </a:lnTo>
                          <a:lnTo>
                            <a:pt x="100" y="888"/>
                          </a:lnTo>
                          <a:lnTo>
                            <a:pt x="100" y="894"/>
                          </a:lnTo>
                          <a:lnTo>
                            <a:pt x="100" y="894"/>
                          </a:lnTo>
                          <a:lnTo>
                            <a:pt x="100" y="900"/>
                          </a:lnTo>
                          <a:lnTo>
                            <a:pt x="106" y="906"/>
                          </a:lnTo>
                          <a:lnTo>
                            <a:pt x="106" y="912"/>
                          </a:lnTo>
                          <a:lnTo>
                            <a:pt x="106" y="912"/>
                          </a:lnTo>
                          <a:lnTo>
                            <a:pt x="106" y="918"/>
                          </a:lnTo>
                          <a:lnTo>
                            <a:pt x="106" y="924"/>
                          </a:lnTo>
                          <a:lnTo>
                            <a:pt x="106" y="924"/>
                          </a:lnTo>
                          <a:lnTo>
                            <a:pt x="106" y="930"/>
                          </a:lnTo>
                          <a:lnTo>
                            <a:pt x="112" y="936"/>
                          </a:lnTo>
                          <a:lnTo>
                            <a:pt x="112" y="942"/>
                          </a:lnTo>
                          <a:lnTo>
                            <a:pt x="112" y="942"/>
                          </a:lnTo>
                          <a:lnTo>
                            <a:pt x="112" y="948"/>
                          </a:lnTo>
                          <a:lnTo>
                            <a:pt x="112" y="948"/>
                          </a:lnTo>
                          <a:lnTo>
                            <a:pt x="112" y="954"/>
                          </a:lnTo>
                          <a:lnTo>
                            <a:pt x="118" y="960"/>
                          </a:lnTo>
                          <a:lnTo>
                            <a:pt x="118" y="960"/>
                          </a:lnTo>
                          <a:lnTo>
                            <a:pt x="118" y="966"/>
                          </a:lnTo>
                          <a:lnTo>
                            <a:pt x="118" y="966"/>
                          </a:lnTo>
                          <a:lnTo>
                            <a:pt x="118" y="972"/>
                          </a:lnTo>
                          <a:lnTo>
                            <a:pt x="118" y="972"/>
                          </a:lnTo>
                          <a:lnTo>
                            <a:pt x="125" y="978"/>
                          </a:lnTo>
                          <a:lnTo>
                            <a:pt x="125" y="978"/>
                          </a:lnTo>
                          <a:lnTo>
                            <a:pt x="125" y="984"/>
                          </a:lnTo>
                          <a:lnTo>
                            <a:pt x="125" y="984"/>
                          </a:lnTo>
                          <a:lnTo>
                            <a:pt x="125" y="990"/>
                          </a:lnTo>
                          <a:lnTo>
                            <a:pt x="125" y="990"/>
                          </a:lnTo>
                          <a:lnTo>
                            <a:pt x="131" y="996"/>
                          </a:lnTo>
                          <a:lnTo>
                            <a:pt x="131" y="996"/>
                          </a:lnTo>
                          <a:lnTo>
                            <a:pt x="131" y="1002"/>
                          </a:lnTo>
                          <a:lnTo>
                            <a:pt x="131" y="1002"/>
                          </a:lnTo>
                          <a:lnTo>
                            <a:pt x="131" y="1008"/>
                          </a:lnTo>
                          <a:lnTo>
                            <a:pt x="137" y="1008"/>
                          </a:lnTo>
                          <a:lnTo>
                            <a:pt x="137" y="1008"/>
                          </a:lnTo>
                          <a:lnTo>
                            <a:pt x="137" y="1014"/>
                          </a:lnTo>
                          <a:lnTo>
                            <a:pt x="137" y="1014"/>
                          </a:lnTo>
                          <a:lnTo>
                            <a:pt x="137" y="1014"/>
                          </a:lnTo>
                          <a:lnTo>
                            <a:pt x="137" y="1020"/>
                          </a:lnTo>
                          <a:lnTo>
                            <a:pt x="143" y="1020"/>
                          </a:lnTo>
                          <a:lnTo>
                            <a:pt x="143" y="1020"/>
                          </a:lnTo>
                          <a:lnTo>
                            <a:pt x="143" y="1020"/>
                          </a:lnTo>
                          <a:lnTo>
                            <a:pt x="143" y="1026"/>
                          </a:lnTo>
                          <a:lnTo>
                            <a:pt x="143" y="1026"/>
                          </a:lnTo>
                          <a:lnTo>
                            <a:pt x="143" y="1026"/>
                          </a:lnTo>
                          <a:lnTo>
                            <a:pt x="143" y="1026"/>
                          </a:lnTo>
                          <a:lnTo>
                            <a:pt x="150" y="1026"/>
                          </a:lnTo>
                          <a:lnTo>
                            <a:pt x="150" y="1032"/>
                          </a:lnTo>
                          <a:lnTo>
                            <a:pt x="150" y="1032"/>
                          </a:lnTo>
                          <a:lnTo>
                            <a:pt x="150" y="1032"/>
                          </a:lnTo>
                          <a:lnTo>
                            <a:pt x="150" y="1032"/>
                          </a:lnTo>
                          <a:lnTo>
                            <a:pt x="156" y="1032"/>
                          </a:lnTo>
                          <a:lnTo>
                            <a:pt x="156" y="1032"/>
                          </a:lnTo>
                          <a:lnTo>
                            <a:pt x="156" y="1032"/>
                          </a:lnTo>
                          <a:lnTo>
                            <a:pt x="156" y="1032"/>
                          </a:lnTo>
                          <a:lnTo>
                            <a:pt x="156" y="1032"/>
                          </a:lnTo>
                          <a:lnTo>
                            <a:pt x="156" y="1032"/>
                          </a:lnTo>
                          <a:lnTo>
                            <a:pt x="156" y="1032"/>
                          </a:lnTo>
                          <a:lnTo>
                            <a:pt x="162" y="1032"/>
                          </a:lnTo>
                          <a:lnTo>
                            <a:pt x="162" y="1032"/>
                          </a:lnTo>
                          <a:lnTo>
                            <a:pt x="162" y="1032"/>
                          </a:lnTo>
                          <a:lnTo>
                            <a:pt x="162" y="1026"/>
                          </a:lnTo>
                          <a:lnTo>
                            <a:pt x="162" y="1026"/>
                          </a:lnTo>
                          <a:lnTo>
                            <a:pt x="168" y="1026"/>
                          </a:lnTo>
                          <a:lnTo>
                            <a:pt x="168" y="1026"/>
                          </a:lnTo>
                          <a:lnTo>
                            <a:pt x="168" y="1026"/>
                          </a:lnTo>
                          <a:lnTo>
                            <a:pt x="168" y="1020"/>
                          </a:lnTo>
                          <a:lnTo>
                            <a:pt x="168" y="1020"/>
                          </a:lnTo>
                          <a:lnTo>
                            <a:pt x="168" y="1020"/>
                          </a:lnTo>
                          <a:lnTo>
                            <a:pt x="175" y="1014"/>
                          </a:lnTo>
                          <a:lnTo>
                            <a:pt x="175" y="1014"/>
                          </a:lnTo>
                          <a:lnTo>
                            <a:pt x="175" y="1014"/>
                          </a:lnTo>
                          <a:lnTo>
                            <a:pt x="175" y="1008"/>
                          </a:lnTo>
                          <a:lnTo>
                            <a:pt x="175" y="1008"/>
                          </a:lnTo>
                          <a:lnTo>
                            <a:pt x="175" y="1008"/>
                          </a:lnTo>
                          <a:lnTo>
                            <a:pt x="181" y="1002"/>
                          </a:lnTo>
                          <a:lnTo>
                            <a:pt x="181" y="1002"/>
                          </a:lnTo>
                          <a:lnTo>
                            <a:pt x="181" y="1002"/>
                          </a:lnTo>
                          <a:lnTo>
                            <a:pt x="181" y="996"/>
                          </a:lnTo>
                          <a:lnTo>
                            <a:pt x="181" y="996"/>
                          </a:lnTo>
                          <a:lnTo>
                            <a:pt x="181" y="996"/>
                          </a:lnTo>
                          <a:lnTo>
                            <a:pt x="181" y="990"/>
                          </a:lnTo>
                          <a:lnTo>
                            <a:pt x="187" y="990"/>
                          </a:lnTo>
                          <a:lnTo>
                            <a:pt x="187" y="984"/>
                          </a:lnTo>
                          <a:lnTo>
                            <a:pt x="187" y="984"/>
                          </a:lnTo>
                          <a:lnTo>
                            <a:pt x="187" y="978"/>
                          </a:lnTo>
                          <a:lnTo>
                            <a:pt x="187" y="978"/>
                          </a:lnTo>
                          <a:lnTo>
                            <a:pt x="193" y="972"/>
                          </a:lnTo>
                          <a:lnTo>
                            <a:pt x="193" y="972"/>
                          </a:lnTo>
                          <a:lnTo>
                            <a:pt x="193" y="966"/>
                          </a:lnTo>
                          <a:lnTo>
                            <a:pt x="193" y="966"/>
                          </a:lnTo>
                          <a:lnTo>
                            <a:pt x="193" y="960"/>
                          </a:lnTo>
                          <a:lnTo>
                            <a:pt x="193" y="954"/>
                          </a:lnTo>
                          <a:lnTo>
                            <a:pt x="200" y="954"/>
                          </a:lnTo>
                          <a:lnTo>
                            <a:pt x="200" y="948"/>
                          </a:lnTo>
                          <a:lnTo>
                            <a:pt x="200" y="948"/>
                          </a:lnTo>
                          <a:lnTo>
                            <a:pt x="200" y="942"/>
                          </a:lnTo>
                          <a:lnTo>
                            <a:pt x="200" y="942"/>
                          </a:lnTo>
                          <a:lnTo>
                            <a:pt x="200" y="936"/>
                          </a:lnTo>
                          <a:lnTo>
                            <a:pt x="206" y="930"/>
                          </a:lnTo>
                          <a:lnTo>
                            <a:pt x="206" y="924"/>
                          </a:lnTo>
                          <a:lnTo>
                            <a:pt x="206" y="924"/>
                          </a:lnTo>
                          <a:lnTo>
                            <a:pt x="206" y="918"/>
                          </a:lnTo>
                          <a:lnTo>
                            <a:pt x="206" y="912"/>
                          </a:lnTo>
                          <a:lnTo>
                            <a:pt x="206" y="906"/>
                          </a:lnTo>
                          <a:lnTo>
                            <a:pt x="212" y="906"/>
                          </a:lnTo>
                          <a:lnTo>
                            <a:pt x="212" y="900"/>
                          </a:lnTo>
                          <a:lnTo>
                            <a:pt x="212" y="894"/>
                          </a:lnTo>
                          <a:lnTo>
                            <a:pt x="212" y="894"/>
                          </a:lnTo>
                          <a:lnTo>
                            <a:pt x="212" y="888"/>
                          </a:lnTo>
                          <a:lnTo>
                            <a:pt x="212" y="882"/>
                          </a:lnTo>
                          <a:lnTo>
                            <a:pt x="212" y="876"/>
                          </a:lnTo>
                          <a:lnTo>
                            <a:pt x="218" y="876"/>
                          </a:lnTo>
                          <a:lnTo>
                            <a:pt x="218" y="870"/>
                          </a:lnTo>
                          <a:lnTo>
                            <a:pt x="218" y="864"/>
                          </a:lnTo>
                          <a:lnTo>
                            <a:pt x="218" y="858"/>
                          </a:lnTo>
                          <a:lnTo>
                            <a:pt x="218" y="852"/>
                          </a:lnTo>
                          <a:lnTo>
                            <a:pt x="218" y="846"/>
                          </a:lnTo>
                          <a:lnTo>
                            <a:pt x="225" y="840"/>
                          </a:lnTo>
                          <a:lnTo>
                            <a:pt x="225" y="834"/>
                          </a:lnTo>
                          <a:lnTo>
                            <a:pt x="225" y="828"/>
                          </a:lnTo>
                          <a:lnTo>
                            <a:pt x="225" y="822"/>
                          </a:lnTo>
                          <a:lnTo>
                            <a:pt x="225" y="822"/>
                          </a:lnTo>
                          <a:lnTo>
                            <a:pt x="225" y="816"/>
                          </a:lnTo>
                          <a:lnTo>
                            <a:pt x="231" y="804"/>
                          </a:lnTo>
                          <a:lnTo>
                            <a:pt x="231" y="798"/>
                          </a:lnTo>
                          <a:lnTo>
                            <a:pt x="231" y="792"/>
                          </a:lnTo>
                          <a:lnTo>
                            <a:pt x="231" y="786"/>
                          </a:lnTo>
                          <a:lnTo>
                            <a:pt x="231" y="780"/>
                          </a:lnTo>
                          <a:lnTo>
                            <a:pt x="231" y="774"/>
                          </a:lnTo>
                          <a:lnTo>
                            <a:pt x="237" y="774"/>
                          </a:lnTo>
                          <a:lnTo>
                            <a:pt x="237" y="768"/>
                          </a:lnTo>
                          <a:lnTo>
                            <a:pt x="237" y="768"/>
                          </a:lnTo>
                          <a:lnTo>
                            <a:pt x="237" y="768"/>
                          </a:lnTo>
                          <a:lnTo>
                            <a:pt x="237" y="768"/>
                          </a:lnTo>
                          <a:lnTo>
                            <a:pt x="243" y="774"/>
                          </a:lnTo>
                          <a:lnTo>
                            <a:pt x="243" y="780"/>
                          </a:lnTo>
                          <a:lnTo>
                            <a:pt x="243" y="786"/>
                          </a:lnTo>
                          <a:lnTo>
                            <a:pt x="243" y="798"/>
                          </a:lnTo>
                          <a:lnTo>
                            <a:pt x="243" y="804"/>
                          </a:lnTo>
                          <a:lnTo>
                            <a:pt x="243" y="810"/>
                          </a:lnTo>
                          <a:lnTo>
                            <a:pt x="243" y="816"/>
                          </a:lnTo>
                          <a:lnTo>
                            <a:pt x="249" y="822"/>
                          </a:lnTo>
                          <a:lnTo>
                            <a:pt x="249" y="828"/>
                          </a:lnTo>
                          <a:lnTo>
                            <a:pt x="249" y="840"/>
                          </a:lnTo>
                          <a:lnTo>
                            <a:pt x="249" y="840"/>
                          </a:lnTo>
                          <a:lnTo>
                            <a:pt x="249" y="846"/>
                          </a:lnTo>
                          <a:lnTo>
                            <a:pt x="249" y="852"/>
                          </a:lnTo>
                          <a:lnTo>
                            <a:pt x="256" y="858"/>
                          </a:lnTo>
                          <a:lnTo>
                            <a:pt x="256" y="864"/>
                          </a:lnTo>
                          <a:lnTo>
                            <a:pt x="256" y="870"/>
                          </a:lnTo>
                          <a:lnTo>
                            <a:pt x="256" y="876"/>
                          </a:lnTo>
                          <a:lnTo>
                            <a:pt x="256" y="882"/>
                          </a:lnTo>
                          <a:lnTo>
                            <a:pt x="256" y="888"/>
                          </a:lnTo>
                          <a:lnTo>
                            <a:pt x="262" y="894"/>
                          </a:lnTo>
                          <a:lnTo>
                            <a:pt x="262" y="906"/>
                          </a:lnTo>
                          <a:lnTo>
                            <a:pt x="262" y="912"/>
                          </a:lnTo>
                          <a:lnTo>
                            <a:pt x="262" y="912"/>
                          </a:lnTo>
                          <a:lnTo>
                            <a:pt x="262" y="918"/>
                          </a:lnTo>
                          <a:lnTo>
                            <a:pt x="268" y="924"/>
                          </a:lnTo>
                          <a:lnTo>
                            <a:pt x="268" y="930"/>
                          </a:lnTo>
                          <a:lnTo>
                            <a:pt x="268" y="936"/>
                          </a:lnTo>
                          <a:lnTo>
                            <a:pt x="268" y="936"/>
                          </a:lnTo>
                          <a:lnTo>
                            <a:pt x="268" y="942"/>
                          </a:lnTo>
                          <a:lnTo>
                            <a:pt x="268" y="948"/>
                          </a:lnTo>
                          <a:lnTo>
                            <a:pt x="268" y="954"/>
                          </a:lnTo>
                          <a:lnTo>
                            <a:pt x="274" y="954"/>
                          </a:lnTo>
                          <a:lnTo>
                            <a:pt x="274" y="960"/>
                          </a:lnTo>
                          <a:lnTo>
                            <a:pt x="274" y="966"/>
                          </a:lnTo>
                          <a:lnTo>
                            <a:pt x="274" y="966"/>
                          </a:lnTo>
                          <a:lnTo>
                            <a:pt x="274" y="972"/>
                          </a:lnTo>
                          <a:lnTo>
                            <a:pt x="274" y="978"/>
                          </a:lnTo>
                          <a:lnTo>
                            <a:pt x="281" y="978"/>
                          </a:lnTo>
                          <a:lnTo>
                            <a:pt x="281" y="984"/>
                          </a:lnTo>
                          <a:lnTo>
                            <a:pt x="281" y="984"/>
                          </a:lnTo>
                          <a:lnTo>
                            <a:pt x="281" y="990"/>
                          </a:lnTo>
                          <a:lnTo>
                            <a:pt x="281" y="996"/>
                          </a:lnTo>
                          <a:lnTo>
                            <a:pt x="281" y="996"/>
                          </a:lnTo>
                          <a:lnTo>
                            <a:pt x="287" y="1002"/>
                          </a:lnTo>
                          <a:lnTo>
                            <a:pt x="287" y="1002"/>
                          </a:lnTo>
                          <a:lnTo>
                            <a:pt x="287" y="1002"/>
                          </a:lnTo>
                          <a:lnTo>
                            <a:pt x="287" y="1008"/>
                          </a:lnTo>
                          <a:lnTo>
                            <a:pt x="287" y="1008"/>
                          </a:lnTo>
                          <a:lnTo>
                            <a:pt x="287" y="1014"/>
                          </a:lnTo>
                          <a:lnTo>
                            <a:pt x="293" y="1014"/>
                          </a:lnTo>
                          <a:lnTo>
                            <a:pt x="293" y="1014"/>
                          </a:lnTo>
                          <a:lnTo>
                            <a:pt x="293" y="1020"/>
                          </a:lnTo>
                          <a:lnTo>
                            <a:pt x="293" y="1026"/>
                          </a:lnTo>
                          <a:lnTo>
                            <a:pt x="293" y="1026"/>
                          </a:lnTo>
                          <a:lnTo>
                            <a:pt x="299" y="1026"/>
                          </a:lnTo>
                          <a:lnTo>
                            <a:pt x="299" y="1026"/>
                          </a:lnTo>
                          <a:lnTo>
                            <a:pt x="299" y="1032"/>
                          </a:lnTo>
                          <a:lnTo>
                            <a:pt x="299" y="1032"/>
                          </a:lnTo>
                          <a:lnTo>
                            <a:pt x="299" y="1032"/>
                          </a:lnTo>
                          <a:lnTo>
                            <a:pt x="299" y="1032"/>
                          </a:lnTo>
                          <a:lnTo>
                            <a:pt x="299" y="1038"/>
                          </a:lnTo>
                          <a:lnTo>
                            <a:pt x="306" y="1038"/>
                          </a:lnTo>
                          <a:lnTo>
                            <a:pt x="306" y="1038"/>
                          </a:lnTo>
                          <a:lnTo>
                            <a:pt x="306" y="1038"/>
                          </a:lnTo>
                          <a:lnTo>
                            <a:pt x="306" y="1038"/>
                          </a:lnTo>
                          <a:lnTo>
                            <a:pt x="306" y="1038"/>
                          </a:lnTo>
                          <a:lnTo>
                            <a:pt x="306" y="1038"/>
                          </a:lnTo>
                          <a:lnTo>
                            <a:pt x="312" y="1044"/>
                          </a:lnTo>
                          <a:lnTo>
                            <a:pt x="312" y="1044"/>
                          </a:lnTo>
                          <a:lnTo>
                            <a:pt x="312" y="1044"/>
                          </a:lnTo>
                          <a:lnTo>
                            <a:pt x="312" y="1044"/>
                          </a:lnTo>
                          <a:lnTo>
                            <a:pt x="312" y="1044"/>
                          </a:lnTo>
                          <a:lnTo>
                            <a:pt x="312" y="1044"/>
                          </a:lnTo>
                          <a:lnTo>
                            <a:pt x="318" y="1044"/>
                          </a:lnTo>
                          <a:lnTo>
                            <a:pt x="318" y="1044"/>
                          </a:lnTo>
                          <a:lnTo>
                            <a:pt x="318" y="1044"/>
                          </a:lnTo>
                          <a:lnTo>
                            <a:pt x="318" y="1038"/>
                          </a:lnTo>
                          <a:lnTo>
                            <a:pt x="318" y="1038"/>
                          </a:lnTo>
                          <a:lnTo>
                            <a:pt x="318" y="1038"/>
                          </a:lnTo>
                          <a:lnTo>
                            <a:pt x="324" y="1038"/>
                          </a:lnTo>
                          <a:lnTo>
                            <a:pt x="324" y="1038"/>
                          </a:lnTo>
                          <a:lnTo>
                            <a:pt x="324" y="1032"/>
                          </a:lnTo>
                          <a:lnTo>
                            <a:pt x="324" y="1032"/>
                          </a:lnTo>
                          <a:lnTo>
                            <a:pt x="324" y="1032"/>
                          </a:lnTo>
                          <a:lnTo>
                            <a:pt x="324" y="1032"/>
                          </a:lnTo>
                          <a:lnTo>
                            <a:pt x="331" y="1026"/>
                          </a:lnTo>
                          <a:lnTo>
                            <a:pt x="331" y="1020"/>
                          </a:lnTo>
                          <a:lnTo>
                            <a:pt x="331" y="1020"/>
                          </a:lnTo>
                          <a:lnTo>
                            <a:pt x="331" y="1014"/>
                          </a:lnTo>
                          <a:lnTo>
                            <a:pt x="331" y="1014"/>
                          </a:lnTo>
                          <a:lnTo>
                            <a:pt x="331" y="1014"/>
                          </a:lnTo>
                          <a:lnTo>
                            <a:pt x="337" y="1008"/>
                          </a:lnTo>
                          <a:lnTo>
                            <a:pt x="337" y="1002"/>
                          </a:lnTo>
                          <a:lnTo>
                            <a:pt x="337" y="996"/>
                          </a:lnTo>
                          <a:lnTo>
                            <a:pt x="337" y="996"/>
                          </a:lnTo>
                          <a:lnTo>
                            <a:pt x="337" y="990"/>
                          </a:lnTo>
                          <a:lnTo>
                            <a:pt x="337" y="990"/>
                          </a:lnTo>
                          <a:lnTo>
                            <a:pt x="343" y="984"/>
                          </a:lnTo>
                          <a:lnTo>
                            <a:pt x="343" y="978"/>
                          </a:lnTo>
                          <a:lnTo>
                            <a:pt x="343" y="972"/>
                          </a:lnTo>
                          <a:lnTo>
                            <a:pt x="343" y="972"/>
                          </a:lnTo>
                          <a:lnTo>
                            <a:pt x="343" y="966"/>
                          </a:lnTo>
                          <a:lnTo>
                            <a:pt x="343" y="960"/>
                          </a:lnTo>
                          <a:lnTo>
                            <a:pt x="349" y="954"/>
                          </a:lnTo>
                          <a:lnTo>
                            <a:pt x="349" y="948"/>
                          </a:lnTo>
                          <a:lnTo>
                            <a:pt x="349" y="942"/>
                          </a:lnTo>
                          <a:lnTo>
                            <a:pt x="349" y="936"/>
                          </a:lnTo>
                          <a:lnTo>
                            <a:pt x="349" y="930"/>
                          </a:lnTo>
                          <a:lnTo>
                            <a:pt x="349" y="930"/>
                          </a:lnTo>
                          <a:lnTo>
                            <a:pt x="356" y="924"/>
                          </a:lnTo>
                          <a:lnTo>
                            <a:pt x="356" y="912"/>
                          </a:lnTo>
                          <a:lnTo>
                            <a:pt x="356" y="906"/>
                          </a:lnTo>
                          <a:lnTo>
                            <a:pt x="356" y="894"/>
                          </a:lnTo>
                          <a:lnTo>
                            <a:pt x="356" y="888"/>
                          </a:lnTo>
                          <a:lnTo>
                            <a:pt x="356" y="882"/>
                          </a:lnTo>
                          <a:lnTo>
                            <a:pt x="362" y="876"/>
                          </a:lnTo>
                          <a:lnTo>
                            <a:pt x="362" y="870"/>
                          </a:lnTo>
                          <a:lnTo>
                            <a:pt x="362" y="864"/>
                          </a:lnTo>
                          <a:lnTo>
                            <a:pt x="362" y="852"/>
                          </a:lnTo>
                          <a:lnTo>
                            <a:pt x="362" y="846"/>
                          </a:lnTo>
                          <a:lnTo>
                            <a:pt x="362" y="840"/>
                          </a:lnTo>
                          <a:lnTo>
                            <a:pt x="368" y="834"/>
                          </a:lnTo>
                          <a:lnTo>
                            <a:pt x="368" y="828"/>
                          </a:lnTo>
                          <a:lnTo>
                            <a:pt x="368" y="816"/>
                          </a:lnTo>
                          <a:lnTo>
                            <a:pt x="368" y="804"/>
                          </a:lnTo>
                          <a:lnTo>
                            <a:pt x="368" y="798"/>
                          </a:lnTo>
                          <a:lnTo>
                            <a:pt x="368" y="786"/>
                          </a:lnTo>
                          <a:lnTo>
                            <a:pt x="374" y="780"/>
                          </a:lnTo>
                          <a:lnTo>
                            <a:pt x="374" y="768"/>
                          </a:lnTo>
                          <a:lnTo>
                            <a:pt x="374" y="762"/>
                          </a:lnTo>
                          <a:lnTo>
                            <a:pt x="374" y="750"/>
                          </a:lnTo>
                          <a:lnTo>
                            <a:pt x="374" y="744"/>
                          </a:lnTo>
                          <a:lnTo>
                            <a:pt x="374" y="732"/>
                          </a:lnTo>
                          <a:lnTo>
                            <a:pt x="381" y="726"/>
                          </a:lnTo>
                          <a:lnTo>
                            <a:pt x="381" y="714"/>
                          </a:lnTo>
                          <a:lnTo>
                            <a:pt x="381" y="702"/>
                          </a:lnTo>
                          <a:lnTo>
                            <a:pt x="381" y="696"/>
                          </a:lnTo>
                          <a:lnTo>
                            <a:pt x="381" y="684"/>
                          </a:lnTo>
                          <a:lnTo>
                            <a:pt x="381" y="672"/>
                          </a:lnTo>
                          <a:lnTo>
                            <a:pt x="387" y="666"/>
                          </a:lnTo>
                          <a:lnTo>
                            <a:pt x="387" y="654"/>
                          </a:lnTo>
                          <a:lnTo>
                            <a:pt x="387" y="630"/>
                          </a:lnTo>
                          <a:lnTo>
                            <a:pt x="387" y="624"/>
                          </a:lnTo>
                          <a:lnTo>
                            <a:pt x="387" y="612"/>
                          </a:lnTo>
                          <a:lnTo>
                            <a:pt x="387" y="600"/>
                          </a:lnTo>
                          <a:lnTo>
                            <a:pt x="393" y="588"/>
                          </a:lnTo>
                          <a:lnTo>
                            <a:pt x="393" y="582"/>
                          </a:lnTo>
                          <a:lnTo>
                            <a:pt x="393" y="570"/>
                          </a:lnTo>
                          <a:lnTo>
                            <a:pt x="393" y="558"/>
                          </a:lnTo>
                          <a:lnTo>
                            <a:pt x="393" y="552"/>
                          </a:lnTo>
                          <a:lnTo>
                            <a:pt x="393" y="528"/>
                          </a:lnTo>
                          <a:lnTo>
                            <a:pt x="399" y="516"/>
                          </a:lnTo>
                          <a:lnTo>
                            <a:pt x="399" y="504"/>
                          </a:lnTo>
                          <a:lnTo>
                            <a:pt x="399" y="492"/>
                          </a:lnTo>
                          <a:lnTo>
                            <a:pt x="399" y="480"/>
                          </a:lnTo>
                          <a:lnTo>
                            <a:pt x="399" y="468"/>
                          </a:lnTo>
                          <a:lnTo>
                            <a:pt x="399" y="456"/>
                          </a:lnTo>
                          <a:lnTo>
                            <a:pt x="405" y="450"/>
                          </a:lnTo>
                          <a:lnTo>
                            <a:pt x="405" y="450"/>
                          </a:lnTo>
                          <a:lnTo>
                            <a:pt x="405" y="450"/>
                          </a:lnTo>
                          <a:lnTo>
                            <a:pt x="405" y="456"/>
                          </a:lnTo>
                          <a:lnTo>
                            <a:pt x="405" y="468"/>
                          </a:lnTo>
                          <a:lnTo>
                            <a:pt x="405" y="486"/>
                          </a:lnTo>
                          <a:lnTo>
                            <a:pt x="412" y="498"/>
                          </a:lnTo>
                          <a:lnTo>
                            <a:pt x="412" y="516"/>
                          </a:lnTo>
                          <a:lnTo>
                            <a:pt x="412" y="534"/>
                          </a:lnTo>
                          <a:lnTo>
                            <a:pt x="412" y="546"/>
                          </a:lnTo>
                          <a:lnTo>
                            <a:pt x="412" y="564"/>
                          </a:lnTo>
                          <a:lnTo>
                            <a:pt x="412" y="576"/>
                          </a:lnTo>
                          <a:lnTo>
                            <a:pt x="418" y="600"/>
                          </a:lnTo>
                          <a:lnTo>
                            <a:pt x="418" y="612"/>
                          </a:lnTo>
                          <a:lnTo>
                            <a:pt x="418" y="624"/>
                          </a:lnTo>
                          <a:lnTo>
                            <a:pt x="418" y="636"/>
                          </a:lnTo>
                          <a:lnTo>
                            <a:pt x="418" y="654"/>
                          </a:lnTo>
                          <a:lnTo>
                            <a:pt x="418" y="666"/>
                          </a:lnTo>
                          <a:lnTo>
                            <a:pt x="424" y="678"/>
                          </a:lnTo>
                          <a:lnTo>
                            <a:pt x="424" y="696"/>
                          </a:lnTo>
                          <a:lnTo>
                            <a:pt x="424" y="708"/>
                          </a:lnTo>
                          <a:lnTo>
                            <a:pt x="424" y="732"/>
                          </a:lnTo>
                          <a:lnTo>
                            <a:pt x="424" y="744"/>
                          </a:lnTo>
                          <a:lnTo>
                            <a:pt x="424" y="756"/>
                          </a:lnTo>
                          <a:lnTo>
                            <a:pt x="430" y="768"/>
                          </a:lnTo>
                          <a:lnTo>
                            <a:pt x="430" y="780"/>
                          </a:lnTo>
                          <a:lnTo>
                            <a:pt x="430" y="792"/>
                          </a:lnTo>
                          <a:lnTo>
                            <a:pt x="430" y="804"/>
                          </a:lnTo>
                          <a:lnTo>
                            <a:pt x="430" y="816"/>
                          </a:lnTo>
                          <a:lnTo>
                            <a:pt x="430" y="822"/>
                          </a:lnTo>
                          <a:lnTo>
                            <a:pt x="437" y="834"/>
                          </a:lnTo>
                          <a:lnTo>
                            <a:pt x="437" y="846"/>
                          </a:lnTo>
                          <a:lnTo>
                            <a:pt x="437" y="852"/>
                          </a:lnTo>
                          <a:lnTo>
                            <a:pt x="437" y="864"/>
                          </a:lnTo>
                          <a:lnTo>
                            <a:pt x="437" y="876"/>
                          </a:lnTo>
                          <a:lnTo>
                            <a:pt x="437" y="882"/>
                          </a:lnTo>
                          <a:lnTo>
                            <a:pt x="443" y="894"/>
                          </a:lnTo>
                          <a:lnTo>
                            <a:pt x="443" y="900"/>
                          </a:lnTo>
                          <a:lnTo>
                            <a:pt x="443" y="906"/>
                          </a:lnTo>
                          <a:lnTo>
                            <a:pt x="443" y="924"/>
                          </a:lnTo>
                          <a:lnTo>
                            <a:pt x="443" y="930"/>
                          </a:lnTo>
                          <a:lnTo>
                            <a:pt x="443" y="936"/>
                          </a:lnTo>
                          <a:lnTo>
                            <a:pt x="449" y="942"/>
                          </a:lnTo>
                          <a:lnTo>
                            <a:pt x="449" y="948"/>
                          </a:lnTo>
                          <a:lnTo>
                            <a:pt x="449" y="960"/>
                          </a:lnTo>
                          <a:lnTo>
                            <a:pt x="449" y="966"/>
                          </a:lnTo>
                          <a:lnTo>
                            <a:pt x="449" y="972"/>
                          </a:lnTo>
                          <a:lnTo>
                            <a:pt x="449" y="978"/>
                          </a:lnTo>
                          <a:lnTo>
                            <a:pt x="449" y="984"/>
                          </a:lnTo>
                          <a:lnTo>
                            <a:pt x="455" y="990"/>
                          </a:lnTo>
                          <a:lnTo>
                            <a:pt x="455" y="996"/>
                          </a:lnTo>
                          <a:lnTo>
                            <a:pt x="455" y="1002"/>
                          </a:lnTo>
                          <a:lnTo>
                            <a:pt x="455" y="1008"/>
                          </a:lnTo>
                          <a:lnTo>
                            <a:pt x="455" y="1014"/>
                          </a:lnTo>
                          <a:lnTo>
                            <a:pt x="462" y="1020"/>
                          </a:lnTo>
                          <a:lnTo>
                            <a:pt x="462" y="1020"/>
                          </a:lnTo>
                          <a:lnTo>
                            <a:pt x="462" y="1026"/>
                          </a:lnTo>
                          <a:lnTo>
                            <a:pt x="462" y="1032"/>
                          </a:lnTo>
                          <a:lnTo>
                            <a:pt x="462" y="1032"/>
                          </a:lnTo>
                          <a:lnTo>
                            <a:pt x="462" y="1038"/>
                          </a:lnTo>
                          <a:lnTo>
                            <a:pt x="468" y="1038"/>
                          </a:lnTo>
                          <a:lnTo>
                            <a:pt x="468" y="1038"/>
                          </a:lnTo>
                          <a:lnTo>
                            <a:pt x="468" y="1044"/>
                          </a:lnTo>
                          <a:lnTo>
                            <a:pt x="468" y="1044"/>
                          </a:lnTo>
                          <a:lnTo>
                            <a:pt x="468" y="1044"/>
                          </a:lnTo>
                          <a:lnTo>
                            <a:pt x="468" y="1050"/>
                          </a:lnTo>
                          <a:lnTo>
                            <a:pt x="474" y="1050"/>
                          </a:lnTo>
                          <a:lnTo>
                            <a:pt x="474" y="1050"/>
                          </a:lnTo>
                          <a:lnTo>
                            <a:pt x="474" y="1050"/>
                          </a:lnTo>
                          <a:lnTo>
                            <a:pt x="474" y="1050"/>
                          </a:lnTo>
                          <a:lnTo>
                            <a:pt x="474" y="1050"/>
                          </a:lnTo>
                          <a:lnTo>
                            <a:pt x="474" y="1050"/>
                          </a:lnTo>
                          <a:lnTo>
                            <a:pt x="480" y="1050"/>
                          </a:lnTo>
                          <a:lnTo>
                            <a:pt x="480" y="1050"/>
                          </a:lnTo>
                          <a:lnTo>
                            <a:pt x="480" y="1050"/>
                          </a:lnTo>
                          <a:lnTo>
                            <a:pt x="480" y="1050"/>
                          </a:lnTo>
                          <a:lnTo>
                            <a:pt x="480" y="1050"/>
                          </a:lnTo>
                          <a:lnTo>
                            <a:pt x="480" y="1044"/>
                          </a:lnTo>
                          <a:lnTo>
                            <a:pt x="487" y="1044"/>
                          </a:lnTo>
                          <a:lnTo>
                            <a:pt x="487" y="1044"/>
                          </a:lnTo>
                          <a:lnTo>
                            <a:pt x="487" y="1038"/>
                          </a:lnTo>
                          <a:lnTo>
                            <a:pt x="487" y="1038"/>
                          </a:lnTo>
                          <a:lnTo>
                            <a:pt x="487" y="1032"/>
                          </a:lnTo>
                          <a:lnTo>
                            <a:pt x="487" y="1026"/>
                          </a:lnTo>
                          <a:lnTo>
                            <a:pt x="493" y="1026"/>
                          </a:lnTo>
                          <a:lnTo>
                            <a:pt x="493" y="1020"/>
                          </a:lnTo>
                          <a:lnTo>
                            <a:pt x="493" y="1014"/>
                          </a:lnTo>
                          <a:lnTo>
                            <a:pt x="493" y="1008"/>
                          </a:lnTo>
                          <a:lnTo>
                            <a:pt x="493" y="990"/>
                          </a:lnTo>
                          <a:lnTo>
                            <a:pt x="493" y="984"/>
                          </a:lnTo>
                          <a:lnTo>
                            <a:pt x="499" y="978"/>
                          </a:lnTo>
                          <a:lnTo>
                            <a:pt x="499" y="966"/>
                          </a:lnTo>
                          <a:lnTo>
                            <a:pt x="499" y="960"/>
                          </a:lnTo>
                          <a:lnTo>
                            <a:pt x="499" y="948"/>
                          </a:lnTo>
                          <a:lnTo>
                            <a:pt x="499" y="942"/>
                          </a:lnTo>
                          <a:lnTo>
                            <a:pt x="499" y="936"/>
                          </a:lnTo>
                          <a:lnTo>
                            <a:pt x="499" y="930"/>
                          </a:lnTo>
                          <a:lnTo>
                            <a:pt x="505" y="930"/>
                          </a:lnTo>
                          <a:lnTo>
                            <a:pt x="505" y="924"/>
                          </a:lnTo>
                          <a:lnTo>
                            <a:pt x="505" y="924"/>
                          </a:lnTo>
                          <a:lnTo>
                            <a:pt x="505" y="924"/>
                          </a:lnTo>
                          <a:lnTo>
                            <a:pt x="505" y="930"/>
                          </a:lnTo>
                          <a:lnTo>
                            <a:pt x="512" y="930"/>
                          </a:lnTo>
                          <a:lnTo>
                            <a:pt x="512" y="936"/>
                          </a:lnTo>
                          <a:lnTo>
                            <a:pt x="512" y="942"/>
                          </a:lnTo>
                          <a:lnTo>
                            <a:pt x="512" y="954"/>
                          </a:lnTo>
                          <a:lnTo>
                            <a:pt x="512" y="960"/>
                          </a:lnTo>
                          <a:lnTo>
                            <a:pt x="512" y="972"/>
                          </a:lnTo>
                          <a:lnTo>
                            <a:pt x="512" y="978"/>
                          </a:lnTo>
                          <a:lnTo>
                            <a:pt x="518" y="984"/>
                          </a:lnTo>
                          <a:lnTo>
                            <a:pt x="518" y="1002"/>
                          </a:lnTo>
                          <a:lnTo>
                            <a:pt x="518" y="1008"/>
                          </a:lnTo>
                          <a:lnTo>
                            <a:pt x="518" y="1014"/>
                          </a:lnTo>
                          <a:lnTo>
                            <a:pt x="518" y="1014"/>
                          </a:lnTo>
                          <a:lnTo>
                            <a:pt x="524" y="1020"/>
                          </a:lnTo>
                          <a:lnTo>
                            <a:pt x="524" y="1026"/>
                          </a:lnTo>
                          <a:lnTo>
                            <a:pt x="524" y="1026"/>
                          </a:lnTo>
                          <a:lnTo>
                            <a:pt x="524" y="1032"/>
                          </a:lnTo>
                          <a:lnTo>
                            <a:pt x="524" y="1032"/>
                          </a:lnTo>
                          <a:lnTo>
                            <a:pt x="524" y="1032"/>
                          </a:lnTo>
                          <a:lnTo>
                            <a:pt x="524" y="1038"/>
                          </a:lnTo>
                          <a:lnTo>
                            <a:pt x="530" y="1038"/>
                          </a:lnTo>
                          <a:lnTo>
                            <a:pt x="530" y="1038"/>
                          </a:lnTo>
                          <a:lnTo>
                            <a:pt x="530" y="1044"/>
                          </a:lnTo>
                          <a:lnTo>
                            <a:pt x="530" y="1044"/>
                          </a:lnTo>
                          <a:lnTo>
                            <a:pt x="530" y="1044"/>
                          </a:lnTo>
                          <a:lnTo>
                            <a:pt x="530" y="1044"/>
                          </a:lnTo>
                          <a:lnTo>
                            <a:pt x="536" y="1044"/>
                          </a:lnTo>
                          <a:lnTo>
                            <a:pt x="536" y="1044"/>
                          </a:lnTo>
                          <a:lnTo>
                            <a:pt x="536" y="1044"/>
                          </a:lnTo>
                          <a:lnTo>
                            <a:pt x="536" y="1044"/>
                          </a:lnTo>
                          <a:lnTo>
                            <a:pt x="536" y="1044"/>
                          </a:lnTo>
                          <a:lnTo>
                            <a:pt x="543" y="1044"/>
                          </a:lnTo>
                          <a:lnTo>
                            <a:pt x="543" y="1044"/>
                          </a:lnTo>
                          <a:lnTo>
                            <a:pt x="543" y="1044"/>
                          </a:lnTo>
                          <a:lnTo>
                            <a:pt x="543" y="1044"/>
                          </a:lnTo>
                          <a:lnTo>
                            <a:pt x="543" y="1044"/>
                          </a:lnTo>
                          <a:lnTo>
                            <a:pt x="543" y="1044"/>
                          </a:lnTo>
                          <a:lnTo>
                            <a:pt x="543" y="1044"/>
                          </a:lnTo>
                          <a:lnTo>
                            <a:pt x="549" y="1044"/>
                          </a:lnTo>
                          <a:lnTo>
                            <a:pt x="549" y="1044"/>
                          </a:lnTo>
                          <a:lnTo>
                            <a:pt x="549" y="1038"/>
                          </a:lnTo>
                          <a:lnTo>
                            <a:pt x="549" y="1038"/>
                          </a:lnTo>
                          <a:lnTo>
                            <a:pt x="549" y="1038"/>
                          </a:lnTo>
                          <a:lnTo>
                            <a:pt x="549" y="1038"/>
                          </a:lnTo>
                          <a:lnTo>
                            <a:pt x="555" y="1032"/>
                          </a:lnTo>
                          <a:lnTo>
                            <a:pt x="555" y="1032"/>
                          </a:lnTo>
                          <a:lnTo>
                            <a:pt x="555" y="1026"/>
                          </a:lnTo>
                          <a:lnTo>
                            <a:pt x="555" y="1026"/>
                          </a:lnTo>
                          <a:lnTo>
                            <a:pt x="555" y="1026"/>
                          </a:lnTo>
                          <a:lnTo>
                            <a:pt x="561" y="1020"/>
                          </a:lnTo>
                          <a:lnTo>
                            <a:pt x="561" y="1020"/>
                          </a:lnTo>
                          <a:lnTo>
                            <a:pt x="561" y="1020"/>
                          </a:lnTo>
                          <a:lnTo>
                            <a:pt x="561" y="1014"/>
                          </a:lnTo>
                          <a:lnTo>
                            <a:pt x="561" y="1008"/>
                          </a:lnTo>
                          <a:lnTo>
                            <a:pt x="561" y="1008"/>
                          </a:lnTo>
                          <a:lnTo>
                            <a:pt x="568" y="1008"/>
                          </a:lnTo>
                          <a:lnTo>
                            <a:pt x="568" y="1002"/>
                          </a:lnTo>
                          <a:lnTo>
                            <a:pt x="568" y="1002"/>
                          </a:lnTo>
                          <a:lnTo>
                            <a:pt x="568" y="996"/>
                          </a:lnTo>
                          <a:lnTo>
                            <a:pt x="568" y="990"/>
                          </a:lnTo>
                          <a:lnTo>
                            <a:pt x="568" y="984"/>
                          </a:lnTo>
                          <a:lnTo>
                            <a:pt x="574" y="984"/>
                          </a:lnTo>
                          <a:lnTo>
                            <a:pt x="574" y="978"/>
                          </a:lnTo>
                          <a:lnTo>
                            <a:pt x="574" y="972"/>
                          </a:lnTo>
                          <a:lnTo>
                            <a:pt x="574" y="972"/>
                          </a:lnTo>
                          <a:lnTo>
                            <a:pt x="574" y="966"/>
                          </a:lnTo>
                          <a:lnTo>
                            <a:pt x="574" y="960"/>
                          </a:lnTo>
                          <a:lnTo>
                            <a:pt x="574" y="954"/>
                          </a:lnTo>
                          <a:lnTo>
                            <a:pt x="580" y="954"/>
                          </a:lnTo>
                          <a:lnTo>
                            <a:pt x="580" y="948"/>
                          </a:lnTo>
                          <a:lnTo>
                            <a:pt x="580" y="942"/>
                          </a:lnTo>
                          <a:lnTo>
                            <a:pt x="580" y="936"/>
                          </a:lnTo>
                          <a:lnTo>
                            <a:pt x="580" y="930"/>
                          </a:lnTo>
                          <a:lnTo>
                            <a:pt x="580" y="924"/>
                          </a:lnTo>
                          <a:lnTo>
                            <a:pt x="586" y="924"/>
                          </a:lnTo>
                          <a:lnTo>
                            <a:pt x="586" y="912"/>
                          </a:lnTo>
                          <a:lnTo>
                            <a:pt x="586" y="906"/>
                          </a:lnTo>
                          <a:lnTo>
                            <a:pt x="586" y="900"/>
                          </a:lnTo>
                          <a:lnTo>
                            <a:pt x="586" y="894"/>
                          </a:lnTo>
                          <a:lnTo>
                            <a:pt x="593" y="888"/>
                          </a:lnTo>
                          <a:lnTo>
                            <a:pt x="593" y="882"/>
                          </a:lnTo>
                          <a:lnTo>
                            <a:pt x="593" y="876"/>
                          </a:lnTo>
                          <a:lnTo>
                            <a:pt x="593" y="870"/>
                          </a:lnTo>
                          <a:lnTo>
                            <a:pt x="593" y="864"/>
                          </a:lnTo>
                          <a:lnTo>
                            <a:pt x="593" y="858"/>
                          </a:lnTo>
                          <a:lnTo>
                            <a:pt x="599" y="846"/>
                          </a:lnTo>
                          <a:lnTo>
                            <a:pt x="599" y="840"/>
                          </a:lnTo>
                          <a:lnTo>
                            <a:pt x="599" y="834"/>
                          </a:lnTo>
                          <a:lnTo>
                            <a:pt x="599" y="822"/>
                          </a:lnTo>
                          <a:lnTo>
                            <a:pt x="599" y="816"/>
                          </a:lnTo>
                          <a:lnTo>
                            <a:pt x="599" y="810"/>
                          </a:lnTo>
                          <a:lnTo>
                            <a:pt x="599" y="804"/>
                          </a:lnTo>
                          <a:lnTo>
                            <a:pt x="605" y="798"/>
                          </a:lnTo>
                          <a:lnTo>
                            <a:pt x="605" y="792"/>
                          </a:lnTo>
                          <a:lnTo>
                            <a:pt x="605" y="786"/>
                          </a:lnTo>
                          <a:lnTo>
                            <a:pt x="605" y="786"/>
                          </a:lnTo>
                          <a:lnTo>
                            <a:pt x="605" y="786"/>
                          </a:lnTo>
                          <a:lnTo>
                            <a:pt x="611" y="786"/>
                          </a:lnTo>
                          <a:lnTo>
                            <a:pt x="611" y="792"/>
                          </a:lnTo>
                          <a:lnTo>
                            <a:pt x="611" y="798"/>
                          </a:lnTo>
                          <a:lnTo>
                            <a:pt x="611" y="804"/>
                          </a:lnTo>
                          <a:lnTo>
                            <a:pt x="611" y="810"/>
                          </a:lnTo>
                          <a:lnTo>
                            <a:pt x="611" y="810"/>
                          </a:lnTo>
                          <a:lnTo>
                            <a:pt x="611" y="816"/>
                          </a:lnTo>
                          <a:lnTo>
                            <a:pt x="618" y="822"/>
                          </a:lnTo>
                          <a:lnTo>
                            <a:pt x="618" y="828"/>
                          </a:lnTo>
                          <a:lnTo>
                            <a:pt x="618" y="834"/>
                          </a:lnTo>
                          <a:lnTo>
                            <a:pt x="618" y="840"/>
                          </a:lnTo>
                          <a:lnTo>
                            <a:pt x="618" y="840"/>
                          </a:lnTo>
                          <a:lnTo>
                            <a:pt x="618" y="846"/>
                          </a:lnTo>
                          <a:lnTo>
                            <a:pt x="624" y="852"/>
                          </a:lnTo>
                          <a:lnTo>
                            <a:pt x="624" y="858"/>
                          </a:lnTo>
                          <a:lnTo>
                            <a:pt x="624" y="864"/>
                          </a:lnTo>
                          <a:lnTo>
                            <a:pt x="624" y="870"/>
                          </a:lnTo>
                          <a:lnTo>
                            <a:pt x="624" y="870"/>
                          </a:lnTo>
                          <a:lnTo>
                            <a:pt x="630" y="876"/>
                          </a:lnTo>
                          <a:lnTo>
                            <a:pt x="630" y="882"/>
                          </a:lnTo>
                          <a:lnTo>
                            <a:pt x="630" y="888"/>
                          </a:lnTo>
                          <a:lnTo>
                            <a:pt x="630" y="888"/>
                          </a:lnTo>
                          <a:lnTo>
                            <a:pt x="630" y="894"/>
                          </a:lnTo>
                          <a:lnTo>
                            <a:pt x="630" y="900"/>
                          </a:lnTo>
                          <a:lnTo>
                            <a:pt x="630" y="900"/>
                          </a:lnTo>
                          <a:lnTo>
                            <a:pt x="636" y="906"/>
                          </a:lnTo>
                          <a:lnTo>
                            <a:pt x="636" y="906"/>
                          </a:lnTo>
                          <a:lnTo>
                            <a:pt x="636" y="912"/>
                          </a:lnTo>
                          <a:lnTo>
                            <a:pt x="636" y="918"/>
                          </a:lnTo>
                          <a:lnTo>
                            <a:pt x="636" y="918"/>
                          </a:lnTo>
                          <a:lnTo>
                            <a:pt x="636" y="924"/>
                          </a:lnTo>
                          <a:lnTo>
                            <a:pt x="643" y="930"/>
                          </a:lnTo>
                          <a:lnTo>
                            <a:pt x="643" y="930"/>
                          </a:lnTo>
                          <a:lnTo>
                            <a:pt x="643" y="936"/>
                          </a:lnTo>
                          <a:lnTo>
                            <a:pt x="643" y="942"/>
                          </a:lnTo>
                          <a:lnTo>
                            <a:pt x="643" y="942"/>
                          </a:lnTo>
                          <a:lnTo>
                            <a:pt x="643" y="948"/>
                          </a:lnTo>
                          <a:lnTo>
                            <a:pt x="649" y="948"/>
                          </a:lnTo>
                          <a:lnTo>
                            <a:pt x="649" y="948"/>
                          </a:lnTo>
                          <a:lnTo>
                            <a:pt x="649" y="954"/>
                          </a:lnTo>
                          <a:lnTo>
                            <a:pt x="649" y="960"/>
                          </a:lnTo>
                          <a:lnTo>
                            <a:pt x="649" y="960"/>
                          </a:lnTo>
                          <a:lnTo>
                            <a:pt x="649" y="966"/>
                          </a:lnTo>
                          <a:lnTo>
                            <a:pt x="655" y="966"/>
                          </a:lnTo>
                          <a:lnTo>
                            <a:pt x="655" y="966"/>
                          </a:lnTo>
                          <a:lnTo>
                            <a:pt x="655" y="972"/>
                          </a:lnTo>
                          <a:lnTo>
                            <a:pt x="655" y="978"/>
                          </a:lnTo>
                          <a:lnTo>
                            <a:pt x="655" y="978"/>
                          </a:lnTo>
                          <a:lnTo>
                            <a:pt x="661" y="978"/>
                          </a:lnTo>
                          <a:lnTo>
                            <a:pt x="661" y="984"/>
                          </a:lnTo>
                          <a:lnTo>
                            <a:pt x="661" y="984"/>
                          </a:lnTo>
                          <a:lnTo>
                            <a:pt x="661" y="990"/>
                          </a:lnTo>
                          <a:lnTo>
                            <a:pt x="661" y="990"/>
                          </a:lnTo>
                          <a:lnTo>
                            <a:pt x="661" y="990"/>
                          </a:lnTo>
                          <a:lnTo>
                            <a:pt x="661" y="996"/>
                          </a:lnTo>
                          <a:lnTo>
                            <a:pt x="668" y="996"/>
                          </a:lnTo>
                          <a:lnTo>
                            <a:pt x="668" y="996"/>
                          </a:lnTo>
                          <a:lnTo>
                            <a:pt x="668" y="1002"/>
                          </a:lnTo>
                          <a:lnTo>
                            <a:pt x="668" y="1002"/>
                          </a:lnTo>
                          <a:lnTo>
                            <a:pt x="668" y="1002"/>
                          </a:lnTo>
                          <a:lnTo>
                            <a:pt x="668" y="1008"/>
                          </a:lnTo>
                          <a:lnTo>
                            <a:pt x="674" y="1008"/>
                          </a:lnTo>
                          <a:lnTo>
                            <a:pt x="674" y="1008"/>
                          </a:lnTo>
                          <a:lnTo>
                            <a:pt x="674" y="1008"/>
                          </a:lnTo>
                          <a:lnTo>
                            <a:pt x="674" y="1014"/>
                          </a:lnTo>
                          <a:lnTo>
                            <a:pt x="674" y="1014"/>
                          </a:lnTo>
                          <a:lnTo>
                            <a:pt x="680" y="1014"/>
                          </a:lnTo>
                          <a:lnTo>
                            <a:pt x="680" y="1014"/>
                          </a:lnTo>
                          <a:lnTo>
                            <a:pt x="680" y="1020"/>
                          </a:lnTo>
                          <a:lnTo>
                            <a:pt x="680" y="1020"/>
                          </a:lnTo>
                          <a:lnTo>
                            <a:pt x="680" y="1020"/>
                          </a:lnTo>
                          <a:lnTo>
                            <a:pt x="680" y="1020"/>
                          </a:lnTo>
                          <a:lnTo>
                            <a:pt x="680" y="1020"/>
                          </a:lnTo>
                          <a:lnTo>
                            <a:pt x="686" y="1026"/>
                          </a:lnTo>
                          <a:lnTo>
                            <a:pt x="686" y="1026"/>
                          </a:lnTo>
                          <a:lnTo>
                            <a:pt x="686" y="1026"/>
                          </a:lnTo>
                          <a:lnTo>
                            <a:pt x="686" y="1026"/>
                          </a:lnTo>
                          <a:lnTo>
                            <a:pt x="686" y="1026"/>
                          </a:lnTo>
                          <a:lnTo>
                            <a:pt x="692" y="1026"/>
                          </a:lnTo>
                          <a:lnTo>
                            <a:pt x="692" y="1026"/>
                          </a:lnTo>
                          <a:lnTo>
                            <a:pt x="692" y="1026"/>
                          </a:lnTo>
                          <a:lnTo>
                            <a:pt x="692" y="1032"/>
                          </a:lnTo>
                          <a:lnTo>
                            <a:pt x="692" y="1032"/>
                          </a:lnTo>
                          <a:lnTo>
                            <a:pt x="692" y="1032"/>
                          </a:lnTo>
                          <a:lnTo>
                            <a:pt x="692" y="1032"/>
                          </a:lnTo>
                          <a:lnTo>
                            <a:pt x="699" y="1032"/>
                          </a:lnTo>
                          <a:lnTo>
                            <a:pt x="699" y="1032"/>
                          </a:lnTo>
                          <a:lnTo>
                            <a:pt x="699" y="1032"/>
                          </a:lnTo>
                          <a:lnTo>
                            <a:pt x="699" y="1032"/>
                          </a:lnTo>
                          <a:lnTo>
                            <a:pt x="699" y="1032"/>
                          </a:lnTo>
                          <a:lnTo>
                            <a:pt x="699" y="1032"/>
                          </a:lnTo>
                          <a:lnTo>
                            <a:pt x="705" y="1032"/>
                          </a:lnTo>
                          <a:lnTo>
                            <a:pt x="705" y="1032"/>
                          </a:lnTo>
                          <a:lnTo>
                            <a:pt x="705" y="1032"/>
                          </a:lnTo>
                          <a:lnTo>
                            <a:pt x="705" y="1032"/>
                          </a:lnTo>
                          <a:lnTo>
                            <a:pt x="705" y="1032"/>
                          </a:lnTo>
                          <a:lnTo>
                            <a:pt x="705" y="1026"/>
                          </a:lnTo>
                          <a:lnTo>
                            <a:pt x="711" y="1026"/>
                          </a:lnTo>
                          <a:lnTo>
                            <a:pt x="711" y="1026"/>
                          </a:lnTo>
                          <a:lnTo>
                            <a:pt x="711" y="1026"/>
                          </a:lnTo>
                          <a:lnTo>
                            <a:pt x="711" y="1026"/>
                          </a:lnTo>
                          <a:lnTo>
                            <a:pt x="711" y="1026"/>
                          </a:lnTo>
                          <a:lnTo>
                            <a:pt x="711" y="1026"/>
                          </a:lnTo>
                          <a:lnTo>
                            <a:pt x="717" y="1026"/>
                          </a:lnTo>
                          <a:lnTo>
                            <a:pt x="717" y="1020"/>
                          </a:lnTo>
                          <a:lnTo>
                            <a:pt x="717" y="1020"/>
                          </a:lnTo>
                          <a:lnTo>
                            <a:pt x="717" y="1020"/>
                          </a:lnTo>
                          <a:lnTo>
                            <a:pt x="717" y="1020"/>
                          </a:lnTo>
                          <a:lnTo>
                            <a:pt x="724" y="1020"/>
                          </a:lnTo>
                          <a:lnTo>
                            <a:pt x="724" y="1014"/>
                          </a:lnTo>
                          <a:lnTo>
                            <a:pt x="724" y="1014"/>
                          </a:lnTo>
                          <a:lnTo>
                            <a:pt x="724" y="1014"/>
                          </a:lnTo>
                          <a:lnTo>
                            <a:pt x="724" y="1014"/>
                          </a:lnTo>
                          <a:lnTo>
                            <a:pt x="724" y="1008"/>
                          </a:lnTo>
                          <a:lnTo>
                            <a:pt x="724" y="1008"/>
                          </a:lnTo>
                          <a:lnTo>
                            <a:pt x="730" y="1008"/>
                          </a:lnTo>
                          <a:lnTo>
                            <a:pt x="730" y="1008"/>
                          </a:lnTo>
                          <a:lnTo>
                            <a:pt x="730" y="1002"/>
                          </a:lnTo>
                          <a:lnTo>
                            <a:pt x="730" y="1002"/>
                          </a:lnTo>
                          <a:lnTo>
                            <a:pt x="730" y="1002"/>
                          </a:lnTo>
                          <a:lnTo>
                            <a:pt x="730" y="996"/>
                          </a:lnTo>
                          <a:lnTo>
                            <a:pt x="736" y="996"/>
                          </a:lnTo>
                          <a:lnTo>
                            <a:pt x="736" y="996"/>
                          </a:lnTo>
                          <a:lnTo>
                            <a:pt x="736" y="990"/>
                          </a:lnTo>
                          <a:lnTo>
                            <a:pt x="736" y="990"/>
                          </a:lnTo>
                          <a:lnTo>
                            <a:pt x="736" y="990"/>
                          </a:lnTo>
                          <a:lnTo>
                            <a:pt x="736" y="984"/>
                          </a:lnTo>
                          <a:lnTo>
                            <a:pt x="742" y="984"/>
                          </a:lnTo>
                          <a:lnTo>
                            <a:pt x="742" y="984"/>
                          </a:lnTo>
                          <a:lnTo>
                            <a:pt x="742" y="978"/>
                          </a:lnTo>
                          <a:lnTo>
                            <a:pt x="742" y="972"/>
                          </a:lnTo>
                          <a:lnTo>
                            <a:pt x="742" y="972"/>
                          </a:lnTo>
                          <a:lnTo>
                            <a:pt x="742" y="972"/>
                          </a:lnTo>
                          <a:lnTo>
                            <a:pt x="749" y="966"/>
                          </a:lnTo>
                          <a:lnTo>
                            <a:pt x="749" y="966"/>
                          </a:lnTo>
                          <a:lnTo>
                            <a:pt x="749" y="960"/>
                          </a:lnTo>
                          <a:lnTo>
                            <a:pt x="749" y="960"/>
                          </a:lnTo>
                          <a:lnTo>
                            <a:pt x="749" y="954"/>
                          </a:lnTo>
                          <a:lnTo>
                            <a:pt x="749" y="954"/>
                          </a:lnTo>
                          <a:lnTo>
                            <a:pt x="755" y="948"/>
                          </a:lnTo>
                          <a:lnTo>
                            <a:pt x="755" y="942"/>
                          </a:lnTo>
                          <a:lnTo>
                            <a:pt x="755" y="942"/>
                          </a:lnTo>
                          <a:lnTo>
                            <a:pt x="755" y="936"/>
                          </a:lnTo>
                          <a:lnTo>
                            <a:pt x="755" y="924"/>
                          </a:lnTo>
                          <a:lnTo>
                            <a:pt x="755" y="918"/>
                          </a:lnTo>
                          <a:lnTo>
                            <a:pt x="761" y="906"/>
                          </a:lnTo>
                          <a:lnTo>
                            <a:pt x="761" y="882"/>
                          </a:lnTo>
                          <a:lnTo>
                            <a:pt x="761" y="870"/>
                          </a:lnTo>
                          <a:lnTo>
                            <a:pt x="761" y="858"/>
                          </a:lnTo>
                          <a:lnTo>
                            <a:pt x="761" y="846"/>
                          </a:lnTo>
                          <a:lnTo>
                            <a:pt x="761" y="834"/>
                          </a:lnTo>
                          <a:lnTo>
                            <a:pt x="767" y="816"/>
                          </a:lnTo>
                          <a:lnTo>
                            <a:pt x="767" y="804"/>
                          </a:lnTo>
                          <a:lnTo>
                            <a:pt x="767" y="786"/>
                          </a:lnTo>
                          <a:lnTo>
                            <a:pt x="767" y="774"/>
                          </a:lnTo>
                          <a:lnTo>
                            <a:pt x="767" y="756"/>
                          </a:lnTo>
                          <a:lnTo>
                            <a:pt x="767" y="744"/>
                          </a:lnTo>
                          <a:lnTo>
                            <a:pt x="774" y="714"/>
                          </a:lnTo>
                          <a:lnTo>
                            <a:pt x="774" y="708"/>
                          </a:lnTo>
                          <a:lnTo>
                            <a:pt x="774" y="696"/>
                          </a:lnTo>
                          <a:lnTo>
                            <a:pt x="774" y="690"/>
                          </a:lnTo>
                          <a:lnTo>
                            <a:pt x="774" y="690"/>
                          </a:lnTo>
                          <a:lnTo>
                            <a:pt x="774" y="690"/>
                          </a:lnTo>
                          <a:lnTo>
                            <a:pt x="780" y="690"/>
                          </a:lnTo>
                          <a:lnTo>
                            <a:pt x="780" y="690"/>
                          </a:lnTo>
                          <a:lnTo>
                            <a:pt x="780" y="690"/>
                          </a:lnTo>
                          <a:lnTo>
                            <a:pt x="780" y="690"/>
                          </a:lnTo>
                          <a:lnTo>
                            <a:pt x="780" y="690"/>
                          </a:lnTo>
                          <a:lnTo>
                            <a:pt x="780" y="690"/>
                          </a:lnTo>
                          <a:lnTo>
                            <a:pt x="786" y="690"/>
                          </a:lnTo>
                          <a:lnTo>
                            <a:pt x="786" y="690"/>
                          </a:lnTo>
                          <a:lnTo>
                            <a:pt x="786" y="690"/>
                          </a:lnTo>
                          <a:lnTo>
                            <a:pt x="786" y="690"/>
                          </a:lnTo>
                          <a:lnTo>
                            <a:pt x="786" y="690"/>
                          </a:lnTo>
                          <a:lnTo>
                            <a:pt x="786" y="690"/>
                          </a:lnTo>
                          <a:lnTo>
                            <a:pt x="792" y="690"/>
                          </a:lnTo>
                          <a:lnTo>
                            <a:pt x="792" y="690"/>
                          </a:lnTo>
                          <a:lnTo>
                            <a:pt x="792" y="690"/>
                          </a:lnTo>
                          <a:lnTo>
                            <a:pt x="792" y="690"/>
                          </a:lnTo>
                          <a:lnTo>
                            <a:pt x="792" y="690"/>
                          </a:lnTo>
                          <a:lnTo>
                            <a:pt x="792" y="690"/>
                          </a:lnTo>
                          <a:lnTo>
                            <a:pt x="799" y="690"/>
                          </a:lnTo>
                          <a:lnTo>
                            <a:pt x="799" y="690"/>
                          </a:lnTo>
                          <a:lnTo>
                            <a:pt x="799" y="690"/>
                          </a:lnTo>
                          <a:lnTo>
                            <a:pt x="799" y="690"/>
                          </a:lnTo>
                          <a:lnTo>
                            <a:pt x="799" y="690"/>
                          </a:lnTo>
                          <a:lnTo>
                            <a:pt x="799" y="690"/>
                          </a:lnTo>
                          <a:lnTo>
                            <a:pt x="805" y="690"/>
                          </a:lnTo>
                          <a:lnTo>
                            <a:pt x="805" y="690"/>
                          </a:lnTo>
                          <a:lnTo>
                            <a:pt x="805" y="690"/>
                          </a:lnTo>
                          <a:lnTo>
                            <a:pt x="805" y="690"/>
                          </a:lnTo>
                          <a:lnTo>
                            <a:pt x="805" y="690"/>
                          </a:lnTo>
                          <a:lnTo>
                            <a:pt x="805" y="690"/>
                          </a:lnTo>
                          <a:lnTo>
                            <a:pt x="811" y="696"/>
                          </a:lnTo>
                          <a:lnTo>
                            <a:pt x="811" y="696"/>
                          </a:lnTo>
                          <a:lnTo>
                            <a:pt x="811" y="696"/>
                          </a:lnTo>
                          <a:lnTo>
                            <a:pt x="811" y="696"/>
                          </a:lnTo>
                          <a:lnTo>
                            <a:pt x="811" y="696"/>
                          </a:lnTo>
                          <a:lnTo>
                            <a:pt x="811" y="696"/>
                          </a:lnTo>
                          <a:lnTo>
                            <a:pt x="817" y="696"/>
                          </a:lnTo>
                          <a:lnTo>
                            <a:pt x="817" y="696"/>
                          </a:lnTo>
                          <a:lnTo>
                            <a:pt x="817" y="696"/>
                          </a:lnTo>
                          <a:lnTo>
                            <a:pt x="817" y="696"/>
                          </a:lnTo>
                          <a:lnTo>
                            <a:pt x="817" y="696"/>
                          </a:lnTo>
                          <a:lnTo>
                            <a:pt x="817" y="696"/>
                          </a:lnTo>
                          <a:lnTo>
                            <a:pt x="824" y="696"/>
                          </a:lnTo>
                          <a:lnTo>
                            <a:pt x="824" y="696"/>
                          </a:lnTo>
                          <a:lnTo>
                            <a:pt x="824" y="696"/>
                          </a:lnTo>
                          <a:lnTo>
                            <a:pt x="824" y="696"/>
                          </a:lnTo>
                          <a:lnTo>
                            <a:pt x="824" y="696"/>
                          </a:lnTo>
                          <a:lnTo>
                            <a:pt x="824" y="696"/>
                          </a:lnTo>
                          <a:lnTo>
                            <a:pt x="830" y="696"/>
                          </a:lnTo>
                          <a:lnTo>
                            <a:pt x="830" y="696"/>
                          </a:lnTo>
                          <a:lnTo>
                            <a:pt x="830" y="696"/>
                          </a:lnTo>
                          <a:lnTo>
                            <a:pt x="830" y="696"/>
                          </a:lnTo>
                          <a:lnTo>
                            <a:pt x="830" y="696"/>
                          </a:lnTo>
                          <a:lnTo>
                            <a:pt x="830" y="696"/>
                          </a:lnTo>
                          <a:lnTo>
                            <a:pt x="836" y="696"/>
                          </a:lnTo>
                          <a:lnTo>
                            <a:pt x="836" y="696"/>
                          </a:lnTo>
                          <a:lnTo>
                            <a:pt x="836" y="696"/>
                          </a:lnTo>
                          <a:lnTo>
                            <a:pt x="836" y="696"/>
                          </a:lnTo>
                          <a:lnTo>
                            <a:pt x="836" y="696"/>
                          </a:lnTo>
                          <a:lnTo>
                            <a:pt x="836" y="696"/>
                          </a:lnTo>
                          <a:lnTo>
                            <a:pt x="842" y="696"/>
                          </a:lnTo>
                          <a:lnTo>
                            <a:pt x="842" y="690"/>
                          </a:lnTo>
                          <a:lnTo>
                            <a:pt x="842" y="690"/>
                          </a:lnTo>
                          <a:lnTo>
                            <a:pt x="842" y="690"/>
                          </a:lnTo>
                          <a:lnTo>
                            <a:pt x="842" y="690"/>
                          </a:lnTo>
                          <a:lnTo>
                            <a:pt x="842" y="690"/>
                          </a:lnTo>
                          <a:lnTo>
                            <a:pt x="848" y="690"/>
                          </a:lnTo>
                          <a:lnTo>
                            <a:pt x="848" y="690"/>
                          </a:lnTo>
                          <a:lnTo>
                            <a:pt x="848" y="690"/>
                          </a:lnTo>
                          <a:lnTo>
                            <a:pt x="848" y="690"/>
                          </a:lnTo>
                          <a:lnTo>
                            <a:pt x="848" y="690"/>
                          </a:lnTo>
                          <a:lnTo>
                            <a:pt x="848" y="690"/>
                          </a:lnTo>
                          <a:lnTo>
                            <a:pt x="855" y="690"/>
                          </a:lnTo>
                          <a:lnTo>
                            <a:pt x="855" y="690"/>
                          </a:lnTo>
                          <a:lnTo>
                            <a:pt x="855" y="690"/>
                          </a:lnTo>
                          <a:lnTo>
                            <a:pt x="855" y="690"/>
                          </a:lnTo>
                          <a:lnTo>
                            <a:pt x="855" y="690"/>
                          </a:lnTo>
                          <a:lnTo>
                            <a:pt x="855" y="690"/>
                          </a:lnTo>
                          <a:lnTo>
                            <a:pt x="861" y="690"/>
                          </a:lnTo>
                          <a:lnTo>
                            <a:pt x="861" y="690"/>
                          </a:lnTo>
                          <a:lnTo>
                            <a:pt x="861" y="690"/>
                          </a:lnTo>
                          <a:lnTo>
                            <a:pt x="861" y="690"/>
                          </a:lnTo>
                          <a:lnTo>
                            <a:pt x="861" y="690"/>
                          </a:lnTo>
                          <a:lnTo>
                            <a:pt x="861" y="690"/>
                          </a:lnTo>
                          <a:lnTo>
                            <a:pt x="867" y="690"/>
                          </a:lnTo>
                          <a:lnTo>
                            <a:pt x="867" y="690"/>
                          </a:lnTo>
                          <a:lnTo>
                            <a:pt x="867" y="690"/>
                          </a:lnTo>
                          <a:lnTo>
                            <a:pt x="867" y="690"/>
                          </a:lnTo>
                          <a:lnTo>
                            <a:pt x="867" y="690"/>
                          </a:lnTo>
                          <a:lnTo>
                            <a:pt x="867" y="690"/>
                          </a:lnTo>
                          <a:lnTo>
                            <a:pt x="873" y="690"/>
                          </a:lnTo>
                          <a:lnTo>
                            <a:pt x="873" y="690"/>
                          </a:lnTo>
                          <a:lnTo>
                            <a:pt x="873" y="690"/>
                          </a:lnTo>
                          <a:lnTo>
                            <a:pt x="873" y="690"/>
                          </a:lnTo>
                          <a:lnTo>
                            <a:pt x="873" y="696"/>
                          </a:lnTo>
                          <a:lnTo>
                            <a:pt x="873" y="714"/>
                          </a:lnTo>
                          <a:lnTo>
                            <a:pt x="880" y="726"/>
                          </a:lnTo>
                          <a:lnTo>
                            <a:pt x="880" y="744"/>
                          </a:lnTo>
                          <a:lnTo>
                            <a:pt x="880" y="756"/>
                          </a:lnTo>
                          <a:lnTo>
                            <a:pt x="880" y="774"/>
                          </a:lnTo>
                          <a:lnTo>
                            <a:pt x="880" y="786"/>
                          </a:lnTo>
                          <a:lnTo>
                            <a:pt x="880" y="804"/>
                          </a:lnTo>
                          <a:lnTo>
                            <a:pt x="886" y="816"/>
                          </a:lnTo>
                          <a:lnTo>
                            <a:pt x="886" y="834"/>
                          </a:lnTo>
                          <a:lnTo>
                            <a:pt x="886" y="846"/>
                          </a:lnTo>
                          <a:lnTo>
                            <a:pt x="886" y="858"/>
                          </a:lnTo>
                          <a:lnTo>
                            <a:pt x="886" y="882"/>
                          </a:lnTo>
                          <a:lnTo>
                            <a:pt x="886" y="894"/>
                          </a:lnTo>
                          <a:lnTo>
                            <a:pt x="892" y="906"/>
                          </a:lnTo>
                          <a:lnTo>
                            <a:pt x="892" y="918"/>
                          </a:lnTo>
                          <a:lnTo>
                            <a:pt x="892" y="924"/>
                          </a:lnTo>
                          <a:lnTo>
                            <a:pt x="892" y="936"/>
                          </a:lnTo>
                          <a:lnTo>
                            <a:pt x="892" y="942"/>
                          </a:lnTo>
                          <a:lnTo>
                            <a:pt x="892" y="942"/>
                          </a:lnTo>
                          <a:lnTo>
                            <a:pt x="892" y="948"/>
                          </a:lnTo>
                          <a:lnTo>
                            <a:pt x="898" y="954"/>
                          </a:lnTo>
                          <a:lnTo>
                            <a:pt x="898" y="954"/>
                          </a:lnTo>
                          <a:lnTo>
                            <a:pt x="898" y="960"/>
                          </a:lnTo>
                          <a:lnTo>
                            <a:pt x="898" y="960"/>
                          </a:lnTo>
                          <a:lnTo>
                            <a:pt x="898" y="966"/>
                          </a:lnTo>
                          <a:lnTo>
                            <a:pt x="905" y="966"/>
                          </a:lnTo>
                          <a:lnTo>
                            <a:pt x="905" y="972"/>
                          </a:lnTo>
                          <a:lnTo>
                            <a:pt x="905" y="972"/>
                          </a:lnTo>
                          <a:lnTo>
                            <a:pt x="905" y="972"/>
                          </a:lnTo>
                          <a:lnTo>
                            <a:pt x="905" y="978"/>
                          </a:lnTo>
                          <a:lnTo>
                            <a:pt x="905" y="984"/>
                          </a:lnTo>
                          <a:lnTo>
                            <a:pt x="911" y="984"/>
                          </a:lnTo>
                          <a:lnTo>
                            <a:pt x="911" y="984"/>
                          </a:lnTo>
                          <a:lnTo>
                            <a:pt x="911" y="990"/>
                          </a:lnTo>
                          <a:lnTo>
                            <a:pt x="911" y="990"/>
                          </a:lnTo>
                          <a:lnTo>
                            <a:pt x="911" y="990"/>
                          </a:lnTo>
                          <a:lnTo>
                            <a:pt x="911" y="996"/>
                          </a:lnTo>
                          <a:lnTo>
                            <a:pt x="917" y="996"/>
                          </a:lnTo>
                          <a:lnTo>
                            <a:pt x="917" y="996"/>
                          </a:lnTo>
                          <a:lnTo>
                            <a:pt x="917" y="1002"/>
                          </a:lnTo>
                          <a:lnTo>
                            <a:pt x="917" y="1002"/>
                          </a:lnTo>
                          <a:lnTo>
                            <a:pt x="917" y="1002"/>
                          </a:lnTo>
                          <a:lnTo>
                            <a:pt x="917" y="1008"/>
                          </a:lnTo>
                          <a:lnTo>
                            <a:pt x="917" y="1008"/>
                          </a:lnTo>
                          <a:lnTo>
                            <a:pt x="923" y="1008"/>
                          </a:lnTo>
                          <a:lnTo>
                            <a:pt x="923" y="1008"/>
                          </a:lnTo>
                          <a:lnTo>
                            <a:pt x="923" y="1014"/>
                          </a:lnTo>
                          <a:lnTo>
                            <a:pt x="923" y="1014"/>
                          </a:lnTo>
                          <a:lnTo>
                            <a:pt x="923" y="1014"/>
                          </a:lnTo>
                          <a:lnTo>
                            <a:pt x="930" y="1020"/>
                          </a:lnTo>
                          <a:lnTo>
                            <a:pt x="930" y="1020"/>
                          </a:lnTo>
                          <a:lnTo>
                            <a:pt x="930" y="1020"/>
                          </a:lnTo>
                          <a:lnTo>
                            <a:pt x="930" y="1020"/>
                          </a:lnTo>
                          <a:lnTo>
                            <a:pt x="930" y="1020"/>
                          </a:lnTo>
                          <a:lnTo>
                            <a:pt x="930" y="1020"/>
                          </a:lnTo>
                          <a:lnTo>
                            <a:pt x="936" y="1026"/>
                          </a:lnTo>
                          <a:lnTo>
                            <a:pt x="936" y="1026"/>
                          </a:lnTo>
                          <a:lnTo>
                            <a:pt x="936" y="1026"/>
                          </a:lnTo>
                          <a:lnTo>
                            <a:pt x="936" y="1026"/>
                          </a:lnTo>
                          <a:lnTo>
                            <a:pt x="936" y="1026"/>
                          </a:lnTo>
                          <a:lnTo>
                            <a:pt x="936" y="1026"/>
                          </a:lnTo>
                          <a:lnTo>
                            <a:pt x="942" y="1026"/>
                          </a:lnTo>
                          <a:lnTo>
                            <a:pt x="942" y="1026"/>
                          </a:lnTo>
                          <a:lnTo>
                            <a:pt x="942" y="1032"/>
                          </a:lnTo>
                          <a:lnTo>
                            <a:pt x="942" y="1032"/>
                          </a:lnTo>
                          <a:lnTo>
                            <a:pt x="942" y="1032"/>
                          </a:lnTo>
                          <a:lnTo>
                            <a:pt x="942" y="1032"/>
                          </a:lnTo>
                          <a:lnTo>
                            <a:pt x="942" y="1032"/>
                          </a:lnTo>
                          <a:lnTo>
                            <a:pt x="948" y="1032"/>
                          </a:lnTo>
                          <a:lnTo>
                            <a:pt x="948" y="1032"/>
                          </a:lnTo>
                          <a:lnTo>
                            <a:pt x="948" y="1032"/>
                          </a:lnTo>
                          <a:lnTo>
                            <a:pt x="948" y="1032"/>
                          </a:lnTo>
                          <a:lnTo>
                            <a:pt x="948" y="1032"/>
                          </a:lnTo>
                          <a:lnTo>
                            <a:pt x="948" y="1032"/>
                          </a:lnTo>
                          <a:lnTo>
                            <a:pt x="955" y="1032"/>
                          </a:lnTo>
                          <a:lnTo>
                            <a:pt x="955" y="1032"/>
                          </a:lnTo>
                          <a:lnTo>
                            <a:pt x="955" y="1032"/>
                          </a:lnTo>
                          <a:lnTo>
                            <a:pt x="955" y="1026"/>
                          </a:lnTo>
                          <a:lnTo>
                            <a:pt x="955" y="1026"/>
                          </a:lnTo>
                          <a:lnTo>
                            <a:pt x="961" y="1026"/>
                          </a:lnTo>
                          <a:lnTo>
                            <a:pt x="961" y="1026"/>
                          </a:lnTo>
                          <a:lnTo>
                            <a:pt x="961" y="1026"/>
                          </a:lnTo>
                          <a:lnTo>
                            <a:pt x="961" y="1026"/>
                          </a:lnTo>
                          <a:lnTo>
                            <a:pt x="961" y="1026"/>
                          </a:lnTo>
                          <a:lnTo>
                            <a:pt x="961" y="1026"/>
                          </a:lnTo>
                          <a:lnTo>
                            <a:pt x="961" y="1026"/>
                          </a:lnTo>
                          <a:lnTo>
                            <a:pt x="967" y="1020"/>
                          </a:lnTo>
                          <a:lnTo>
                            <a:pt x="967" y="1020"/>
                          </a:lnTo>
                          <a:lnTo>
                            <a:pt x="967" y="1020"/>
                          </a:lnTo>
                          <a:lnTo>
                            <a:pt x="967" y="1020"/>
                          </a:lnTo>
                          <a:lnTo>
                            <a:pt x="967" y="1020"/>
                          </a:lnTo>
                          <a:lnTo>
                            <a:pt x="967" y="1014"/>
                          </a:lnTo>
                          <a:lnTo>
                            <a:pt x="973" y="1014"/>
                          </a:lnTo>
                          <a:lnTo>
                            <a:pt x="973" y="1014"/>
                          </a:lnTo>
                          <a:lnTo>
                            <a:pt x="973" y="1014"/>
                          </a:lnTo>
                          <a:lnTo>
                            <a:pt x="973" y="1008"/>
                          </a:lnTo>
                          <a:lnTo>
                            <a:pt x="973" y="1008"/>
                          </a:lnTo>
                          <a:lnTo>
                            <a:pt x="973" y="1008"/>
                          </a:lnTo>
                          <a:lnTo>
                            <a:pt x="980" y="1008"/>
                          </a:lnTo>
                          <a:lnTo>
                            <a:pt x="980" y="1002"/>
                          </a:lnTo>
                          <a:lnTo>
                            <a:pt x="980" y="1002"/>
                          </a:lnTo>
                          <a:lnTo>
                            <a:pt x="980" y="1002"/>
                          </a:lnTo>
                          <a:lnTo>
                            <a:pt x="980" y="996"/>
                          </a:lnTo>
                          <a:lnTo>
                            <a:pt x="980" y="996"/>
                          </a:lnTo>
                          <a:lnTo>
                            <a:pt x="986" y="996"/>
                          </a:lnTo>
                          <a:lnTo>
                            <a:pt x="986" y="990"/>
                          </a:lnTo>
                          <a:lnTo>
                            <a:pt x="986" y="990"/>
                          </a:lnTo>
                          <a:lnTo>
                            <a:pt x="986" y="984"/>
                          </a:lnTo>
                          <a:lnTo>
                            <a:pt x="986" y="984"/>
                          </a:lnTo>
                          <a:lnTo>
                            <a:pt x="992" y="978"/>
                          </a:lnTo>
                          <a:lnTo>
                            <a:pt x="992" y="978"/>
                          </a:lnTo>
                          <a:lnTo>
                            <a:pt x="992" y="978"/>
                          </a:lnTo>
                          <a:lnTo>
                            <a:pt x="992" y="972"/>
                          </a:lnTo>
                          <a:lnTo>
                            <a:pt x="992" y="972"/>
                          </a:lnTo>
                          <a:lnTo>
                            <a:pt x="992" y="966"/>
                          </a:lnTo>
                          <a:lnTo>
                            <a:pt x="998" y="966"/>
                          </a:lnTo>
                          <a:lnTo>
                            <a:pt x="998" y="966"/>
                          </a:lnTo>
                          <a:lnTo>
                            <a:pt x="998" y="960"/>
                          </a:lnTo>
                          <a:lnTo>
                            <a:pt x="998" y="960"/>
                          </a:lnTo>
                          <a:lnTo>
                            <a:pt x="998" y="954"/>
                          </a:lnTo>
                          <a:lnTo>
                            <a:pt x="998" y="948"/>
                          </a:lnTo>
                          <a:lnTo>
                            <a:pt x="998" y="948"/>
                          </a:lnTo>
                          <a:lnTo>
                            <a:pt x="1004" y="948"/>
                          </a:lnTo>
                          <a:lnTo>
                            <a:pt x="1004" y="942"/>
                          </a:lnTo>
                          <a:lnTo>
                            <a:pt x="1004" y="936"/>
                          </a:lnTo>
                          <a:lnTo>
                            <a:pt x="1004" y="936"/>
                          </a:lnTo>
                          <a:lnTo>
                            <a:pt x="1004" y="930"/>
                          </a:lnTo>
                          <a:lnTo>
                            <a:pt x="1004" y="930"/>
                          </a:lnTo>
                          <a:lnTo>
                            <a:pt x="1011" y="924"/>
                          </a:lnTo>
                          <a:lnTo>
                            <a:pt x="1011" y="918"/>
                          </a:lnTo>
                          <a:lnTo>
                            <a:pt x="1011" y="918"/>
                          </a:lnTo>
                          <a:lnTo>
                            <a:pt x="1011" y="912"/>
                          </a:lnTo>
                          <a:lnTo>
                            <a:pt x="1011" y="906"/>
                          </a:lnTo>
                          <a:lnTo>
                            <a:pt x="1011" y="906"/>
                          </a:lnTo>
                          <a:lnTo>
                            <a:pt x="1017" y="900"/>
                          </a:lnTo>
                          <a:lnTo>
                            <a:pt x="1017" y="900"/>
                          </a:lnTo>
                          <a:lnTo>
                            <a:pt x="1017" y="894"/>
                          </a:lnTo>
                          <a:lnTo>
                            <a:pt x="1017" y="888"/>
                          </a:lnTo>
                          <a:lnTo>
                            <a:pt x="1017" y="882"/>
                          </a:lnTo>
                          <a:lnTo>
                            <a:pt x="1023" y="876"/>
                          </a:lnTo>
                          <a:lnTo>
                            <a:pt x="1023" y="870"/>
                          </a:lnTo>
                          <a:lnTo>
                            <a:pt x="1023" y="870"/>
                          </a:lnTo>
                          <a:lnTo>
                            <a:pt x="1023" y="864"/>
                          </a:lnTo>
                          <a:lnTo>
                            <a:pt x="1023" y="858"/>
                          </a:lnTo>
                          <a:lnTo>
                            <a:pt x="1023" y="858"/>
                          </a:lnTo>
                          <a:lnTo>
                            <a:pt x="1029" y="852"/>
                          </a:lnTo>
                          <a:lnTo>
                            <a:pt x="1029" y="846"/>
                          </a:lnTo>
                          <a:lnTo>
                            <a:pt x="1029" y="840"/>
                          </a:lnTo>
                          <a:lnTo>
                            <a:pt x="1029" y="840"/>
                          </a:lnTo>
                          <a:lnTo>
                            <a:pt x="1029" y="834"/>
                          </a:lnTo>
                          <a:lnTo>
                            <a:pt x="1029" y="828"/>
                          </a:lnTo>
                          <a:lnTo>
                            <a:pt x="1036" y="822"/>
                          </a:lnTo>
                          <a:lnTo>
                            <a:pt x="1036" y="816"/>
                          </a:lnTo>
                          <a:lnTo>
                            <a:pt x="1036" y="810"/>
                          </a:lnTo>
                          <a:lnTo>
                            <a:pt x="1036" y="810"/>
                          </a:lnTo>
                          <a:lnTo>
                            <a:pt x="1036" y="804"/>
                          </a:lnTo>
                          <a:lnTo>
                            <a:pt x="1036" y="798"/>
                          </a:lnTo>
                          <a:lnTo>
                            <a:pt x="1036" y="792"/>
                          </a:lnTo>
                          <a:lnTo>
                            <a:pt x="1042" y="786"/>
                          </a:lnTo>
                          <a:lnTo>
                            <a:pt x="1042" y="786"/>
                          </a:lnTo>
                          <a:lnTo>
                            <a:pt x="1042" y="786"/>
                          </a:lnTo>
                          <a:lnTo>
                            <a:pt x="1042" y="786"/>
                          </a:lnTo>
                          <a:lnTo>
                            <a:pt x="1042" y="792"/>
                          </a:lnTo>
                          <a:lnTo>
                            <a:pt x="1042" y="798"/>
                          </a:lnTo>
                          <a:lnTo>
                            <a:pt x="1048" y="804"/>
                          </a:lnTo>
                          <a:lnTo>
                            <a:pt x="1048" y="810"/>
                          </a:lnTo>
                          <a:lnTo>
                            <a:pt x="1048" y="816"/>
                          </a:lnTo>
                          <a:lnTo>
                            <a:pt x="1048" y="822"/>
                          </a:lnTo>
                          <a:lnTo>
                            <a:pt x="1048" y="834"/>
                          </a:lnTo>
                          <a:lnTo>
                            <a:pt x="1048" y="840"/>
                          </a:lnTo>
                          <a:lnTo>
                            <a:pt x="1054" y="852"/>
                          </a:lnTo>
                          <a:lnTo>
                            <a:pt x="1054" y="858"/>
                          </a:lnTo>
                          <a:lnTo>
                            <a:pt x="1054" y="864"/>
                          </a:lnTo>
                          <a:lnTo>
                            <a:pt x="1054" y="870"/>
                          </a:lnTo>
                          <a:lnTo>
                            <a:pt x="1054" y="876"/>
                          </a:lnTo>
                          <a:lnTo>
                            <a:pt x="1061" y="888"/>
                          </a:lnTo>
                          <a:lnTo>
                            <a:pt x="1061" y="894"/>
                          </a:lnTo>
                          <a:lnTo>
                            <a:pt x="1061" y="900"/>
                          </a:lnTo>
                          <a:lnTo>
                            <a:pt x="1061" y="906"/>
                          </a:lnTo>
                          <a:lnTo>
                            <a:pt x="1061" y="912"/>
                          </a:lnTo>
                          <a:lnTo>
                            <a:pt x="1061" y="918"/>
                          </a:lnTo>
                          <a:lnTo>
                            <a:pt x="1067" y="924"/>
                          </a:lnTo>
                          <a:lnTo>
                            <a:pt x="1067" y="924"/>
                          </a:lnTo>
                          <a:lnTo>
                            <a:pt x="1067" y="930"/>
                          </a:lnTo>
                          <a:lnTo>
                            <a:pt x="1067" y="936"/>
                          </a:lnTo>
                          <a:lnTo>
                            <a:pt x="1067" y="942"/>
                          </a:lnTo>
                          <a:lnTo>
                            <a:pt x="1067" y="948"/>
                          </a:lnTo>
                          <a:lnTo>
                            <a:pt x="1067" y="954"/>
                          </a:lnTo>
                          <a:lnTo>
                            <a:pt x="1073" y="954"/>
                          </a:lnTo>
                          <a:lnTo>
                            <a:pt x="1073" y="960"/>
                          </a:lnTo>
                          <a:lnTo>
                            <a:pt x="1073" y="966"/>
                          </a:lnTo>
                          <a:lnTo>
                            <a:pt x="1073" y="972"/>
                          </a:lnTo>
                          <a:lnTo>
                            <a:pt x="1073" y="972"/>
                          </a:lnTo>
                          <a:lnTo>
                            <a:pt x="1073" y="978"/>
                          </a:lnTo>
                          <a:lnTo>
                            <a:pt x="1079" y="984"/>
                          </a:lnTo>
                          <a:lnTo>
                            <a:pt x="1079" y="984"/>
                          </a:lnTo>
                          <a:lnTo>
                            <a:pt x="1079" y="990"/>
                          </a:lnTo>
                          <a:lnTo>
                            <a:pt x="1079" y="996"/>
                          </a:lnTo>
                          <a:lnTo>
                            <a:pt x="1079" y="1002"/>
                          </a:lnTo>
                          <a:lnTo>
                            <a:pt x="1079" y="1002"/>
                          </a:lnTo>
                          <a:lnTo>
                            <a:pt x="1086" y="1008"/>
                          </a:lnTo>
                          <a:lnTo>
                            <a:pt x="1086" y="1008"/>
                          </a:lnTo>
                          <a:lnTo>
                            <a:pt x="1086" y="1014"/>
                          </a:lnTo>
                          <a:lnTo>
                            <a:pt x="1086" y="1014"/>
                          </a:lnTo>
                          <a:lnTo>
                            <a:pt x="1086" y="1020"/>
                          </a:lnTo>
                          <a:lnTo>
                            <a:pt x="1086" y="1020"/>
                          </a:lnTo>
                          <a:lnTo>
                            <a:pt x="1092" y="1026"/>
                          </a:lnTo>
                          <a:lnTo>
                            <a:pt x="1092" y="1026"/>
                          </a:lnTo>
                          <a:lnTo>
                            <a:pt x="1092" y="1026"/>
                          </a:lnTo>
                          <a:lnTo>
                            <a:pt x="1092" y="1032"/>
                          </a:lnTo>
                          <a:lnTo>
                            <a:pt x="1092" y="1032"/>
                          </a:lnTo>
                          <a:lnTo>
                            <a:pt x="1092" y="1032"/>
                          </a:lnTo>
                          <a:lnTo>
                            <a:pt x="1098" y="1038"/>
                          </a:lnTo>
                          <a:lnTo>
                            <a:pt x="1098" y="1038"/>
                          </a:lnTo>
                          <a:lnTo>
                            <a:pt x="1098" y="1038"/>
                          </a:lnTo>
                          <a:lnTo>
                            <a:pt x="1098" y="1038"/>
                          </a:lnTo>
                          <a:lnTo>
                            <a:pt x="1098" y="1044"/>
                          </a:lnTo>
                          <a:lnTo>
                            <a:pt x="1098" y="1044"/>
                          </a:lnTo>
                          <a:lnTo>
                            <a:pt x="1104" y="1044"/>
                          </a:lnTo>
                          <a:lnTo>
                            <a:pt x="1104" y="1044"/>
                          </a:lnTo>
                          <a:lnTo>
                            <a:pt x="1104" y="1044"/>
                          </a:lnTo>
                          <a:lnTo>
                            <a:pt x="1104" y="1044"/>
                          </a:lnTo>
                          <a:lnTo>
                            <a:pt x="1104" y="1044"/>
                          </a:lnTo>
                          <a:lnTo>
                            <a:pt x="1104" y="1044"/>
                          </a:lnTo>
                          <a:lnTo>
                            <a:pt x="1111" y="1044"/>
                          </a:lnTo>
                          <a:lnTo>
                            <a:pt x="1111" y="1044"/>
                          </a:lnTo>
                          <a:lnTo>
                            <a:pt x="1111" y="1044"/>
                          </a:lnTo>
                          <a:lnTo>
                            <a:pt x="1111" y="1044"/>
                          </a:lnTo>
                          <a:lnTo>
                            <a:pt x="1111" y="1044"/>
                          </a:lnTo>
                          <a:lnTo>
                            <a:pt x="1111" y="1044"/>
                          </a:lnTo>
                          <a:lnTo>
                            <a:pt x="1117" y="1044"/>
                          </a:lnTo>
                          <a:lnTo>
                            <a:pt x="1117" y="1044"/>
                          </a:lnTo>
                          <a:lnTo>
                            <a:pt x="1117" y="1044"/>
                          </a:lnTo>
                          <a:lnTo>
                            <a:pt x="1117" y="1038"/>
                          </a:lnTo>
                          <a:lnTo>
                            <a:pt x="1117" y="1038"/>
                          </a:lnTo>
                          <a:lnTo>
                            <a:pt x="1117" y="1038"/>
                          </a:lnTo>
                          <a:lnTo>
                            <a:pt x="1123" y="1038"/>
                          </a:lnTo>
                          <a:lnTo>
                            <a:pt x="1123" y="1032"/>
                          </a:lnTo>
                          <a:lnTo>
                            <a:pt x="1123" y="1032"/>
                          </a:lnTo>
                          <a:lnTo>
                            <a:pt x="1123" y="1032"/>
                          </a:lnTo>
                          <a:lnTo>
                            <a:pt x="1123" y="1026"/>
                          </a:lnTo>
                          <a:lnTo>
                            <a:pt x="1123" y="1026"/>
                          </a:lnTo>
                          <a:lnTo>
                            <a:pt x="1129" y="1020"/>
                          </a:lnTo>
                          <a:lnTo>
                            <a:pt x="1129" y="1014"/>
                          </a:lnTo>
                          <a:lnTo>
                            <a:pt x="1129" y="1008"/>
                          </a:lnTo>
                          <a:lnTo>
                            <a:pt x="1129" y="1002"/>
                          </a:lnTo>
                          <a:lnTo>
                            <a:pt x="1129" y="990"/>
                          </a:lnTo>
                          <a:lnTo>
                            <a:pt x="1129" y="984"/>
                          </a:lnTo>
                          <a:lnTo>
                            <a:pt x="1136" y="978"/>
                          </a:lnTo>
                          <a:lnTo>
                            <a:pt x="1136" y="972"/>
                          </a:lnTo>
                          <a:lnTo>
                            <a:pt x="1136" y="960"/>
                          </a:lnTo>
                          <a:lnTo>
                            <a:pt x="1136" y="954"/>
                          </a:lnTo>
                          <a:lnTo>
                            <a:pt x="1136" y="942"/>
                          </a:lnTo>
                          <a:lnTo>
                            <a:pt x="1136" y="936"/>
                          </a:lnTo>
                          <a:lnTo>
                            <a:pt x="1142" y="930"/>
                          </a:lnTo>
                          <a:lnTo>
                            <a:pt x="1142" y="930"/>
                          </a:lnTo>
                          <a:lnTo>
                            <a:pt x="1142" y="924"/>
                          </a:lnTo>
                          <a:lnTo>
                            <a:pt x="1142" y="924"/>
                          </a:lnTo>
                          <a:lnTo>
                            <a:pt x="1142" y="924"/>
                          </a:lnTo>
                          <a:lnTo>
                            <a:pt x="1142" y="930"/>
                          </a:lnTo>
                          <a:lnTo>
                            <a:pt x="1148" y="930"/>
                          </a:lnTo>
                          <a:lnTo>
                            <a:pt x="1148" y="936"/>
                          </a:lnTo>
                          <a:lnTo>
                            <a:pt x="1148" y="942"/>
                          </a:lnTo>
                          <a:lnTo>
                            <a:pt x="1148" y="948"/>
                          </a:lnTo>
                          <a:lnTo>
                            <a:pt x="1148" y="960"/>
                          </a:lnTo>
                          <a:lnTo>
                            <a:pt x="1148" y="966"/>
                          </a:lnTo>
                          <a:lnTo>
                            <a:pt x="1154" y="978"/>
                          </a:lnTo>
                          <a:lnTo>
                            <a:pt x="1154" y="990"/>
                          </a:lnTo>
                          <a:lnTo>
                            <a:pt x="1154" y="1002"/>
                          </a:lnTo>
                          <a:lnTo>
                            <a:pt x="1154" y="1008"/>
                          </a:lnTo>
                          <a:lnTo>
                            <a:pt x="1154" y="1014"/>
                          </a:lnTo>
                          <a:lnTo>
                            <a:pt x="1154" y="1020"/>
                          </a:lnTo>
                          <a:lnTo>
                            <a:pt x="1160" y="1026"/>
                          </a:lnTo>
                          <a:lnTo>
                            <a:pt x="1160" y="1026"/>
                          </a:lnTo>
                          <a:lnTo>
                            <a:pt x="1160" y="1032"/>
                          </a:lnTo>
                          <a:lnTo>
                            <a:pt x="1160" y="1038"/>
                          </a:lnTo>
                          <a:lnTo>
                            <a:pt x="1160" y="1038"/>
                          </a:lnTo>
                          <a:lnTo>
                            <a:pt x="1160" y="1044"/>
                          </a:lnTo>
                          <a:lnTo>
                            <a:pt x="1167" y="1044"/>
                          </a:lnTo>
                          <a:lnTo>
                            <a:pt x="1167" y="1050"/>
                          </a:lnTo>
                          <a:lnTo>
                            <a:pt x="1167" y="1050"/>
                          </a:lnTo>
                          <a:lnTo>
                            <a:pt x="1167" y="1050"/>
                          </a:lnTo>
                          <a:lnTo>
                            <a:pt x="1167" y="1050"/>
                          </a:lnTo>
                          <a:lnTo>
                            <a:pt x="1167" y="1050"/>
                          </a:lnTo>
                          <a:lnTo>
                            <a:pt x="1173" y="1050"/>
                          </a:lnTo>
                          <a:lnTo>
                            <a:pt x="1173" y="1050"/>
                          </a:lnTo>
                          <a:lnTo>
                            <a:pt x="1173" y="1050"/>
                          </a:lnTo>
                          <a:lnTo>
                            <a:pt x="1173" y="1050"/>
                          </a:lnTo>
                          <a:lnTo>
                            <a:pt x="1173" y="1050"/>
                          </a:lnTo>
                          <a:lnTo>
                            <a:pt x="1173" y="1050"/>
                          </a:lnTo>
                          <a:lnTo>
                            <a:pt x="1179" y="1050"/>
                          </a:lnTo>
                          <a:lnTo>
                            <a:pt x="1179" y="1050"/>
                          </a:lnTo>
                          <a:lnTo>
                            <a:pt x="1179" y="1044"/>
                          </a:lnTo>
                          <a:lnTo>
                            <a:pt x="1179" y="1044"/>
                          </a:lnTo>
                          <a:lnTo>
                            <a:pt x="1179" y="1044"/>
                          </a:lnTo>
                          <a:lnTo>
                            <a:pt x="1179" y="1038"/>
                          </a:lnTo>
                          <a:lnTo>
                            <a:pt x="1185" y="1038"/>
                          </a:lnTo>
                          <a:lnTo>
                            <a:pt x="1185" y="1038"/>
                          </a:lnTo>
                          <a:lnTo>
                            <a:pt x="1185" y="1032"/>
                          </a:lnTo>
                          <a:lnTo>
                            <a:pt x="1185" y="1026"/>
                          </a:lnTo>
                          <a:lnTo>
                            <a:pt x="1185" y="1020"/>
                          </a:lnTo>
                          <a:lnTo>
                            <a:pt x="1185" y="1020"/>
                          </a:lnTo>
                          <a:lnTo>
                            <a:pt x="1192" y="1014"/>
                          </a:lnTo>
                          <a:lnTo>
                            <a:pt x="1192" y="1008"/>
                          </a:lnTo>
                          <a:lnTo>
                            <a:pt x="1192" y="1002"/>
                          </a:lnTo>
                          <a:lnTo>
                            <a:pt x="1192" y="1002"/>
                          </a:lnTo>
                          <a:lnTo>
                            <a:pt x="1192" y="996"/>
                          </a:lnTo>
                          <a:lnTo>
                            <a:pt x="1192" y="990"/>
                          </a:lnTo>
                          <a:lnTo>
                            <a:pt x="1198" y="984"/>
                          </a:lnTo>
                          <a:lnTo>
                            <a:pt x="1198" y="978"/>
                          </a:lnTo>
                          <a:lnTo>
                            <a:pt x="1198" y="972"/>
                          </a:lnTo>
                          <a:lnTo>
                            <a:pt x="1198" y="966"/>
                          </a:lnTo>
                          <a:lnTo>
                            <a:pt x="1198" y="954"/>
                          </a:lnTo>
                          <a:lnTo>
                            <a:pt x="1198" y="948"/>
                          </a:lnTo>
                          <a:lnTo>
                            <a:pt x="1204" y="942"/>
                          </a:lnTo>
                          <a:lnTo>
                            <a:pt x="1204" y="936"/>
                          </a:lnTo>
                          <a:lnTo>
                            <a:pt x="1204" y="930"/>
                          </a:lnTo>
                          <a:lnTo>
                            <a:pt x="1204" y="924"/>
                          </a:lnTo>
                          <a:lnTo>
                            <a:pt x="1204" y="906"/>
                          </a:lnTo>
                          <a:lnTo>
                            <a:pt x="1204" y="900"/>
                          </a:lnTo>
                          <a:lnTo>
                            <a:pt x="1210" y="894"/>
                          </a:lnTo>
                          <a:lnTo>
                            <a:pt x="1210" y="882"/>
                          </a:lnTo>
                          <a:lnTo>
                            <a:pt x="1210" y="876"/>
                          </a:lnTo>
                          <a:lnTo>
                            <a:pt x="1210" y="864"/>
                          </a:lnTo>
                          <a:lnTo>
                            <a:pt x="1210" y="852"/>
                          </a:lnTo>
                          <a:lnTo>
                            <a:pt x="1210" y="846"/>
                          </a:lnTo>
                          <a:lnTo>
                            <a:pt x="1217" y="834"/>
                          </a:lnTo>
                          <a:lnTo>
                            <a:pt x="1217" y="822"/>
                          </a:lnTo>
                          <a:lnTo>
                            <a:pt x="1217" y="816"/>
                          </a:lnTo>
                          <a:lnTo>
                            <a:pt x="1217" y="804"/>
                          </a:lnTo>
                          <a:lnTo>
                            <a:pt x="1217" y="780"/>
                          </a:lnTo>
                          <a:lnTo>
                            <a:pt x="1217" y="768"/>
                          </a:lnTo>
                          <a:lnTo>
                            <a:pt x="1223" y="756"/>
                          </a:lnTo>
                          <a:lnTo>
                            <a:pt x="1223" y="744"/>
                          </a:lnTo>
                          <a:lnTo>
                            <a:pt x="1223" y="732"/>
                          </a:lnTo>
                          <a:lnTo>
                            <a:pt x="1223" y="720"/>
                          </a:lnTo>
                          <a:lnTo>
                            <a:pt x="1223" y="708"/>
                          </a:lnTo>
                          <a:lnTo>
                            <a:pt x="1223" y="696"/>
                          </a:lnTo>
                          <a:lnTo>
                            <a:pt x="1229" y="678"/>
                          </a:lnTo>
                          <a:lnTo>
                            <a:pt x="1229" y="666"/>
                          </a:lnTo>
                          <a:lnTo>
                            <a:pt x="1229" y="654"/>
                          </a:lnTo>
                          <a:lnTo>
                            <a:pt x="1229" y="636"/>
                          </a:lnTo>
                          <a:lnTo>
                            <a:pt x="1229" y="624"/>
                          </a:lnTo>
                          <a:lnTo>
                            <a:pt x="1229" y="612"/>
                          </a:lnTo>
                          <a:lnTo>
                            <a:pt x="1235" y="588"/>
                          </a:lnTo>
                          <a:lnTo>
                            <a:pt x="1235" y="576"/>
                          </a:lnTo>
                          <a:lnTo>
                            <a:pt x="1235" y="564"/>
                          </a:lnTo>
                          <a:lnTo>
                            <a:pt x="1235" y="546"/>
                          </a:lnTo>
                          <a:lnTo>
                            <a:pt x="1235" y="534"/>
                          </a:lnTo>
                          <a:lnTo>
                            <a:pt x="1235" y="516"/>
                          </a:lnTo>
                          <a:lnTo>
                            <a:pt x="1242" y="498"/>
                          </a:lnTo>
                          <a:lnTo>
                            <a:pt x="1242" y="486"/>
                          </a:lnTo>
                          <a:lnTo>
                            <a:pt x="1242" y="456"/>
                          </a:lnTo>
                          <a:lnTo>
                            <a:pt x="1242" y="450"/>
                          </a:lnTo>
                          <a:lnTo>
                            <a:pt x="1242" y="450"/>
                          </a:lnTo>
                          <a:lnTo>
                            <a:pt x="1242" y="450"/>
                          </a:lnTo>
                          <a:lnTo>
                            <a:pt x="1248" y="450"/>
                          </a:lnTo>
                          <a:lnTo>
                            <a:pt x="1248" y="456"/>
                          </a:lnTo>
                          <a:lnTo>
                            <a:pt x="1248" y="468"/>
                          </a:lnTo>
                          <a:lnTo>
                            <a:pt x="1248" y="480"/>
                          </a:lnTo>
                          <a:lnTo>
                            <a:pt x="1248" y="492"/>
                          </a:lnTo>
                          <a:lnTo>
                            <a:pt x="1248" y="504"/>
                          </a:lnTo>
                          <a:lnTo>
                            <a:pt x="1248" y="516"/>
                          </a:lnTo>
                          <a:lnTo>
                            <a:pt x="1254" y="540"/>
                          </a:lnTo>
                          <a:lnTo>
                            <a:pt x="1254" y="552"/>
                          </a:lnTo>
                          <a:lnTo>
                            <a:pt x="1254" y="558"/>
                          </a:lnTo>
                          <a:lnTo>
                            <a:pt x="1254" y="570"/>
                          </a:lnTo>
                          <a:lnTo>
                            <a:pt x="1254" y="582"/>
                          </a:lnTo>
                          <a:lnTo>
                            <a:pt x="1260" y="600"/>
                          </a:lnTo>
                          <a:lnTo>
                            <a:pt x="1260" y="612"/>
                          </a:lnTo>
                          <a:lnTo>
                            <a:pt x="1260" y="624"/>
                          </a:lnTo>
                          <a:lnTo>
                            <a:pt x="1260" y="630"/>
                          </a:lnTo>
                          <a:lnTo>
                            <a:pt x="1260" y="642"/>
                          </a:lnTo>
                          <a:lnTo>
                            <a:pt x="1260" y="654"/>
                          </a:lnTo>
                          <a:lnTo>
                            <a:pt x="1267" y="666"/>
                          </a:lnTo>
                          <a:lnTo>
                            <a:pt x="1267" y="672"/>
                          </a:lnTo>
                          <a:lnTo>
                            <a:pt x="1267" y="684"/>
                          </a:lnTo>
                          <a:lnTo>
                            <a:pt x="1267" y="696"/>
                          </a:lnTo>
                          <a:lnTo>
                            <a:pt x="1267" y="702"/>
                          </a:lnTo>
                          <a:lnTo>
                            <a:pt x="1267" y="714"/>
                          </a:lnTo>
                          <a:lnTo>
                            <a:pt x="1273" y="726"/>
                          </a:lnTo>
                          <a:lnTo>
                            <a:pt x="1273" y="732"/>
                          </a:lnTo>
                          <a:lnTo>
                            <a:pt x="1273" y="744"/>
                          </a:lnTo>
                          <a:lnTo>
                            <a:pt x="1273" y="750"/>
                          </a:lnTo>
                          <a:lnTo>
                            <a:pt x="1273" y="762"/>
                          </a:lnTo>
                          <a:lnTo>
                            <a:pt x="1273" y="768"/>
                          </a:lnTo>
                          <a:lnTo>
                            <a:pt x="1273" y="780"/>
                          </a:lnTo>
                          <a:lnTo>
                            <a:pt x="1279" y="786"/>
                          </a:lnTo>
                          <a:lnTo>
                            <a:pt x="1279" y="798"/>
                          </a:lnTo>
                          <a:lnTo>
                            <a:pt x="1279" y="804"/>
                          </a:lnTo>
                          <a:lnTo>
                            <a:pt x="1279" y="822"/>
                          </a:lnTo>
                          <a:lnTo>
                            <a:pt x="1279" y="828"/>
                          </a:lnTo>
                          <a:lnTo>
                            <a:pt x="1285" y="834"/>
                          </a:lnTo>
                          <a:lnTo>
                            <a:pt x="1285" y="840"/>
                          </a:lnTo>
                          <a:lnTo>
                            <a:pt x="1285" y="846"/>
                          </a:lnTo>
                          <a:lnTo>
                            <a:pt x="1285" y="858"/>
                          </a:lnTo>
                          <a:lnTo>
                            <a:pt x="1285" y="864"/>
                          </a:lnTo>
                          <a:lnTo>
                            <a:pt x="1285" y="870"/>
                          </a:lnTo>
                          <a:lnTo>
                            <a:pt x="1292" y="876"/>
                          </a:lnTo>
                          <a:lnTo>
                            <a:pt x="1292" y="882"/>
                          </a:lnTo>
                          <a:lnTo>
                            <a:pt x="1292" y="894"/>
                          </a:lnTo>
                          <a:lnTo>
                            <a:pt x="1292" y="906"/>
                          </a:lnTo>
                          <a:lnTo>
                            <a:pt x="1292" y="912"/>
                          </a:lnTo>
                          <a:lnTo>
                            <a:pt x="1292" y="918"/>
                          </a:lnTo>
                          <a:lnTo>
                            <a:pt x="1298" y="924"/>
                          </a:lnTo>
                          <a:lnTo>
                            <a:pt x="1298" y="930"/>
                          </a:lnTo>
                          <a:lnTo>
                            <a:pt x="1298" y="930"/>
                          </a:lnTo>
                          <a:lnTo>
                            <a:pt x="1298" y="936"/>
                          </a:lnTo>
                          <a:lnTo>
                            <a:pt x="1298" y="942"/>
                          </a:lnTo>
                          <a:lnTo>
                            <a:pt x="1298" y="948"/>
                          </a:lnTo>
                          <a:lnTo>
                            <a:pt x="1304" y="954"/>
                          </a:lnTo>
                          <a:lnTo>
                            <a:pt x="1304" y="960"/>
                          </a:lnTo>
                          <a:lnTo>
                            <a:pt x="1304" y="966"/>
                          </a:lnTo>
                          <a:lnTo>
                            <a:pt x="1304" y="972"/>
                          </a:lnTo>
                          <a:lnTo>
                            <a:pt x="1304" y="972"/>
                          </a:lnTo>
                          <a:lnTo>
                            <a:pt x="1304" y="978"/>
                          </a:lnTo>
                          <a:lnTo>
                            <a:pt x="1304" y="984"/>
                          </a:lnTo>
                          <a:lnTo>
                            <a:pt x="1310" y="990"/>
                          </a:lnTo>
                          <a:lnTo>
                            <a:pt x="1310" y="990"/>
                          </a:lnTo>
                          <a:lnTo>
                            <a:pt x="1310" y="996"/>
                          </a:lnTo>
                          <a:lnTo>
                            <a:pt x="1310" y="996"/>
                          </a:lnTo>
                          <a:lnTo>
                            <a:pt x="1310" y="1008"/>
                          </a:lnTo>
                          <a:lnTo>
                            <a:pt x="1316" y="1008"/>
                          </a:lnTo>
                          <a:lnTo>
                            <a:pt x="1316" y="1014"/>
                          </a:lnTo>
                          <a:lnTo>
                            <a:pt x="1316" y="1014"/>
                          </a:lnTo>
                          <a:lnTo>
                            <a:pt x="1316" y="1014"/>
                          </a:lnTo>
                          <a:lnTo>
                            <a:pt x="1316" y="1020"/>
                          </a:lnTo>
                          <a:lnTo>
                            <a:pt x="1316" y="1026"/>
                          </a:lnTo>
                          <a:lnTo>
                            <a:pt x="1323" y="1026"/>
                          </a:lnTo>
                          <a:lnTo>
                            <a:pt x="1323" y="1032"/>
                          </a:lnTo>
                          <a:lnTo>
                            <a:pt x="1323" y="1032"/>
                          </a:lnTo>
                          <a:lnTo>
                            <a:pt x="1323" y="1032"/>
                          </a:lnTo>
                          <a:lnTo>
                            <a:pt x="1323" y="1032"/>
                          </a:lnTo>
                          <a:lnTo>
                            <a:pt x="1323" y="1038"/>
                          </a:lnTo>
                          <a:lnTo>
                            <a:pt x="1323" y="1038"/>
                          </a:lnTo>
                          <a:lnTo>
                            <a:pt x="1329" y="1038"/>
                          </a:lnTo>
                          <a:lnTo>
                            <a:pt x="1329" y="1038"/>
                          </a:lnTo>
                          <a:lnTo>
                            <a:pt x="1329" y="1044"/>
                          </a:lnTo>
                          <a:lnTo>
                            <a:pt x="1329" y="1044"/>
                          </a:lnTo>
                          <a:lnTo>
                            <a:pt x="1329" y="1044"/>
                          </a:lnTo>
                          <a:lnTo>
                            <a:pt x="1335" y="1044"/>
                          </a:lnTo>
                          <a:lnTo>
                            <a:pt x="1335" y="1044"/>
                          </a:lnTo>
                          <a:lnTo>
                            <a:pt x="1335" y="1044"/>
                          </a:lnTo>
                          <a:lnTo>
                            <a:pt x="1335" y="1044"/>
                          </a:lnTo>
                          <a:lnTo>
                            <a:pt x="1335" y="1044"/>
                          </a:lnTo>
                          <a:lnTo>
                            <a:pt x="1335" y="1044"/>
                          </a:lnTo>
                          <a:lnTo>
                            <a:pt x="1341" y="1038"/>
                          </a:lnTo>
                          <a:lnTo>
                            <a:pt x="1341" y="1038"/>
                          </a:lnTo>
                          <a:lnTo>
                            <a:pt x="1341" y="1038"/>
                          </a:lnTo>
                          <a:lnTo>
                            <a:pt x="1341" y="1038"/>
                          </a:lnTo>
                          <a:lnTo>
                            <a:pt x="1341" y="1038"/>
                          </a:lnTo>
                          <a:lnTo>
                            <a:pt x="1341" y="1038"/>
                          </a:lnTo>
                          <a:lnTo>
                            <a:pt x="1341" y="1038"/>
                          </a:lnTo>
                          <a:lnTo>
                            <a:pt x="1348" y="1038"/>
                          </a:lnTo>
                          <a:lnTo>
                            <a:pt x="1348" y="1032"/>
                          </a:lnTo>
                          <a:lnTo>
                            <a:pt x="1348" y="1032"/>
                          </a:lnTo>
                          <a:lnTo>
                            <a:pt x="1348" y="1032"/>
                          </a:lnTo>
                          <a:lnTo>
                            <a:pt x="1348" y="1026"/>
                          </a:lnTo>
                          <a:lnTo>
                            <a:pt x="1354" y="1026"/>
                          </a:lnTo>
                          <a:lnTo>
                            <a:pt x="1354" y="1026"/>
                          </a:lnTo>
                          <a:lnTo>
                            <a:pt x="1354" y="1026"/>
                          </a:lnTo>
                          <a:lnTo>
                            <a:pt x="1354" y="1020"/>
                          </a:lnTo>
                          <a:lnTo>
                            <a:pt x="1354" y="1020"/>
                          </a:lnTo>
                          <a:lnTo>
                            <a:pt x="1354" y="1014"/>
                          </a:lnTo>
                          <a:lnTo>
                            <a:pt x="1360" y="1014"/>
                          </a:lnTo>
                          <a:lnTo>
                            <a:pt x="1360" y="1014"/>
                          </a:lnTo>
                          <a:lnTo>
                            <a:pt x="1360" y="1008"/>
                          </a:lnTo>
                          <a:lnTo>
                            <a:pt x="1360" y="1008"/>
                          </a:lnTo>
                          <a:lnTo>
                            <a:pt x="1360" y="1002"/>
                          </a:lnTo>
                          <a:lnTo>
                            <a:pt x="1360" y="1002"/>
                          </a:lnTo>
                          <a:lnTo>
                            <a:pt x="1360" y="1002"/>
                          </a:lnTo>
                          <a:lnTo>
                            <a:pt x="1366" y="996"/>
                          </a:lnTo>
                          <a:lnTo>
                            <a:pt x="1366" y="996"/>
                          </a:lnTo>
                          <a:lnTo>
                            <a:pt x="1366" y="990"/>
                          </a:lnTo>
                          <a:lnTo>
                            <a:pt x="1366" y="984"/>
                          </a:lnTo>
                          <a:lnTo>
                            <a:pt x="1366" y="984"/>
                          </a:lnTo>
                          <a:lnTo>
                            <a:pt x="1366" y="978"/>
                          </a:lnTo>
                          <a:lnTo>
                            <a:pt x="1373" y="978"/>
                          </a:lnTo>
                          <a:lnTo>
                            <a:pt x="1373" y="972"/>
                          </a:lnTo>
                          <a:lnTo>
                            <a:pt x="1373" y="966"/>
                          </a:lnTo>
                          <a:lnTo>
                            <a:pt x="1373" y="966"/>
                          </a:lnTo>
                          <a:lnTo>
                            <a:pt x="1373" y="960"/>
                          </a:lnTo>
                          <a:lnTo>
                            <a:pt x="1373" y="954"/>
                          </a:lnTo>
                          <a:lnTo>
                            <a:pt x="1379" y="954"/>
                          </a:lnTo>
                          <a:lnTo>
                            <a:pt x="1379" y="948"/>
                          </a:lnTo>
                          <a:lnTo>
                            <a:pt x="1379" y="942"/>
                          </a:lnTo>
                          <a:lnTo>
                            <a:pt x="1379" y="936"/>
                          </a:lnTo>
                          <a:lnTo>
                            <a:pt x="1379" y="936"/>
                          </a:lnTo>
                          <a:lnTo>
                            <a:pt x="1385" y="924"/>
                          </a:lnTo>
                          <a:lnTo>
                            <a:pt x="1385" y="918"/>
                          </a:lnTo>
                          <a:lnTo>
                            <a:pt x="1385" y="912"/>
                          </a:lnTo>
                          <a:lnTo>
                            <a:pt x="1385" y="912"/>
                          </a:lnTo>
                          <a:lnTo>
                            <a:pt x="1385" y="906"/>
                          </a:lnTo>
                          <a:lnTo>
                            <a:pt x="1385" y="900"/>
                          </a:lnTo>
                          <a:lnTo>
                            <a:pt x="1391" y="894"/>
                          </a:lnTo>
                          <a:lnTo>
                            <a:pt x="1391" y="888"/>
                          </a:lnTo>
                          <a:lnTo>
                            <a:pt x="1391" y="882"/>
                          </a:lnTo>
                          <a:lnTo>
                            <a:pt x="1391" y="876"/>
                          </a:lnTo>
                          <a:lnTo>
                            <a:pt x="1391" y="870"/>
                          </a:lnTo>
                          <a:lnTo>
                            <a:pt x="1391" y="864"/>
                          </a:lnTo>
                          <a:lnTo>
                            <a:pt x="1391" y="858"/>
                          </a:lnTo>
                          <a:lnTo>
                            <a:pt x="1398" y="852"/>
                          </a:lnTo>
                          <a:lnTo>
                            <a:pt x="1398" y="846"/>
                          </a:lnTo>
                          <a:lnTo>
                            <a:pt x="1398" y="840"/>
                          </a:lnTo>
                          <a:lnTo>
                            <a:pt x="1398" y="834"/>
                          </a:lnTo>
                          <a:lnTo>
                            <a:pt x="1398" y="828"/>
                          </a:lnTo>
                          <a:lnTo>
                            <a:pt x="1398" y="822"/>
                          </a:lnTo>
                          <a:lnTo>
                            <a:pt x="1404" y="816"/>
                          </a:lnTo>
                          <a:lnTo>
                            <a:pt x="1404" y="810"/>
                          </a:lnTo>
                          <a:lnTo>
                            <a:pt x="1404" y="804"/>
                          </a:lnTo>
                          <a:lnTo>
                            <a:pt x="1404" y="798"/>
                          </a:lnTo>
                          <a:lnTo>
                            <a:pt x="1404" y="780"/>
                          </a:lnTo>
                          <a:lnTo>
                            <a:pt x="1410" y="774"/>
                          </a:lnTo>
                          <a:lnTo>
                            <a:pt x="1410" y="768"/>
                          </a:lnTo>
                          <a:lnTo>
                            <a:pt x="1410" y="768"/>
                          </a:lnTo>
                          <a:lnTo>
                            <a:pt x="1410" y="768"/>
                          </a:lnTo>
                          <a:lnTo>
                            <a:pt x="1410" y="768"/>
                          </a:lnTo>
                          <a:lnTo>
                            <a:pt x="1410" y="768"/>
                          </a:lnTo>
                          <a:lnTo>
                            <a:pt x="1410" y="774"/>
                          </a:lnTo>
                          <a:lnTo>
                            <a:pt x="1416" y="780"/>
                          </a:lnTo>
                          <a:lnTo>
                            <a:pt x="1416" y="780"/>
                          </a:lnTo>
                          <a:lnTo>
                            <a:pt x="1416" y="786"/>
                          </a:lnTo>
                          <a:lnTo>
                            <a:pt x="1416" y="792"/>
                          </a:lnTo>
                          <a:lnTo>
                            <a:pt x="1416" y="804"/>
                          </a:lnTo>
                          <a:lnTo>
                            <a:pt x="1423" y="810"/>
                          </a:lnTo>
                          <a:lnTo>
                            <a:pt x="1423" y="816"/>
                          </a:lnTo>
                          <a:lnTo>
                            <a:pt x="1423" y="822"/>
                          </a:lnTo>
                          <a:lnTo>
                            <a:pt x="1423" y="822"/>
                          </a:lnTo>
                          <a:lnTo>
                            <a:pt x="1423" y="834"/>
                          </a:lnTo>
                          <a:lnTo>
                            <a:pt x="1423" y="840"/>
                          </a:lnTo>
                          <a:lnTo>
                            <a:pt x="1429" y="846"/>
                          </a:lnTo>
                          <a:lnTo>
                            <a:pt x="1429" y="846"/>
                          </a:lnTo>
                          <a:lnTo>
                            <a:pt x="1429" y="852"/>
                          </a:lnTo>
                          <a:lnTo>
                            <a:pt x="1429" y="858"/>
                          </a:lnTo>
                          <a:lnTo>
                            <a:pt x="1429" y="864"/>
                          </a:lnTo>
                          <a:lnTo>
                            <a:pt x="1429" y="870"/>
                          </a:lnTo>
                          <a:lnTo>
                            <a:pt x="1429" y="876"/>
                          </a:lnTo>
                          <a:lnTo>
                            <a:pt x="1435" y="876"/>
                          </a:lnTo>
                          <a:lnTo>
                            <a:pt x="1435" y="882"/>
                          </a:lnTo>
                          <a:lnTo>
                            <a:pt x="1435" y="888"/>
                          </a:lnTo>
                          <a:lnTo>
                            <a:pt x="1435" y="894"/>
                          </a:lnTo>
                          <a:lnTo>
                            <a:pt x="1435" y="894"/>
                          </a:lnTo>
                          <a:lnTo>
                            <a:pt x="1435" y="900"/>
                          </a:lnTo>
                          <a:lnTo>
                            <a:pt x="1441" y="906"/>
                          </a:lnTo>
                          <a:lnTo>
                            <a:pt x="1441" y="906"/>
                          </a:lnTo>
                          <a:lnTo>
                            <a:pt x="1441" y="912"/>
                          </a:lnTo>
                          <a:lnTo>
                            <a:pt x="1441" y="918"/>
                          </a:lnTo>
                          <a:lnTo>
                            <a:pt x="1441" y="924"/>
                          </a:lnTo>
                          <a:lnTo>
                            <a:pt x="1448" y="930"/>
                          </a:lnTo>
                          <a:lnTo>
                            <a:pt x="1448" y="936"/>
                          </a:lnTo>
                          <a:lnTo>
                            <a:pt x="1448" y="936"/>
                          </a:lnTo>
                          <a:lnTo>
                            <a:pt x="1448" y="942"/>
                          </a:lnTo>
                          <a:lnTo>
                            <a:pt x="1448" y="942"/>
                          </a:lnTo>
                          <a:lnTo>
                            <a:pt x="1448" y="948"/>
                          </a:lnTo>
                          <a:lnTo>
                            <a:pt x="1448" y="948"/>
                          </a:lnTo>
                          <a:lnTo>
                            <a:pt x="1454" y="954"/>
                          </a:lnTo>
                          <a:lnTo>
                            <a:pt x="1454" y="960"/>
                          </a:lnTo>
                          <a:lnTo>
                            <a:pt x="1454" y="960"/>
                          </a:lnTo>
                          <a:lnTo>
                            <a:pt x="1454" y="966"/>
                          </a:lnTo>
                          <a:lnTo>
                            <a:pt x="1454" y="966"/>
                          </a:lnTo>
                          <a:lnTo>
                            <a:pt x="1460" y="972"/>
                          </a:lnTo>
                          <a:lnTo>
                            <a:pt x="1460" y="972"/>
                          </a:lnTo>
                          <a:lnTo>
                            <a:pt x="1460" y="978"/>
                          </a:lnTo>
                          <a:lnTo>
                            <a:pt x="1460" y="978"/>
                          </a:lnTo>
                          <a:lnTo>
                            <a:pt x="1460" y="984"/>
                          </a:lnTo>
                          <a:lnTo>
                            <a:pt x="1460" y="984"/>
                          </a:lnTo>
                          <a:lnTo>
                            <a:pt x="1460" y="990"/>
                          </a:lnTo>
                          <a:lnTo>
                            <a:pt x="1466" y="990"/>
                          </a:lnTo>
                          <a:lnTo>
                            <a:pt x="1466" y="996"/>
                          </a:lnTo>
                          <a:lnTo>
                            <a:pt x="1466" y="996"/>
                          </a:lnTo>
                          <a:lnTo>
                            <a:pt x="1466" y="996"/>
                          </a:lnTo>
                          <a:lnTo>
                            <a:pt x="1466" y="1002"/>
                          </a:lnTo>
                          <a:lnTo>
                            <a:pt x="1466" y="1002"/>
                          </a:lnTo>
                          <a:lnTo>
                            <a:pt x="1472" y="1002"/>
                          </a:lnTo>
                          <a:lnTo>
                            <a:pt x="1472" y="1008"/>
                          </a:lnTo>
                          <a:lnTo>
                            <a:pt x="1472" y="1008"/>
                          </a:lnTo>
                          <a:lnTo>
                            <a:pt x="1472" y="1008"/>
                          </a:lnTo>
                          <a:lnTo>
                            <a:pt x="1472" y="1014"/>
                          </a:lnTo>
                          <a:lnTo>
                            <a:pt x="1472" y="1014"/>
                          </a:lnTo>
                          <a:lnTo>
                            <a:pt x="1479" y="1020"/>
                          </a:lnTo>
                          <a:lnTo>
                            <a:pt x="1479" y="1020"/>
                          </a:lnTo>
                          <a:lnTo>
                            <a:pt x="1479" y="1020"/>
                          </a:lnTo>
                          <a:lnTo>
                            <a:pt x="1479" y="1020"/>
                          </a:lnTo>
                          <a:lnTo>
                            <a:pt x="1479" y="1026"/>
                          </a:lnTo>
                          <a:lnTo>
                            <a:pt x="1479" y="1026"/>
                          </a:lnTo>
                          <a:lnTo>
                            <a:pt x="1485" y="1026"/>
                          </a:lnTo>
                          <a:lnTo>
                            <a:pt x="1485" y="1026"/>
                          </a:lnTo>
                          <a:lnTo>
                            <a:pt x="1485" y="1026"/>
                          </a:lnTo>
                          <a:lnTo>
                            <a:pt x="1485" y="1032"/>
                          </a:lnTo>
                          <a:lnTo>
                            <a:pt x="1485" y="1032"/>
                          </a:lnTo>
                          <a:lnTo>
                            <a:pt x="1485" y="1032"/>
                          </a:lnTo>
                          <a:lnTo>
                            <a:pt x="1491" y="1032"/>
                          </a:lnTo>
                          <a:lnTo>
                            <a:pt x="1491" y="1032"/>
                          </a:lnTo>
                          <a:lnTo>
                            <a:pt x="1491" y="1032"/>
                          </a:lnTo>
                          <a:lnTo>
                            <a:pt x="1491" y="1032"/>
                          </a:lnTo>
                          <a:lnTo>
                            <a:pt x="1491" y="1032"/>
                          </a:lnTo>
                          <a:lnTo>
                            <a:pt x="1491" y="1032"/>
                          </a:lnTo>
                          <a:lnTo>
                            <a:pt x="1497" y="1032"/>
                          </a:lnTo>
                          <a:lnTo>
                            <a:pt x="1497" y="1032"/>
                          </a:lnTo>
                          <a:lnTo>
                            <a:pt x="1497" y="1032"/>
                          </a:lnTo>
                          <a:lnTo>
                            <a:pt x="1497" y="1032"/>
                          </a:lnTo>
                          <a:lnTo>
                            <a:pt x="1497" y="1032"/>
                          </a:lnTo>
                          <a:lnTo>
                            <a:pt x="1497" y="1026"/>
                          </a:lnTo>
                          <a:lnTo>
                            <a:pt x="1504" y="1026"/>
                          </a:lnTo>
                          <a:lnTo>
                            <a:pt x="1504" y="1026"/>
                          </a:lnTo>
                          <a:lnTo>
                            <a:pt x="1504" y="1026"/>
                          </a:lnTo>
                          <a:lnTo>
                            <a:pt x="1504" y="1026"/>
                          </a:lnTo>
                          <a:lnTo>
                            <a:pt x="1504" y="1020"/>
                          </a:lnTo>
                          <a:lnTo>
                            <a:pt x="1504" y="1020"/>
                          </a:lnTo>
                          <a:lnTo>
                            <a:pt x="1510" y="1020"/>
                          </a:lnTo>
                          <a:lnTo>
                            <a:pt x="1510" y="1020"/>
                          </a:lnTo>
                          <a:lnTo>
                            <a:pt x="1510" y="1014"/>
                          </a:lnTo>
                          <a:lnTo>
                            <a:pt x="1510" y="1014"/>
                          </a:lnTo>
                          <a:lnTo>
                            <a:pt x="1510" y="1014"/>
                          </a:lnTo>
                          <a:lnTo>
                            <a:pt x="1510" y="1008"/>
                          </a:lnTo>
                          <a:lnTo>
                            <a:pt x="1516" y="1008"/>
                          </a:lnTo>
                          <a:lnTo>
                            <a:pt x="1516" y="1002"/>
                          </a:lnTo>
                          <a:lnTo>
                            <a:pt x="1516" y="1002"/>
                          </a:lnTo>
                          <a:lnTo>
                            <a:pt x="1516" y="996"/>
                          </a:lnTo>
                          <a:lnTo>
                            <a:pt x="1516" y="996"/>
                          </a:lnTo>
                          <a:lnTo>
                            <a:pt x="1516" y="996"/>
                          </a:lnTo>
                          <a:lnTo>
                            <a:pt x="1522" y="990"/>
                          </a:lnTo>
                          <a:lnTo>
                            <a:pt x="1522" y="990"/>
                          </a:lnTo>
                          <a:lnTo>
                            <a:pt x="1522" y="984"/>
                          </a:lnTo>
                          <a:lnTo>
                            <a:pt x="1522" y="984"/>
                          </a:lnTo>
                          <a:lnTo>
                            <a:pt x="1522" y="978"/>
                          </a:lnTo>
                          <a:lnTo>
                            <a:pt x="1522" y="978"/>
                          </a:lnTo>
                          <a:lnTo>
                            <a:pt x="1529" y="972"/>
                          </a:lnTo>
                          <a:lnTo>
                            <a:pt x="1529" y="972"/>
                          </a:lnTo>
                          <a:lnTo>
                            <a:pt x="1529" y="966"/>
                          </a:lnTo>
                          <a:lnTo>
                            <a:pt x="1529" y="966"/>
                          </a:lnTo>
                          <a:lnTo>
                            <a:pt x="1529" y="960"/>
                          </a:lnTo>
                          <a:lnTo>
                            <a:pt x="1529" y="960"/>
                          </a:lnTo>
                          <a:lnTo>
                            <a:pt x="1535" y="954"/>
                          </a:lnTo>
                          <a:lnTo>
                            <a:pt x="1535" y="948"/>
                          </a:lnTo>
                          <a:lnTo>
                            <a:pt x="1535" y="948"/>
                          </a:lnTo>
                          <a:lnTo>
                            <a:pt x="1535" y="942"/>
                          </a:lnTo>
                          <a:lnTo>
                            <a:pt x="1535" y="942"/>
                          </a:lnTo>
                          <a:lnTo>
                            <a:pt x="1535" y="936"/>
                          </a:lnTo>
                          <a:lnTo>
                            <a:pt x="1541" y="930"/>
                          </a:lnTo>
                          <a:lnTo>
                            <a:pt x="1541" y="924"/>
                          </a:lnTo>
                          <a:lnTo>
                            <a:pt x="1541" y="924"/>
                          </a:lnTo>
                          <a:lnTo>
                            <a:pt x="1541" y="918"/>
                          </a:lnTo>
                          <a:lnTo>
                            <a:pt x="1541" y="912"/>
                          </a:lnTo>
                          <a:lnTo>
                            <a:pt x="1541" y="912"/>
                          </a:lnTo>
                          <a:lnTo>
                            <a:pt x="1547" y="906"/>
                          </a:lnTo>
                          <a:lnTo>
                            <a:pt x="1547" y="894"/>
                          </a:lnTo>
                          <a:lnTo>
                            <a:pt x="1547" y="894"/>
                          </a:lnTo>
                          <a:lnTo>
                            <a:pt x="1547" y="888"/>
                          </a:lnTo>
                          <a:lnTo>
                            <a:pt x="1547" y="882"/>
                          </a:lnTo>
                          <a:lnTo>
                            <a:pt x="1547" y="876"/>
                          </a:lnTo>
                          <a:lnTo>
                            <a:pt x="1554" y="870"/>
                          </a:lnTo>
                          <a:lnTo>
                            <a:pt x="1554" y="870"/>
                          </a:lnTo>
                          <a:lnTo>
                            <a:pt x="1554" y="864"/>
                          </a:lnTo>
                          <a:lnTo>
                            <a:pt x="1554" y="858"/>
                          </a:lnTo>
                          <a:lnTo>
                            <a:pt x="1554" y="852"/>
                          </a:lnTo>
                          <a:lnTo>
                            <a:pt x="1554" y="846"/>
                          </a:lnTo>
                          <a:lnTo>
                            <a:pt x="1560" y="840"/>
                          </a:lnTo>
                          <a:lnTo>
                            <a:pt x="1560" y="834"/>
                          </a:lnTo>
                          <a:lnTo>
                            <a:pt x="1560" y="834"/>
                          </a:lnTo>
                          <a:lnTo>
                            <a:pt x="1560" y="828"/>
                          </a:lnTo>
                          <a:lnTo>
                            <a:pt x="1560" y="822"/>
                          </a:lnTo>
                          <a:lnTo>
                            <a:pt x="1560" y="816"/>
                          </a:lnTo>
                          <a:lnTo>
                            <a:pt x="1566" y="810"/>
                          </a:lnTo>
                          <a:lnTo>
                            <a:pt x="1566" y="804"/>
                          </a:lnTo>
                          <a:lnTo>
                            <a:pt x="1566" y="792"/>
                          </a:lnTo>
                          <a:lnTo>
                            <a:pt x="1566" y="792"/>
                          </a:lnTo>
                          <a:lnTo>
                            <a:pt x="1566" y="786"/>
                          </a:lnTo>
                          <a:lnTo>
                            <a:pt x="1566" y="780"/>
                          </a:lnTo>
                          <a:lnTo>
                            <a:pt x="1572" y="774"/>
                          </a:lnTo>
                          <a:lnTo>
                            <a:pt x="1572" y="768"/>
                          </a:lnTo>
                          <a:lnTo>
                            <a:pt x="1572" y="756"/>
                          </a:lnTo>
                          <a:lnTo>
                            <a:pt x="1572" y="750"/>
                          </a:lnTo>
                          <a:lnTo>
                            <a:pt x="1572" y="744"/>
                          </a:lnTo>
                          <a:lnTo>
                            <a:pt x="1572" y="738"/>
                          </a:lnTo>
                          <a:lnTo>
                            <a:pt x="1579" y="738"/>
                          </a:lnTo>
                          <a:lnTo>
                            <a:pt x="1579" y="738"/>
                          </a:lnTo>
                          <a:lnTo>
                            <a:pt x="1579" y="738"/>
                          </a:lnTo>
                          <a:lnTo>
                            <a:pt x="1579" y="738"/>
                          </a:lnTo>
                          <a:lnTo>
                            <a:pt x="1579" y="744"/>
                          </a:lnTo>
                          <a:lnTo>
                            <a:pt x="1579" y="750"/>
                          </a:lnTo>
                          <a:lnTo>
                            <a:pt x="1585" y="756"/>
                          </a:lnTo>
                          <a:lnTo>
                            <a:pt x="1585" y="768"/>
                          </a:lnTo>
                          <a:lnTo>
                            <a:pt x="1585" y="774"/>
                          </a:lnTo>
                          <a:lnTo>
                            <a:pt x="1585" y="780"/>
                          </a:lnTo>
                          <a:lnTo>
                            <a:pt x="1585" y="786"/>
                          </a:lnTo>
                          <a:lnTo>
                            <a:pt x="1585" y="792"/>
                          </a:lnTo>
                          <a:lnTo>
                            <a:pt x="1591" y="798"/>
                          </a:lnTo>
                          <a:lnTo>
                            <a:pt x="1591" y="804"/>
                          </a:lnTo>
                          <a:lnTo>
                            <a:pt x="1591" y="810"/>
                          </a:lnTo>
                          <a:lnTo>
                            <a:pt x="1591" y="816"/>
                          </a:lnTo>
                          <a:lnTo>
                            <a:pt x="1591" y="822"/>
                          </a:lnTo>
                          <a:lnTo>
                            <a:pt x="1591" y="828"/>
                          </a:lnTo>
                          <a:lnTo>
                            <a:pt x="1597" y="834"/>
                          </a:lnTo>
                          <a:lnTo>
                            <a:pt x="1597" y="840"/>
                          </a:lnTo>
                          <a:lnTo>
                            <a:pt x="1597" y="846"/>
                          </a:lnTo>
                          <a:lnTo>
                            <a:pt x="1597" y="852"/>
                          </a:lnTo>
                          <a:lnTo>
                            <a:pt x="1597" y="858"/>
                          </a:lnTo>
                          <a:lnTo>
                            <a:pt x="1597" y="858"/>
                          </a:lnTo>
                          <a:lnTo>
                            <a:pt x="1603" y="864"/>
                          </a:lnTo>
                          <a:lnTo>
                            <a:pt x="1603" y="870"/>
                          </a:lnTo>
                          <a:lnTo>
                            <a:pt x="1603" y="876"/>
                          </a:lnTo>
                          <a:lnTo>
                            <a:pt x="1603" y="882"/>
                          </a:lnTo>
                          <a:lnTo>
                            <a:pt x="1603" y="888"/>
                          </a:lnTo>
                          <a:lnTo>
                            <a:pt x="1603" y="888"/>
                          </a:lnTo>
                          <a:lnTo>
                            <a:pt x="1603" y="894"/>
                          </a:lnTo>
                          <a:lnTo>
                            <a:pt x="1610" y="906"/>
                          </a:lnTo>
                          <a:lnTo>
                            <a:pt x="1610" y="912"/>
                          </a:lnTo>
                          <a:lnTo>
                            <a:pt x="1610" y="912"/>
                          </a:lnTo>
                          <a:lnTo>
                            <a:pt x="1610" y="918"/>
                          </a:lnTo>
                          <a:lnTo>
                            <a:pt x="1610" y="924"/>
                          </a:lnTo>
                          <a:lnTo>
                            <a:pt x="1616" y="924"/>
                          </a:lnTo>
                          <a:lnTo>
                            <a:pt x="1616" y="930"/>
                          </a:lnTo>
                          <a:lnTo>
                            <a:pt x="1616" y="936"/>
                          </a:lnTo>
                          <a:lnTo>
                            <a:pt x="1616" y="936"/>
                          </a:lnTo>
                          <a:lnTo>
                            <a:pt x="1616" y="942"/>
                          </a:lnTo>
                          <a:lnTo>
                            <a:pt x="1616" y="948"/>
                          </a:lnTo>
                          <a:lnTo>
                            <a:pt x="1622" y="948"/>
                          </a:lnTo>
                          <a:lnTo>
                            <a:pt x="1622" y="954"/>
                          </a:lnTo>
                          <a:lnTo>
                            <a:pt x="1622" y="954"/>
                          </a:lnTo>
                          <a:lnTo>
                            <a:pt x="1622" y="960"/>
                          </a:lnTo>
                          <a:lnTo>
                            <a:pt x="1622" y="966"/>
                          </a:lnTo>
                          <a:lnTo>
                            <a:pt x="1622" y="966"/>
                          </a:lnTo>
                          <a:lnTo>
                            <a:pt x="1628" y="972"/>
                          </a:lnTo>
                          <a:lnTo>
                            <a:pt x="1628" y="978"/>
                          </a:lnTo>
                          <a:lnTo>
                            <a:pt x="1628" y="978"/>
                          </a:lnTo>
                          <a:lnTo>
                            <a:pt x="1628" y="984"/>
                          </a:lnTo>
                          <a:lnTo>
                            <a:pt x="1628" y="984"/>
                          </a:lnTo>
                          <a:lnTo>
                            <a:pt x="1628" y="984"/>
                          </a:lnTo>
                          <a:lnTo>
                            <a:pt x="1635" y="990"/>
                          </a:lnTo>
                          <a:lnTo>
                            <a:pt x="1635" y="990"/>
                          </a:lnTo>
                          <a:lnTo>
                            <a:pt x="1635" y="996"/>
                          </a:lnTo>
                          <a:lnTo>
                            <a:pt x="1635" y="996"/>
                          </a:lnTo>
                          <a:lnTo>
                            <a:pt x="1635" y="1002"/>
                          </a:lnTo>
                          <a:lnTo>
                            <a:pt x="1635" y="1002"/>
                          </a:lnTo>
                          <a:lnTo>
                            <a:pt x="1635" y="1002"/>
                          </a:lnTo>
                          <a:lnTo>
                            <a:pt x="1641" y="1008"/>
                          </a:lnTo>
                          <a:lnTo>
                            <a:pt x="1641" y="1008"/>
                          </a:lnTo>
                          <a:lnTo>
                            <a:pt x="1641" y="1014"/>
                          </a:lnTo>
                          <a:lnTo>
                            <a:pt x="1641" y="1014"/>
                          </a:lnTo>
                          <a:lnTo>
                            <a:pt x="1641" y="1014"/>
                          </a:lnTo>
                          <a:lnTo>
                            <a:pt x="1647" y="1020"/>
                          </a:lnTo>
                          <a:lnTo>
                            <a:pt x="1647" y="1020"/>
                          </a:lnTo>
                          <a:lnTo>
                            <a:pt x="1647" y="1020"/>
                          </a:lnTo>
                          <a:lnTo>
                            <a:pt x="1647" y="1026"/>
                          </a:lnTo>
                          <a:lnTo>
                            <a:pt x="1647" y="1026"/>
                          </a:lnTo>
                          <a:lnTo>
                            <a:pt x="1647" y="1026"/>
                          </a:lnTo>
                          <a:lnTo>
                            <a:pt x="1653" y="1026"/>
                          </a:lnTo>
                          <a:lnTo>
                            <a:pt x="1653" y="1026"/>
                          </a:lnTo>
                          <a:lnTo>
                            <a:pt x="1653" y="1032"/>
                          </a:lnTo>
                          <a:lnTo>
                            <a:pt x="1653" y="1032"/>
                          </a:lnTo>
                          <a:lnTo>
                            <a:pt x="1653" y="1032"/>
                          </a:lnTo>
                          <a:lnTo>
                            <a:pt x="1653" y="1032"/>
                          </a:lnTo>
                          <a:lnTo>
                            <a:pt x="1660" y="1032"/>
                          </a:lnTo>
                          <a:lnTo>
                            <a:pt x="1660" y="1032"/>
                          </a:lnTo>
                          <a:lnTo>
                            <a:pt x="1660" y="1038"/>
                          </a:lnTo>
                          <a:lnTo>
                            <a:pt x="1660" y="1038"/>
                          </a:lnTo>
                          <a:lnTo>
                            <a:pt x="1660" y="1038"/>
                          </a:lnTo>
                          <a:lnTo>
                            <a:pt x="1660" y="1038"/>
                          </a:lnTo>
                          <a:lnTo>
                            <a:pt x="1666" y="1038"/>
                          </a:lnTo>
                          <a:lnTo>
                            <a:pt x="1666" y="1038"/>
                          </a:lnTo>
                          <a:lnTo>
                            <a:pt x="1666" y="1038"/>
                          </a:lnTo>
                          <a:lnTo>
                            <a:pt x="1666" y="1032"/>
                          </a:lnTo>
                          <a:lnTo>
                            <a:pt x="1666" y="1032"/>
                          </a:lnTo>
                          <a:lnTo>
                            <a:pt x="1666" y="1032"/>
                          </a:lnTo>
                          <a:lnTo>
                            <a:pt x="1672" y="1032"/>
                          </a:lnTo>
                          <a:lnTo>
                            <a:pt x="1672" y="1026"/>
                          </a:lnTo>
                          <a:lnTo>
                            <a:pt x="1672" y="1026"/>
                          </a:lnTo>
                          <a:lnTo>
                            <a:pt x="1672" y="1026"/>
                          </a:lnTo>
                          <a:lnTo>
                            <a:pt x="1672" y="1020"/>
                          </a:lnTo>
                          <a:lnTo>
                            <a:pt x="1672" y="1020"/>
                          </a:lnTo>
                          <a:lnTo>
                            <a:pt x="1678" y="1014"/>
                          </a:lnTo>
                          <a:lnTo>
                            <a:pt x="1678" y="1014"/>
                          </a:lnTo>
                          <a:lnTo>
                            <a:pt x="1678" y="1008"/>
                          </a:lnTo>
                          <a:lnTo>
                            <a:pt x="1678" y="1008"/>
                          </a:lnTo>
                          <a:lnTo>
                            <a:pt x="1678" y="1002"/>
                          </a:lnTo>
                          <a:lnTo>
                            <a:pt x="1678" y="1002"/>
                          </a:lnTo>
                          <a:lnTo>
                            <a:pt x="1685" y="996"/>
                          </a:lnTo>
                          <a:lnTo>
                            <a:pt x="1685" y="996"/>
                          </a:lnTo>
                          <a:lnTo>
                            <a:pt x="1685" y="990"/>
                          </a:lnTo>
                          <a:lnTo>
                            <a:pt x="1685" y="984"/>
                          </a:lnTo>
                          <a:lnTo>
                            <a:pt x="1685" y="984"/>
                          </a:lnTo>
                          <a:lnTo>
                            <a:pt x="1685" y="978"/>
                          </a:lnTo>
                          <a:lnTo>
                            <a:pt x="1691" y="972"/>
                          </a:lnTo>
                          <a:lnTo>
                            <a:pt x="1691" y="972"/>
                          </a:lnTo>
                          <a:lnTo>
                            <a:pt x="1691" y="966"/>
                          </a:lnTo>
                          <a:lnTo>
                            <a:pt x="1691" y="966"/>
                          </a:lnTo>
                          <a:lnTo>
                            <a:pt x="1691" y="960"/>
                          </a:lnTo>
                          <a:lnTo>
                            <a:pt x="1691" y="960"/>
                          </a:lnTo>
                          <a:lnTo>
                            <a:pt x="1697" y="954"/>
                          </a:lnTo>
                          <a:lnTo>
                            <a:pt x="1697" y="954"/>
                          </a:lnTo>
                          <a:lnTo>
                            <a:pt x="1697" y="954"/>
                          </a:lnTo>
                          <a:lnTo>
                            <a:pt x="1697" y="954"/>
                          </a:lnTo>
                          <a:lnTo>
                            <a:pt x="1697" y="954"/>
                          </a:lnTo>
                          <a:lnTo>
                            <a:pt x="1697" y="954"/>
                          </a:lnTo>
                          <a:lnTo>
                            <a:pt x="1703" y="954"/>
                          </a:lnTo>
                          <a:lnTo>
                            <a:pt x="1703" y="954"/>
                          </a:lnTo>
                          <a:lnTo>
                            <a:pt x="1703" y="954"/>
                          </a:lnTo>
                          <a:lnTo>
                            <a:pt x="1703" y="954"/>
                          </a:lnTo>
                          <a:lnTo>
                            <a:pt x="1703" y="948"/>
                          </a:lnTo>
                          <a:lnTo>
                            <a:pt x="1703" y="948"/>
                          </a:lnTo>
                          <a:lnTo>
                            <a:pt x="1710" y="948"/>
                          </a:lnTo>
                          <a:lnTo>
                            <a:pt x="1710" y="948"/>
                          </a:lnTo>
                          <a:lnTo>
                            <a:pt x="1710" y="948"/>
                          </a:lnTo>
                          <a:lnTo>
                            <a:pt x="1710" y="948"/>
                          </a:lnTo>
                          <a:lnTo>
                            <a:pt x="1710" y="948"/>
                          </a:lnTo>
                          <a:lnTo>
                            <a:pt x="1710" y="948"/>
                          </a:lnTo>
                          <a:lnTo>
                            <a:pt x="1710" y="948"/>
                          </a:lnTo>
                          <a:lnTo>
                            <a:pt x="1716" y="948"/>
                          </a:lnTo>
                          <a:lnTo>
                            <a:pt x="1716" y="948"/>
                          </a:lnTo>
                          <a:lnTo>
                            <a:pt x="1716" y="948"/>
                          </a:lnTo>
                          <a:lnTo>
                            <a:pt x="1716" y="948"/>
                          </a:lnTo>
                          <a:lnTo>
                            <a:pt x="1716" y="942"/>
                          </a:lnTo>
                          <a:lnTo>
                            <a:pt x="1722" y="942"/>
                          </a:lnTo>
                          <a:lnTo>
                            <a:pt x="1722" y="942"/>
                          </a:lnTo>
                          <a:lnTo>
                            <a:pt x="1722" y="942"/>
                          </a:lnTo>
                          <a:lnTo>
                            <a:pt x="1722" y="942"/>
                          </a:lnTo>
                          <a:lnTo>
                            <a:pt x="1722" y="942"/>
                          </a:lnTo>
                          <a:lnTo>
                            <a:pt x="1722" y="942"/>
                          </a:lnTo>
                          <a:lnTo>
                            <a:pt x="1722" y="942"/>
                          </a:lnTo>
                          <a:lnTo>
                            <a:pt x="1728" y="942"/>
                          </a:lnTo>
                          <a:lnTo>
                            <a:pt x="1728" y="942"/>
                          </a:lnTo>
                          <a:lnTo>
                            <a:pt x="1728" y="936"/>
                          </a:lnTo>
                          <a:lnTo>
                            <a:pt x="1728" y="936"/>
                          </a:lnTo>
                          <a:lnTo>
                            <a:pt x="1728" y="936"/>
                          </a:lnTo>
                          <a:lnTo>
                            <a:pt x="1728" y="936"/>
                          </a:lnTo>
                          <a:lnTo>
                            <a:pt x="1735" y="936"/>
                          </a:lnTo>
                          <a:lnTo>
                            <a:pt x="1735" y="936"/>
                          </a:lnTo>
                          <a:lnTo>
                            <a:pt x="1735" y="936"/>
                          </a:lnTo>
                          <a:lnTo>
                            <a:pt x="1735" y="930"/>
                          </a:lnTo>
                          <a:lnTo>
                            <a:pt x="1735" y="930"/>
                          </a:lnTo>
                          <a:lnTo>
                            <a:pt x="1741" y="930"/>
                          </a:lnTo>
                          <a:lnTo>
                            <a:pt x="1741" y="930"/>
                          </a:lnTo>
                          <a:lnTo>
                            <a:pt x="1741" y="930"/>
                          </a:lnTo>
                          <a:lnTo>
                            <a:pt x="1741" y="930"/>
                          </a:lnTo>
                          <a:lnTo>
                            <a:pt x="1741" y="930"/>
                          </a:lnTo>
                          <a:lnTo>
                            <a:pt x="1741" y="924"/>
                          </a:lnTo>
                          <a:lnTo>
                            <a:pt x="1747" y="924"/>
                          </a:lnTo>
                          <a:lnTo>
                            <a:pt x="1747" y="924"/>
                          </a:lnTo>
                          <a:lnTo>
                            <a:pt x="1747" y="924"/>
                          </a:lnTo>
                          <a:lnTo>
                            <a:pt x="1747" y="924"/>
                          </a:lnTo>
                          <a:lnTo>
                            <a:pt x="1747" y="924"/>
                          </a:lnTo>
                          <a:lnTo>
                            <a:pt x="1747" y="924"/>
                          </a:lnTo>
                          <a:lnTo>
                            <a:pt x="1747" y="924"/>
                          </a:lnTo>
                          <a:lnTo>
                            <a:pt x="1753" y="924"/>
                          </a:lnTo>
                          <a:lnTo>
                            <a:pt x="1753" y="930"/>
                          </a:lnTo>
                          <a:lnTo>
                            <a:pt x="1753" y="930"/>
                          </a:lnTo>
                          <a:lnTo>
                            <a:pt x="1753" y="930"/>
                          </a:lnTo>
                          <a:lnTo>
                            <a:pt x="1753" y="936"/>
                          </a:lnTo>
                          <a:lnTo>
                            <a:pt x="1759" y="936"/>
                          </a:lnTo>
                          <a:lnTo>
                            <a:pt x="1759" y="942"/>
                          </a:lnTo>
                          <a:lnTo>
                            <a:pt x="1759" y="942"/>
                          </a:lnTo>
                          <a:lnTo>
                            <a:pt x="1759" y="948"/>
                          </a:lnTo>
                          <a:lnTo>
                            <a:pt x="1759" y="948"/>
                          </a:lnTo>
                          <a:lnTo>
                            <a:pt x="1759" y="948"/>
                          </a:lnTo>
                          <a:lnTo>
                            <a:pt x="1759" y="954"/>
                          </a:lnTo>
                          <a:lnTo>
                            <a:pt x="1766" y="954"/>
                          </a:lnTo>
                          <a:lnTo>
                            <a:pt x="1766" y="954"/>
                          </a:lnTo>
                          <a:lnTo>
                            <a:pt x="1766" y="960"/>
                          </a:lnTo>
                          <a:lnTo>
                            <a:pt x="1766" y="960"/>
                          </a:lnTo>
                          <a:lnTo>
                            <a:pt x="1766" y="966"/>
                          </a:lnTo>
                          <a:lnTo>
                            <a:pt x="1766" y="966"/>
                          </a:lnTo>
                          <a:lnTo>
                            <a:pt x="1772" y="966"/>
                          </a:lnTo>
                          <a:lnTo>
                            <a:pt x="1772" y="972"/>
                          </a:lnTo>
                          <a:lnTo>
                            <a:pt x="1772" y="972"/>
                          </a:lnTo>
                          <a:lnTo>
                            <a:pt x="1772" y="972"/>
                          </a:lnTo>
                          <a:lnTo>
                            <a:pt x="1772" y="978"/>
                          </a:lnTo>
                          <a:lnTo>
                            <a:pt x="1778" y="978"/>
                          </a:lnTo>
                          <a:lnTo>
                            <a:pt x="1778" y="978"/>
                          </a:lnTo>
                          <a:lnTo>
                            <a:pt x="1778" y="978"/>
                          </a:lnTo>
                          <a:lnTo>
                            <a:pt x="1778" y="978"/>
                          </a:lnTo>
                          <a:lnTo>
                            <a:pt x="1778" y="978"/>
                          </a:lnTo>
                          <a:lnTo>
                            <a:pt x="1778" y="978"/>
                          </a:lnTo>
                          <a:lnTo>
                            <a:pt x="1778" y="972"/>
                          </a:lnTo>
                          <a:lnTo>
                            <a:pt x="1784" y="972"/>
                          </a:lnTo>
                          <a:lnTo>
                            <a:pt x="1784" y="966"/>
                          </a:lnTo>
                          <a:lnTo>
                            <a:pt x="1784" y="960"/>
                          </a:lnTo>
                          <a:lnTo>
                            <a:pt x="1784" y="960"/>
                          </a:lnTo>
                          <a:lnTo>
                            <a:pt x="1784" y="954"/>
                          </a:lnTo>
                          <a:lnTo>
                            <a:pt x="1784" y="954"/>
                          </a:lnTo>
                          <a:lnTo>
                            <a:pt x="1791" y="948"/>
                          </a:lnTo>
                          <a:lnTo>
                            <a:pt x="1791" y="942"/>
                          </a:lnTo>
                          <a:lnTo>
                            <a:pt x="1791" y="936"/>
                          </a:lnTo>
                          <a:lnTo>
                            <a:pt x="1791" y="930"/>
                          </a:lnTo>
                          <a:lnTo>
                            <a:pt x="1791" y="924"/>
                          </a:lnTo>
                          <a:lnTo>
                            <a:pt x="1797" y="918"/>
                          </a:lnTo>
                          <a:lnTo>
                            <a:pt x="1797" y="918"/>
                          </a:lnTo>
                          <a:lnTo>
                            <a:pt x="1797" y="912"/>
                          </a:lnTo>
                          <a:lnTo>
                            <a:pt x="1797" y="906"/>
                          </a:lnTo>
                          <a:lnTo>
                            <a:pt x="1797" y="900"/>
                          </a:lnTo>
                          <a:lnTo>
                            <a:pt x="1797" y="894"/>
                          </a:lnTo>
                          <a:lnTo>
                            <a:pt x="1803" y="888"/>
                          </a:lnTo>
                          <a:lnTo>
                            <a:pt x="1803" y="882"/>
                          </a:lnTo>
                          <a:lnTo>
                            <a:pt x="1803" y="882"/>
                          </a:lnTo>
                          <a:lnTo>
                            <a:pt x="1803" y="876"/>
                          </a:lnTo>
                          <a:lnTo>
                            <a:pt x="1803" y="870"/>
                          </a:lnTo>
                          <a:lnTo>
                            <a:pt x="1803" y="864"/>
                          </a:lnTo>
                          <a:lnTo>
                            <a:pt x="1803" y="858"/>
                          </a:lnTo>
                          <a:lnTo>
                            <a:pt x="1809" y="858"/>
                          </a:lnTo>
                          <a:lnTo>
                            <a:pt x="1809" y="858"/>
                          </a:lnTo>
                          <a:lnTo>
                            <a:pt x="1809" y="852"/>
                          </a:lnTo>
                          <a:lnTo>
                            <a:pt x="1809" y="852"/>
                          </a:lnTo>
                          <a:lnTo>
                            <a:pt x="1809" y="852"/>
                          </a:lnTo>
                          <a:lnTo>
                            <a:pt x="1816" y="852"/>
                          </a:lnTo>
                          <a:lnTo>
                            <a:pt x="1816" y="852"/>
                          </a:lnTo>
                          <a:lnTo>
                            <a:pt x="1816" y="852"/>
                          </a:lnTo>
                          <a:lnTo>
                            <a:pt x="1816" y="852"/>
                          </a:lnTo>
                          <a:lnTo>
                            <a:pt x="1816" y="852"/>
                          </a:lnTo>
                          <a:lnTo>
                            <a:pt x="1816" y="852"/>
                          </a:lnTo>
                          <a:lnTo>
                            <a:pt x="1816" y="852"/>
                          </a:lnTo>
                          <a:lnTo>
                            <a:pt x="1822" y="852"/>
                          </a:lnTo>
                          <a:lnTo>
                            <a:pt x="1822" y="852"/>
                          </a:lnTo>
                          <a:lnTo>
                            <a:pt x="1822" y="852"/>
                          </a:lnTo>
                          <a:lnTo>
                            <a:pt x="1822" y="852"/>
                          </a:lnTo>
                          <a:lnTo>
                            <a:pt x="1822" y="852"/>
                          </a:lnTo>
                          <a:lnTo>
                            <a:pt x="1828" y="852"/>
                          </a:lnTo>
                          <a:lnTo>
                            <a:pt x="1828" y="852"/>
                          </a:lnTo>
                          <a:lnTo>
                            <a:pt x="1828" y="852"/>
                          </a:lnTo>
                          <a:lnTo>
                            <a:pt x="1828" y="852"/>
                          </a:lnTo>
                          <a:lnTo>
                            <a:pt x="1828" y="852"/>
                          </a:lnTo>
                          <a:lnTo>
                            <a:pt x="1828" y="852"/>
                          </a:lnTo>
                          <a:lnTo>
                            <a:pt x="1834" y="852"/>
                          </a:lnTo>
                          <a:lnTo>
                            <a:pt x="1834" y="852"/>
                          </a:lnTo>
                          <a:lnTo>
                            <a:pt x="1834" y="852"/>
                          </a:lnTo>
                          <a:lnTo>
                            <a:pt x="1834" y="852"/>
                          </a:lnTo>
                          <a:lnTo>
                            <a:pt x="1834" y="852"/>
                          </a:lnTo>
                          <a:lnTo>
                            <a:pt x="1834" y="852"/>
                          </a:lnTo>
                          <a:lnTo>
                            <a:pt x="1841" y="852"/>
                          </a:lnTo>
                          <a:lnTo>
                            <a:pt x="1841" y="852"/>
                          </a:lnTo>
                          <a:lnTo>
                            <a:pt x="1841" y="852"/>
                          </a:lnTo>
                          <a:lnTo>
                            <a:pt x="1841" y="852"/>
                          </a:lnTo>
                          <a:lnTo>
                            <a:pt x="1841" y="852"/>
                          </a:lnTo>
                          <a:lnTo>
                            <a:pt x="1841" y="852"/>
                          </a:lnTo>
                          <a:lnTo>
                            <a:pt x="1847" y="852"/>
                          </a:lnTo>
                          <a:lnTo>
                            <a:pt x="1847" y="852"/>
                          </a:lnTo>
                          <a:lnTo>
                            <a:pt x="1847" y="852"/>
                          </a:lnTo>
                          <a:lnTo>
                            <a:pt x="1847" y="852"/>
                          </a:lnTo>
                          <a:lnTo>
                            <a:pt x="1847" y="852"/>
                          </a:lnTo>
                          <a:lnTo>
                            <a:pt x="1847" y="846"/>
                          </a:lnTo>
                          <a:lnTo>
                            <a:pt x="1853" y="846"/>
                          </a:lnTo>
                          <a:lnTo>
                            <a:pt x="1853" y="846"/>
                          </a:lnTo>
                          <a:lnTo>
                            <a:pt x="1853" y="846"/>
                          </a:lnTo>
                          <a:lnTo>
                            <a:pt x="1853" y="846"/>
                          </a:lnTo>
                          <a:lnTo>
                            <a:pt x="1853" y="846"/>
                          </a:lnTo>
                          <a:lnTo>
                            <a:pt x="1853" y="846"/>
                          </a:lnTo>
                          <a:lnTo>
                            <a:pt x="1859" y="846"/>
                          </a:lnTo>
                          <a:lnTo>
                            <a:pt x="1859" y="846"/>
                          </a:lnTo>
                          <a:lnTo>
                            <a:pt x="1859" y="846"/>
                          </a:lnTo>
                          <a:lnTo>
                            <a:pt x="1859" y="846"/>
                          </a:lnTo>
                          <a:lnTo>
                            <a:pt x="1859" y="846"/>
                          </a:lnTo>
                          <a:lnTo>
                            <a:pt x="1859" y="846"/>
                          </a:lnTo>
                          <a:lnTo>
                            <a:pt x="1866" y="846"/>
                          </a:lnTo>
                          <a:lnTo>
                            <a:pt x="1866" y="846"/>
                          </a:lnTo>
                          <a:lnTo>
                            <a:pt x="1866" y="846"/>
                          </a:lnTo>
                          <a:lnTo>
                            <a:pt x="1866" y="846"/>
                          </a:lnTo>
                          <a:lnTo>
                            <a:pt x="1866" y="846"/>
                          </a:lnTo>
                          <a:lnTo>
                            <a:pt x="1866" y="846"/>
                          </a:lnTo>
                          <a:lnTo>
                            <a:pt x="1872" y="846"/>
                          </a:lnTo>
                          <a:lnTo>
                            <a:pt x="1872" y="846"/>
                          </a:lnTo>
                          <a:lnTo>
                            <a:pt x="1872" y="846"/>
                          </a:lnTo>
                          <a:lnTo>
                            <a:pt x="1872" y="846"/>
                          </a:lnTo>
                          <a:lnTo>
                            <a:pt x="1872" y="846"/>
                          </a:lnTo>
                          <a:lnTo>
                            <a:pt x="1872" y="852"/>
                          </a:lnTo>
                          <a:lnTo>
                            <a:pt x="1872" y="852"/>
                          </a:lnTo>
                          <a:lnTo>
                            <a:pt x="1878" y="858"/>
                          </a:lnTo>
                          <a:lnTo>
                            <a:pt x="1878" y="858"/>
                          </a:lnTo>
                          <a:lnTo>
                            <a:pt x="1878" y="864"/>
                          </a:lnTo>
                          <a:lnTo>
                            <a:pt x="1878" y="870"/>
                          </a:lnTo>
                          <a:lnTo>
                            <a:pt x="1878" y="876"/>
                          </a:lnTo>
                          <a:lnTo>
                            <a:pt x="1878" y="876"/>
                          </a:lnTo>
                          <a:lnTo>
                            <a:pt x="1884" y="882"/>
                          </a:lnTo>
                          <a:lnTo>
                            <a:pt x="1884" y="882"/>
                          </a:lnTo>
                          <a:lnTo>
                            <a:pt x="1884" y="888"/>
                          </a:lnTo>
                          <a:lnTo>
                            <a:pt x="1884" y="888"/>
                          </a:lnTo>
                          <a:lnTo>
                            <a:pt x="1884" y="894"/>
                          </a:lnTo>
                          <a:lnTo>
                            <a:pt x="1884" y="894"/>
                          </a:lnTo>
                          <a:lnTo>
                            <a:pt x="1891" y="894"/>
                          </a:lnTo>
                          <a:lnTo>
                            <a:pt x="1891" y="894"/>
                          </a:lnTo>
                          <a:lnTo>
                            <a:pt x="1891" y="894"/>
                          </a:lnTo>
                          <a:lnTo>
                            <a:pt x="1891" y="894"/>
                          </a:lnTo>
                          <a:lnTo>
                            <a:pt x="1891" y="888"/>
                          </a:lnTo>
                          <a:lnTo>
                            <a:pt x="1891" y="888"/>
                          </a:lnTo>
                          <a:lnTo>
                            <a:pt x="1897" y="882"/>
                          </a:lnTo>
                          <a:lnTo>
                            <a:pt x="1897" y="882"/>
                          </a:lnTo>
                          <a:lnTo>
                            <a:pt x="1897" y="876"/>
                          </a:lnTo>
                          <a:lnTo>
                            <a:pt x="1897" y="876"/>
                          </a:lnTo>
                          <a:lnTo>
                            <a:pt x="1897" y="870"/>
                          </a:lnTo>
                          <a:lnTo>
                            <a:pt x="1897" y="864"/>
                          </a:lnTo>
                          <a:lnTo>
                            <a:pt x="1903" y="864"/>
                          </a:lnTo>
                          <a:lnTo>
                            <a:pt x="1903" y="858"/>
                          </a:lnTo>
                          <a:lnTo>
                            <a:pt x="1903" y="852"/>
                          </a:lnTo>
                          <a:lnTo>
                            <a:pt x="1903" y="852"/>
                          </a:lnTo>
                          <a:lnTo>
                            <a:pt x="1903" y="846"/>
                          </a:lnTo>
                          <a:lnTo>
                            <a:pt x="1903" y="846"/>
                          </a:lnTo>
                          <a:lnTo>
                            <a:pt x="1909" y="846"/>
                          </a:lnTo>
                          <a:lnTo>
                            <a:pt x="1909" y="846"/>
                          </a:lnTo>
                          <a:lnTo>
                            <a:pt x="1909" y="846"/>
                          </a:lnTo>
                          <a:lnTo>
                            <a:pt x="1909" y="846"/>
                          </a:lnTo>
                          <a:lnTo>
                            <a:pt x="1909" y="846"/>
                          </a:lnTo>
                          <a:lnTo>
                            <a:pt x="1909" y="846"/>
                          </a:lnTo>
                          <a:lnTo>
                            <a:pt x="1915" y="846"/>
                          </a:lnTo>
                          <a:lnTo>
                            <a:pt x="1915" y="846"/>
                          </a:lnTo>
                          <a:lnTo>
                            <a:pt x="1915" y="846"/>
                          </a:lnTo>
                          <a:lnTo>
                            <a:pt x="1915" y="846"/>
                          </a:lnTo>
                          <a:lnTo>
                            <a:pt x="1915" y="846"/>
                          </a:lnTo>
                          <a:lnTo>
                            <a:pt x="1915" y="846"/>
                          </a:lnTo>
                          <a:lnTo>
                            <a:pt x="1922" y="846"/>
                          </a:lnTo>
                          <a:lnTo>
                            <a:pt x="1922" y="846"/>
                          </a:lnTo>
                          <a:lnTo>
                            <a:pt x="1922" y="846"/>
                          </a:lnTo>
                          <a:lnTo>
                            <a:pt x="1922" y="846"/>
                          </a:lnTo>
                          <a:lnTo>
                            <a:pt x="1922" y="846"/>
                          </a:lnTo>
                          <a:lnTo>
                            <a:pt x="1922" y="846"/>
                          </a:lnTo>
                          <a:lnTo>
                            <a:pt x="1928" y="846"/>
                          </a:lnTo>
                          <a:lnTo>
                            <a:pt x="1928" y="846"/>
                          </a:lnTo>
                          <a:lnTo>
                            <a:pt x="1928" y="846"/>
                          </a:lnTo>
                          <a:lnTo>
                            <a:pt x="1928" y="846"/>
                          </a:lnTo>
                          <a:lnTo>
                            <a:pt x="1928" y="852"/>
                          </a:lnTo>
                          <a:lnTo>
                            <a:pt x="1928" y="852"/>
                          </a:lnTo>
                          <a:lnTo>
                            <a:pt x="1934" y="852"/>
                          </a:lnTo>
                          <a:lnTo>
                            <a:pt x="1934" y="852"/>
                          </a:lnTo>
                          <a:lnTo>
                            <a:pt x="1934" y="852"/>
                          </a:lnTo>
                          <a:lnTo>
                            <a:pt x="1934" y="852"/>
                          </a:lnTo>
                          <a:lnTo>
                            <a:pt x="1934" y="852"/>
                          </a:lnTo>
                          <a:lnTo>
                            <a:pt x="1934" y="852"/>
                          </a:lnTo>
                          <a:lnTo>
                            <a:pt x="1940" y="852"/>
                          </a:lnTo>
                          <a:lnTo>
                            <a:pt x="1940" y="852"/>
                          </a:lnTo>
                          <a:lnTo>
                            <a:pt x="1940" y="852"/>
                          </a:lnTo>
                          <a:lnTo>
                            <a:pt x="1940" y="852"/>
                          </a:lnTo>
                          <a:lnTo>
                            <a:pt x="1940" y="852"/>
                          </a:lnTo>
                          <a:lnTo>
                            <a:pt x="1940" y="852"/>
                          </a:lnTo>
                          <a:lnTo>
                            <a:pt x="1947" y="852"/>
                          </a:lnTo>
                          <a:lnTo>
                            <a:pt x="1947" y="852"/>
                          </a:lnTo>
                          <a:lnTo>
                            <a:pt x="1947" y="852"/>
                          </a:lnTo>
                          <a:lnTo>
                            <a:pt x="1947" y="852"/>
                          </a:lnTo>
                          <a:lnTo>
                            <a:pt x="1947" y="852"/>
                          </a:lnTo>
                          <a:lnTo>
                            <a:pt x="1947" y="852"/>
                          </a:lnTo>
                          <a:lnTo>
                            <a:pt x="1953" y="852"/>
                          </a:lnTo>
                          <a:lnTo>
                            <a:pt x="1953" y="852"/>
                          </a:lnTo>
                          <a:lnTo>
                            <a:pt x="1953" y="852"/>
                          </a:lnTo>
                          <a:lnTo>
                            <a:pt x="1953" y="852"/>
                          </a:lnTo>
                          <a:lnTo>
                            <a:pt x="1953" y="852"/>
                          </a:lnTo>
                          <a:lnTo>
                            <a:pt x="1953" y="852"/>
                          </a:lnTo>
                          <a:lnTo>
                            <a:pt x="1959" y="852"/>
                          </a:lnTo>
                          <a:lnTo>
                            <a:pt x="1959" y="852"/>
                          </a:lnTo>
                          <a:lnTo>
                            <a:pt x="1959" y="852"/>
                          </a:lnTo>
                          <a:lnTo>
                            <a:pt x="1959" y="852"/>
                          </a:lnTo>
                          <a:lnTo>
                            <a:pt x="1959" y="852"/>
                          </a:lnTo>
                          <a:lnTo>
                            <a:pt x="1959" y="852"/>
                          </a:lnTo>
                          <a:lnTo>
                            <a:pt x="1965" y="852"/>
                          </a:lnTo>
                          <a:lnTo>
                            <a:pt x="1965" y="852"/>
                          </a:lnTo>
                          <a:lnTo>
                            <a:pt x="1965" y="852"/>
                          </a:lnTo>
                          <a:lnTo>
                            <a:pt x="1965" y="852"/>
                          </a:lnTo>
                          <a:lnTo>
                            <a:pt x="1965" y="852"/>
                          </a:lnTo>
                          <a:lnTo>
                            <a:pt x="1965" y="852"/>
                          </a:lnTo>
                          <a:lnTo>
                            <a:pt x="1972" y="852"/>
                          </a:lnTo>
                          <a:lnTo>
                            <a:pt x="1972" y="852"/>
                          </a:lnTo>
                          <a:lnTo>
                            <a:pt x="1972" y="852"/>
                          </a:lnTo>
                          <a:lnTo>
                            <a:pt x="1972" y="852"/>
                          </a:lnTo>
                          <a:lnTo>
                            <a:pt x="1972" y="852"/>
                          </a:lnTo>
                          <a:lnTo>
                            <a:pt x="1972" y="852"/>
                          </a:lnTo>
                          <a:lnTo>
                            <a:pt x="1978" y="852"/>
                          </a:lnTo>
                          <a:lnTo>
                            <a:pt x="1978" y="852"/>
                          </a:lnTo>
                          <a:lnTo>
                            <a:pt x="1978" y="852"/>
                          </a:lnTo>
                          <a:lnTo>
                            <a:pt x="1978" y="852"/>
                          </a:lnTo>
                          <a:lnTo>
                            <a:pt x="1978" y="852"/>
                          </a:lnTo>
                          <a:lnTo>
                            <a:pt x="1978" y="852"/>
                          </a:lnTo>
                          <a:lnTo>
                            <a:pt x="1984" y="852"/>
                          </a:lnTo>
                          <a:lnTo>
                            <a:pt x="1984" y="852"/>
                          </a:lnTo>
                          <a:lnTo>
                            <a:pt x="1984" y="852"/>
                          </a:lnTo>
                          <a:lnTo>
                            <a:pt x="1984" y="852"/>
                          </a:lnTo>
                          <a:lnTo>
                            <a:pt x="1984" y="852"/>
                          </a:lnTo>
                          <a:lnTo>
                            <a:pt x="1984" y="846"/>
                          </a:lnTo>
                          <a:lnTo>
                            <a:pt x="1990" y="846"/>
                          </a:lnTo>
                          <a:lnTo>
                            <a:pt x="1990" y="846"/>
                          </a:lnTo>
                          <a:lnTo>
                            <a:pt x="1990" y="846"/>
                          </a:lnTo>
                          <a:lnTo>
                            <a:pt x="1990" y="846"/>
                          </a:lnTo>
                          <a:lnTo>
                            <a:pt x="1990" y="846"/>
                          </a:lnTo>
                          <a:lnTo>
                            <a:pt x="1990" y="846"/>
                          </a:lnTo>
                          <a:lnTo>
                            <a:pt x="1997" y="846"/>
                          </a:lnTo>
                          <a:lnTo>
                            <a:pt x="1997" y="846"/>
                          </a:lnTo>
                          <a:lnTo>
                            <a:pt x="1997" y="846"/>
                          </a:lnTo>
                          <a:lnTo>
                            <a:pt x="1997" y="846"/>
                          </a:lnTo>
                          <a:lnTo>
                            <a:pt x="1997" y="846"/>
                          </a:lnTo>
                          <a:lnTo>
                            <a:pt x="1997" y="846"/>
                          </a:lnTo>
                          <a:lnTo>
                            <a:pt x="2003" y="846"/>
                          </a:lnTo>
                          <a:lnTo>
                            <a:pt x="2003" y="846"/>
                          </a:lnTo>
                          <a:lnTo>
                            <a:pt x="2003" y="846"/>
                          </a:lnTo>
                          <a:lnTo>
                            <a:pt x="2003" y="846"/>
                          </a:lnTo>
                          <a:lnTo>
                            <a:pt x="2003" y="846"/>
                          </a:lnTo>
                          <a:lnTo>
                            <a:pt x="2003" y="846"/>
                          </a:lnTo>
                          <a:lnTo>
                            <a:pt x="2009" y="846"/>
                          </a:lnTo>
                          <a:lnTo>
                            <a:pt x="2009" y="846"/>
                          </a:lnTo>
                          <a:lnTo>
                            <a:pt x="2009" y="846"/>
                          </a:lnTo>
                          <a:lnTo>
                            <a:pt x="2009" y="846"/>
                          </a:lnTo>
                          <a:lnTo>
                            <a:pt x="2009" y="852"/>
                          </a:lnTo>
                          <a:lnTo>
                            <a:pt x="2009" y="852"/>
                          </a:lnTo>
                          <a:lnTo>
                            <a:pt x="2015" y="858"/>
                          </a:lnTo>
                          <a:lnTo>
                            <a:pt x="2015" y="858"/>
                          </a:lnTo>
                          <a:lnTo>
                            <a:pt x="2015" y="864"/>
                          </a:lnTo>
                          <a:lnTo>
                            <a:pt x="2015" y="864"/>
                          </a:lnTo>
                          <a:lnTo>
                            <a:pt x="2015" y="870"/>
                          </a:lnTo>
                          <a:lnTo>
                            <a:pt x="2015" y="876"/>
                          </a:lnTo>
                          <a:lnTo>
                            <a:pt x="2022" y="882"/>
                          </a:lnTo>
                          <a:lnTo>
                            <a:pt x="2022" y="882"/>
                          </a:lnTo>
                          <a:lnTo>
                            <a:pt x="2022" y="888"/>
                          </a:lnTo>
                          <a:lnTo>
                            <a:pt x="2022" y="888"/>
                          </a:lnTo>
                          <a:lnTo>
                            <a:pt x="2022" y="894"/>
                          </a:lnTo>
                          <a:lnTo>
                            <a:pt x="2022" y="894"/>
                          </a:lnTo>
                          <a:lnTo>
                            <a:pt x="2028" y="894"/>
                          </a:lnTo>
                          <a:lnTo>
                            <a:pt x="2028" y="894"/>
                          </a:lnTo>
                          <a:lnTo>
                            <a:pt x="2028" y="894"/>
                          </a:lnTo>
                          <a:lnTo>
                            <a:pt x="2028" y="894"/>
                          </a:lnTo>
                          <a:lnTo>
                            <a:pt x="2028" y="888"/>
                          </a:lnTo>
                          <a:lnTo>
                            <a:pt x="2028" y="888"/>
                          </a:lnTo>
                          <a:lnTo>
                            <a:pt x="2034" y="882"/>
                          </a:lnTo>
                          <a:lnTo>
                            <a:pt x="2034" y="882"/>
                          </a:lnTo>
                          <a:lnTo>
                            <a:pt x="2034" y="876"/>
                          </a:lnTo>
                          <a:lnTo>
                            <a:pt x="2034" y="876"/>
                          </a:lnTo>
                          <a:lnTo>
                            <a:pt x="2034" y="870"/>
                          </a:lnTo>
                          <a:lnTo>
                            <a:pt x="2034" y="864"/>
                          </a:lnTo>
                          <a:lnTo>
                            <a:pt x="2040" y="864"/>
                          </a:lnTo>
                          <a:lnTo>
                            <a:pt x="2040" y="858"/>
                          </a:lnTo>
                          <a:lnTo>
                            <a:pt x="2040" y="858"/>
                          </a:lnTo>
                          <a:lnTo>
                            <a:pt x="2040" y="852"/>
                          </a:lnTo>
                          <a:lnTo>
                            <a:pt x="2040" y="846"/>
                          </a:lnTo>
                          <a:lnTo>
                            <a:pt x="2040" y="846"/>
                          </a:lnTo>
                          <a:lnTo>
                            <a:pt x="2047" y="846"/>
                          </a:lnTo>
                          <a:lnTo>
                            <a:pt x="2047" y="846"/>
                          </a:lnTo>
                          <a:lnTo>
                            <a:pt x="2047" y="846"/>
                          </a:lnTo>
                          <a:lnTo>
                            <a:pt x="2047" y="846"/>
                          </a:lnTo>
                          <a:lnTo>
                            <a:pt x="2047" y="846"/>
                          </a:lnTo>
                          <a:lnTo>
                            <a:pt x="2047" y="846"/>
                          </a:lnTo>
                          <a:lnTo>
                            <a:pt x="2053" y="846"/>
                          </a:lnTo>
                          <a:lnTo>
                            <a:pt x="2053" y="846"/>
                          </a:lnTo>
                          <a:lnTo>
                            <a:pt x="2053" y="846"/>
                          </a:lnTo>
                          <a:lnTo>
                            <a:pt x="2053" y="846"/>
                          </a:lnTo>
                          <a:lnTo>
                            <a:pt x="2053" y="846"/>
                          </a:lnTo>
                          <a:lnTo>
                            <a:pt x="2053" y="846"/>
                          </a:lnTo>
                          <a:lnTo>
                            <a:pt x="2059" y="846"/>
                          </a:lnTo>
                          <a:lnTo>
                            <a:pt x="2059" y="846"/>
                          </a:lnTo>
                          <a:lnTo>
                            <a:pt x="2059" y="846"/>
                          </a:lnTo>
                          <a:lnTo>
                            <a:pt x="2059" y="846"/>
                          </a:lnTo>
                          <a:lnTo>
                            <a:pt x="2059" y="846"/>
                          </a:lnTo>
                          <a:lnTo>
                            <a:pt x="2059" y="846"/>
                          </a:lnTo>
                          <a:lnTo>
                            <a:pt x="2065" y="846"/>
                          </a:lnTo>
                          <a:lnTo>
                            <a:pt x="2065" y="846"/>
                          </a:lnTo>
                          <a:lnTo>
                            <a:pt x="2065" y="846"/>
                          </a:lnTo>
                          <a:lnTo>
                            <a:pt x="2065" y="846"/>
                          </a:lnTo>
                          <a:lnTo>
                            <a:pt x="2065" y="852"/>
                          </a:lnTo>
                          <a:lnTo>
                            <a:pt x="2065" y="852"/>
                          </a:lnTo>
                          <a:lnTo>
                            <a:pt x="2071" y="852"/>
                          </a:lnTo>
                          <a:lnTo>
                            <a:pt x="2071" y="852"/>
                          </a:lnTo>
                          <a:lnTo>
                            <a:pt x="2071" y="852"/>
                          </a:lnTo>
                          <a:lnTo>
                            <a:pt x="2071" y="852"/>
                          </a:lnTo>
                          <a:lnTo>
                            <a:pt x="2071" y="852"/>
                          </a:lnTo>
                          <a:lnTo>
                            <a:pt x="2071" y="852"/>
                          </a:lnTo>
                          <a:lnTo>
                            <a:pt x="2078" y="852"/>
                          </a:lnTo>
                          <a:lnTo>
                            <a:pt x="2078" y="852"/>
                          </a:lnTo>
                          <a:lnTo>
                            <a:pt x="2078" y="852"/>
                          </a:lnTo>
                          <a:lnTo>
                            <a:pt x="2078" y="852"/>
                          </a:lnTo>
                          <a:lnTo>
                            <a:pt x="2078" y="852"/>
                          </a:lnTo>
                          <a:lnTo>
                            <a:pt x="2078" y="852"/>
                          </a:lnTo>
                          <a:lnTo>
                            <a:pt x="2084" y="852"/>
                          </a:lnTo>
                          <a:lnTo>
                            <a:pt x="2084" y="852"/>
                          </a:lnTo>
                          <a:lnTo>
                            <a:pt x="2084" y="852"/>
                          </a:lnTo>
                          <a:lnTo>
                            <a:pt x="2084" y="852"/>
                          </a:lnTo>
                          <a:lnTo>
                            <a:pt x="2084" y="852"/>
                          </a:lnTo>
                          <a:lnTo>
                            <a:pt x="2084" y="852"/>
                          </a:lnTo>
                          <a:lnTo>
                            <a:pt x="2090" y="852"/>
                          </a:lnTo>
                          <a:lnTo>
                            <a:pt x="2090" y="852"/>
                          </a:lnTo>
                          <a:lnTo>
                            <a:pt x="2090" y="852"/>
                          </a:lnTo>
                          <a:lnTo>
                            <a:pt x="2090" y="852"/>
                          </a:lnTo>
                          <a:lnTo>
                            <a:pt x="2090" y="852"/>
                          </a:lnTo>
                          <a:lnTo>
                            <a:pt x="2090" y="852"/>
                          </a:lnTo>
                          <a:lnTo>
                            <a:pt x="2096" y="852"/>
                          </a:lnTo>
                          <a:lnTo>
                            <a:pt x="2096" y="852"/>
                          </a:lnTo>
                          <a:lnTo>
                            <a:pt x="2096" y="852"/>
                          </a:lnTo>
                          <a:lnTo>
                            <a:pt x="2096" y="852"/>
                          </a:lnTo>
                          <a:lnTo>
                            <a:pt x="2096" y="852"/>
                          </a:lnTo>
                          <a:lnTo>
                            <a:pt x="2096" y="852"/>
                          </a:lnTo>
                          <a:lnTo>
                            <a:pt x="2103" y="852"/>
                          </a:lnTo>
                          <a:lnTo>
                            <a:pt x="2103" y="852"/>
                          </a:lnTo>
                          <a:lnTo>
                            <a:pt x="2103" y="852"/>
                          </a:lnTo>
                          <a:lnTo>
                            <a:pt x="2103" y="852"/>
                          </a:lnTo>
                          <a:lnTo>
                            <a:pt x="2103" y="852"/>
                          </a:lnTo>
                          <a:lnTo>
                            <a:pt x="2103" y="852"/>
                          </a:lnTo>
                          <a:lnTo>
                            <a:pt x="2109" y="852"/>
                          </a:lnTo>
                          <a:lnTo>
                            <a:pt x="2109" y="852"/>
                          </a:lnTo>
                          <a:lnTo>
                            <a:pt x="2109" y="852"/>
                          </a:lnTo>
                          <a:lnTo>
                            <a:pt x="2109" y="852"/>
                          </a:lnTo>
                          <a:lnTo>
                            <a:pt x="2109" y="852"/>
                          </a:lnTo>
                          <a:lnTo>
                            <a:pt x="2109" y="852"/>
                          </a:lnTo>
                          <a:lnTo>
                            <a:pt x="2109" y="852"/>
                          </a:lnTo>
                          <a:lnTo>
                            <a:pt x="2115" y="852"/>
                          </a:lnTo>
                          <a:lnTo>
                            <a:pt x="2115" y="852"/>
                          </a:lnTo>
                          <a:lnTo>
                            <a:pt x="2115" y="852"/>
                          </a:lnTo>
                          <a:lnTo>
                            <a:pt x="2115" y="852"/>
                          </a:lnTo>
                          <a:lnTo>
                            <a:pt x="2115" y="852"/>
                          </a:lnTo>
                          <a:lnTo>
                            <a:pt x="2115" y="852"/>
                          </a:lnTo>
                          <a:lnTo>
                            <a:pt x="2121" y="852"/>
                          </a:lnTo>
                          <a:lnTo>
                            <a:pt x="2121" y="852"/>
                          </a:lnTo>
                          <a:lnTo>
                            <a:pt x="2121" y="852"/>
                          </a:lnTo>
                          <a:lnTo>
                            <a:pt x="2121" y="852"/>
                          </a:lnTo>
                          <a:lnTo>
                            <a:pt x="2121" y="846"/>
                          </a:lnTo>
                          <a:lnTo>
                            <a:pt x="2121" y="846"/>
                          </a:lnTo>
                          <a:lnTo>
                            <a:pt x="2128" y="846"/>
                          </a:lnTo>
                          <a:lnTo>
                            <a:pt x="2128" y="846"/>
                          </a:lnTo>
                          <a:lnTo>
                            <a:pt x="2128" y="846"/>
                          </a:lnTo>
                          <a:lnTo>
                            <a:pt x="2128" y="846"/>
                          </a:lnTo>
                          <a:lnTo>
                            <a:pt x="2128" y="846"/>
                          </a:lnTo>
                          <a:lnTo>
                            <a:pt x="2128" y="846"/>
                          </a:lnTo>
                          <a:lnTo>
                            <a:pt x="2134" y="846"/>
                          </a:lnTo>
                          <a:lnTo>
                            <a:pt x="2134" y="846"/>
                          </a:lnTo>
                          <a:lnTo>
                            <a:pt x="2134" y="846"/>
                          </a:lnTo>
                          <a:lnTo>
                            <a:pt x="2134" y="846"/>
                          </a:lnTo>
                          <a:lnTo>
                            <a:pt x="2134" y="846"/>
                          </a:lnTo>
                          <a:lnTo>
                            <a:pt x="2134" y="846"/>
                          </a:lnTo>
                          <a:lnTo>
                            <a:pt x="2140" y="846"/>
                          </a:lnTo>
                          <a:lnTo>
                            <a:pt x="2140" y="846"/>
                          </a:lnTo>
                          <a:lnTo>
                            <a:pt x="2140" y="846"/>
                          </a:lnTo>
                          <a:lnTo>
                            <a:pt x="2140" y="846"/>
                          </a:lnTo>
                          <a:lnTo>
                            <a:pt x="2140" y="846"/>
                          </a:lnTo>
                          <a:lnTo>
                            <a:pt x="2140" y="846"/>
                          </a:lnTo>
                          <a:lnTo>
                            <a:pt x="2146" y="846"/>
                          </a:lnTo>
                          <a:lnTo>
                            <a:pt x="2146" y="846"/>
                          </a:lnTo>
                          <a:lnTo>
                            <a:pt x="2146" y="846"/>
                          </a:lnTo>
                          <a:lnTo>
                            <a:pt x="2146" y="852"/>
                          </a:lnTo>
                          <a:lnTo>
                            <a:pt x="2146" y="852"/>
                          </a:lnTo>
                          <a:lnTo>
                            <a:pt x="2153" y="858"/>
                          </a:lnTo>
                          <a:lnTo>
                            <a:pt x="2153" y="858"/>
                          </a:lnTo>
                          <a:lnTo>
                            <a:pt x="2153" y="864"/>
                          </a:lnTo>
                          <a:lnTo>
                            <a:pt x="2153" y="864"/>
                          </a:lnTo>
                          <a:lnTo>
                            <a:pt x="2153" y="870"/>
                          </a:lnTo>
                          <a:lnTo>
                            <a:pt x="2153" y="876"/>
                          </a:lnTo>
                          <a:lnTo>
                            <a:pt x="2153" y="876"/>
                          </a:lnTo>
                          <a:lnTo>
                            <a:pt x="2159" y="882"/>
                          </a:lnTo>
                          <a:lnTo>
                            <a:pt x="2159" y="888"/>
                          </a:lnTo>
                          <a:lnTo>
                            <a:pt x="2159" y="888"/>
                          </a:lnTo>
                          <a:lnTo>
                            <a:pt x="2159" y="894"/>
                          </a:lnTo>
                          <a:lnTo>
                            <a:pt x="2159" y="894"/>
                          </a:lnTo>
                          <a:lnTo>
                            <a:pt x="2165" y="894"/>
                          </a:lnTo>
                          <a:lnTo>
                            <a:pt x="2165" y="894"/>
                          </a:lnTo>
                          <a:lnTo>
                            <a:pt x="2165" y="894"/>
                          </a:lnTo>
                          <a:lnTo>
                            <a:pt x="2165" y="894"/>
                          </a:lnTo>
                          <a:lnTo>
                            <a:pt x="2165" y="894"/>
                          </a:lnTo>
                          <a:lnTo>
                            <a:pt x="2165" y="888"/>
                          </a:lnTo>
                          <a:lnTo>
                            <a:pt x="2165" y="888"/>
                          </a:lnTo>
                          <a:lnTo>
                            <a:pt x="2171" y="882"/>
                          </a:lnTo>
                          <a:lnTo>
                            <a:pt x="2171" y="876"/>
                          </a:lnTo>
                          <a:lnTo>
                            <a:pt x="2171" y="876"/>
                          </a:lnTo>
                          <a:lnTo>
                            <a:pt x="2171" y="870"/>
                          </a:lnTo>
                          <a:lnTo>
                            <a:pt x="2171" y="864"/>
                          </a:lnTo>
                          <a:lnTo>
                            <a:pt x="2171" y="864"/>
                          </a:lnTo>
                          <a:lnTo>
                            <a:pt x="2178" y="858"/>
                          </a:lnTo>
                          <a:lnTo>
                            <a:pt x="2178" y="858"/>
                          </a:lnTo>
                          <a:lnTo>
                            <a:pt x="2178" y="852"/>
                          </a:lnTo>
                          <a:lnTo>
                            <a:pt x="2178" y="852"/>
                          </a:lnTo>
                          <a:lnTo>
                            <a:pt x="2178" y="846"/>
                          </a:lnTo>
                          <a:lnTo>
                            <a:pt x="2184" y="846"/>
                          </a:lnTo>
                          <a:lnTo>
                            <a:pt x="2184" y="846"/>
                          </a:lnTo>
                          <a:lnTo>
                            <a:pt x="2184" y="846"/>
                          </a:lnTo>
                          <a:lnTo>
                            <a:pt x="2184" y="846"/>
                          </a:lnTo>
                          <a:lnTo>
                            <a:pt x="2184" y="846"/>
                          </a:lnTo>
                          <a:lnTo>
                            <a:pt x="2184" y="846"/>
                          </a:lnTo>
                          <a:lnTo>
                            <a:pt x="2190" y="846"/>
                          </a:lnTo>
                          <a:lnTo>
                            <a:pt x="2190" y="846"/>
                          </a:lnTo>
                          <a:lnTo>
                            <a:pt x="2190" y="846"/>
                          </a:lnTo>
                          <a:lnTo>
                            <a:pt x="2190" y="846"/>
                          </a:lnTo>
                          <a:lnTo>
                            <a:pt x="2190" y="846"/>
                          </a:lnTo>
                          <a:lnTo>
                            <a:pt x="2190" y="846"/>
                          </a:lnTo>
                          <a:lnTo>
                            <a:pt x="2196" y="846"/>
                          </a:lnTo>
                          <a:lnTo>
                            <a:pt x="2196" y="846"/>
                          </a:lnTo>
                          <a:lnTo>
                            <a:pt x="2196" y="846"/>
                          </a:lnTo>
                          <a:lnTo>
                            <a:pt x="2196" y="846"/>
                          </a:lnTo>
                          <a:lnTo>
                            <a:pt x="2196" y="846"/>
                          </a:lnTo>
                          <a:lnTo>
                            <a:pt x="2196" y="846"/>
                          </a:lnTo>
                          <a:lnTo>
                            <a:pt x="2203" y="846"/>
                          </a:lnTo>
                          <a:lnTo>
                            <a:pt x="2203" y="846"/>
                          </a:lnTo>
                          <a:lnTo>
                            <a:pt x="2203" y="846"/>
                          </a:lnTo>
                          <a:lnTo>
                            <a:pt x="2203" y="846"/>
                          </a:lnTo>
                          <a:lnTo>
                            <a:pt x="2203" y="852"/>
                          </a:lnTo>
                          <a:lnTo>
                            <a:pt x="2203" y="852"/>
                          </a:lnTo>
                          <a:lnTo>
                            <a:pt x="2209" y="852"/>
                          </a:lnTo>
                          <a:lnTo>
                            <a:pt x="2209" y="852"/>
                          </a:lnTo>
                          <a:lnTo>
                            <a:pt x="2209" y="852"/>
                          </a:lnTo>
                          <a:lnTo>
                            <a:pt x="2209" y="852"/>
                          </a:lnTo>
                          <a:lnTo>
                            <a:pt x="2209" y="852"/>
                          </a:lnTo>
                          <a:lnTo>
                            <a:pt x="2209" y="852"/>
                          </a:lnTo>
                          <a:lnTo>
                            <a:pt x="2209" y="852"/>
                          </a:lnTo>
                          <a:lnTo>
                            <a:pt x="2215" y="852"/>
                          </a:lnTo>
                          <a:lnTo>
                            <a:pt x="2215" y="852"/>
                          </a:lnTo>
                          <a:lnTo>
                            <a:pt x="2215" y="852"/>
                          </a:lnTo>
                          <a:lnTo>
                            <a:pt x="2215" y="852"/>
                          </a:lnTo>
                          <a:lnTo>
                            <a:pt x="2215" y="852"/>
                          </a:lnTo>
                          <a:lnTo>
                            <a:pt x="2215" y="852"/>
                          </a:lnTo>
                          <a:lnTo>
                            <a:pt x="2221" y="852"/>
                          </a:lnTo>
                          <a:lnTo>
                            <a:pt x="2221" y="852"/>
                          </a:lnTo>
                          <a:lnTo>
                            <a:pt x="2221" y="852"/>
                          </a:lnTo>
                          <a:lnTo>
                            <a:pt x="2221" y="852"/>
                          </a:lnTo>
                          <a:lnTo>
                            <a:pt x="2221" y="852"/>
                          </a:lnTo>
                          <a:lnTo>
                            <a:pt x="2221" y="852"/>
                          </a:lnTo>
                          <a:lnTo>
                            <a:pt x="2227" y="852"/>
                          </a:lnTo>
                          <a:lnTo>
                            <a:pt x="2227" y="852"/>
                          </a:lnTo>
                          <a:lnTo>
                            <a:pt x="2227" y="852"/>
                          </a:lnTo>
                          <a:lnTo>
                            <a:pt x="2227" y="852"/>
                          </a:lnTo>
                          <a:lnTo>
                            <a:pt x="2227" y="852"/>
                          </a:lnTo>
                          <a:lnTo>
                            <a:pt x="2227" y="852"/>
                          </a:lnTo>
                          <a:lnTo>
                            <a:pt x="2234" y="852"/>
                          </a:lnTo>
                          <a:lnTo>
                            <a:pt x="2234" y="852"/>
                          </a:lnTo>
                          <a:lnTo>
                            <a:pt x="2234" y="852"/>
                          </a:lnTo>
                          <a:lnTo>
                            <a:pt x="2234" y="852"/>
                          </a:lnTo>
                          <a:lnTo>
                            <a:pt x="2234" y="852"/>
                          </a:lnTo>
                          <a:lnTo>
                            <a:pt x="2234" y="852"/>
                          </a:lnTo>
                          <a:lnTo>
                            <a:pt x="2240" y="852"/>
                          </a:lnTo>
                          <a:lnTo>
                            <a:pt x="2240" y="852"/>
                          </a:lnTo>
                          <a:lnTo>
                            <a:pt x="2240" y="852"/>
                          </a:lnTo>
                          <a:lnTo>
                            <a:pt x="2240" y="852"/>
                          </a:lnTo>
                          <a:lnTo>
                            <a:pt x="2240" y="852"/>
                          </a:lnTo>
                          <a:lnTo>
                            <a:pt x="2240" y="852"/>
                          </a:lnTo>
                          <a:lnTo>
                            <a:pt x="2246" y="852"/>
                          </a:lnTo>
                          <a:lnTo>
                            <a:pt x="2246" y="852"/>
                          </a:lnTo>
                          <a:lnTo>
                            <a:pt x="2246" y="852"/>
                          </a:lnTo>
                          <a:lnTo>
                            <a:pt x="2246" y="852"/>
                          </a:lnTo>
                          <a:lnTo>
                            <a:pt x="2246" y="852"/>
                          </a:lnTo>
                          <a:lnTo>
                            <a:pt x="2246" y="852"/>
                          </a:lnTo>
                          <a:lnTo>
                            <a:pt x="2252" y="852"/>
                          </a:lnTo>
                          <a:lnTo>
                            <a:pt x="2252" y="852"/>
                          </a:lnTo>
                          <a:lnTo>
                            <a:pt x="2252" y="852"/>
                          </a:lnTo>
                          <a:lnTo>
                            <a:pt x="2252" y="852"/>
                          </a:lnTo>
                          <a:lnTo>
                            <a:pt x="2252" y="852"/>
                          </a:lnTo>
                          <a:lnTo>
                            <a:pt x="2252" y="852"/>
                          </a:lnTo>
                          <a:lnTo>
                            <a:pt x="2259" y="852"/>
                          </a:lnTo>
                          <a:lnTo>
                            <a:pt x="2259" y="852"/>
                          </a:lnTo>
                          <a:lnTo>
                            <a:pt x="2259" y="852"/>
                          </a:lnTo>
                          <a:lnTo>
                            <a:pt x="2259" y="852"/>
                          </a:lnTo>
                          <a:lnTo>
                            <a:pt x="2259" y="846"/>
                          </a:lnTo>
                          <a:lnTo>
                            <a:pt x="2259" y="846"/>
                          </a:lnTo>
                          <a:lnTo>
                            <a:pt x="2265" y="846"/>
                          </a:lnTo>
                          <a:lnTo>
                            <a:pt x="2265" y="846"/>
                          </a:lnTo>
                          <a:lnTo>
                            <a:pt x="2265" y="846"/>
                          </a:lnTo>
                          <a:lnTo>
                            <a:pt x="2265" y="846"/>
                          </a:lnTo>
                          <a:lnTo>
                            <a:pt x="2265" y="846"/>
                          </a:lnTo>
                          <a:lnTo>
                            <a:pt x="2265" y="846"/>
                          </a:lnTo>
                          <a:lnTo>
                            <a:pt x="2271" y="846"/>
                          </a:lnTo>
                          <a:lnTo>
                            <a:pt x="2271" y="846"/>
                          </a:lnTo>
                          <a:lnTo>
                            <a:pt x="2271" y="846"/>
                          </a:lnTo>
                          <a:lnTo>
                            <a:pt x="2271" y="846"/>
                          </a:lnTo>
                          <a:lnTo>
                            <a:pt x="2271" y="846"/>
                          </a:lnTo>
                          <a:lnTo>
                            <a:pt x="2271" y="846"/>
                          </a:lnTo>
                          <a:lnTo>
                            <a:pt x="2277" y="846"/>
                          </a:lnTo>
                          <a:lnTo>
                            <a:pt x="2277" y="846"/>
                          </a:lnTo>
                          <a:lnTo>
                            <a:pt x="2277" y="846"/>
                          </a:lnTo>
                          <a:lnTo>
                            <a:pt x="2277" y="846"/>
                          </a:lnTo>
                          <a:lnTo>
                            <a:pt x="2277" y="846"/>
                          </a:lnTo>
                          <a:lnTo>
                            <a:pt x="2277" y="846"/>
                          </a:lnTo>
                          <a:lnTo>
                            <a:pt x="2284" y="846"/>
                          </a:lnTo>
                          <a:lnTo>
                            <a:pt x="2284" y="846"/>
                          </a:lnTo>
                          <a:lnTo>
                            <a:pt x="2284" y="846"/>
                          </a:lnTo>
                          <a:lnTo>
                            <a:pt x="2284" y="852"/>
                          </a:lnTo>
                          <a:lnTo>
                            <a:pt x="2284" y="852"/>
                          </a:lnTo>
                          <a:lnTo>
                            <a:pt x="2290" y="858"/>
                          </a:lnTo>
                          <a:lnTo>
                            <a:pt x="2290" y="858"/>
                          </a:lnTo>
                          <a:lnTo>
                            <a:pt x="2290" y="864"/>
                          </a:lnTo>
                          <a:lnTo>
                            <a:pt x="2290" y="864"/>
                          </a:lnTo>
                          <a:lnTo>
                            <a:pt x="2290" y="870"/>
                          </a:lnTo>
                          <a:lnTo>
                            <a:pt x="2290" y="876"/>
                          </a:lnTo>
                          <a:lnTo>
                            <a:pt x="2290" y="876"/>
                          </a:lnTo>
                          <a:lnTo>
                            <a:pt x="2296" y="882"/>
                          </a:lnTo>
                          <a:lnTo>
                            <a:pt x="2296" y="882"/>
                          </a:lnTo>
                          <a:lnTo>
                            <a:pt x="2296" y="888"/>
                          </a:lnTo>
                          <a:lnTo>
                            <a:pt x="2296" y="894"/>
                          </a:lnTo>
                          <a:lnTo>
                            <a:pt x="2296" y="894"/>
                          </a:lnTo>
                          <a:lnTo>
                            <a:pt x="2296" y="894"/>
                          </a:lnTo>
                          <a:lnTo>
                            <a:pt x="2302" y="894"/>
                          </a:lnTo>
                          <a:lnTo>
                            <a:pt x="2302" y="894"/>
                          </a:lnTo>
                          <a:lnTo>
                            <a:pt x="2302" y="894"/>
                          </a:lnTo>
                          <a:lnTo>
                            <a:pt x="2302" y="894"/>
                          </a:lnTo>
                          <a:lnTo>
                            <a:pt x="2302" y="888"/>
                          </a:lnTo>
                          <a:lnTo>
                            <a:pt x="2302" y="888"/>
                          </a:lnTo>
                          <a:lnTo>
                            <a:pt x="2309" y="882"/>
                          </a:lnTo>
                          <a:lnTo>
                            <a:pt x="2309" y="882"/>
                          </a:lnTo>
                          <a:lnTo>
                            <a:pt x="2309" y="876"/>
                          </a:lnTo>
                          <a:lnTo>
                            <a:pt x="2309" y="870"/>
                          </a:lnTo>
                          <a:lnTo>
                            <a:pt x="2309" y="864"/>
                          </a:lnTo>
                          <a:lnTo>
                            <a:pt x="2309" y="864"/>
                          </a:lnTo>
                          <a:lnTo>
                            <a:pt x="2315" y="858"/>
                          </a:lnTo>
                          <a:lnTo>
                            <a:pt x="2315" y="858"/>
                          </a:lnTo>
                          <a:lnTo>
                            <a:pt x="2315" y="852"/>
                          </a:lnTo>
                          <a:lnTo>
                            <a:pt x="2315" y="852"/>
                          </a:lnTo>
                          <a:lnTo>
                            <a:pt x="2315" y="846"/>
                          </a:lnTo>
                          <a:lnTo>
                            <a:pt x="2315" y="846"/>
                          </a:lnTo>
                          <a:lnTo>
                            <a:pt x="2321" y="846"/>
                          </a:lnTo>
                          <a:lnTo>
                            <a:pt x="2321" y="846"/>
                          </a:lnTo>
                          <a:lnTo>
                            <a:pt x="2321" y="846"/>
                          </a:lnTo>
                          <a:lnTo>
                            <a:pt x="2321" y="846"/>
                          </a:lnTo>
                          <a:lnTo>
                            <a:pt x="2321" y="846"/>
                          </a:lnTo>
                          <a:lnTo>
                            <a:pt x="2321" y="846"/>
                          </a:lnTo>
                          <a:lnTo>
                            <a:pt x="2327" y="846"/>
                          </a:lnTo>
                          <a:lnTo>
                            <a:pt x="2327" y="846"/>
                          </a:lnTo>
                          <a:lnTo>
                            <a:pt x="2327" y="846"/>
                          </a:lnTo>
                          <a:lnTo>
                            <a:pt x="2327" y="846"/>
                          </a:lnTo>
                          <a:lnTo>
                            <a:pt x="2327" y="846"/>
                          </a:lnTo>
                          <a:lnTo>
                            <a:pt x="2327" y="846"/>
                          </a:lnTo>
                          <a:lnTo>
                            <a:pt x="2334" y="846"/>
                          </a:lnTo>
                          <a:lnTo>
                            <a:pt x="2334" y="846"/>
                          </a:lnTo>
                          <a:lnTo>
                            <a:pt x="2334" y="846"/>
                          </a:lnTo>
                          <a:lnTo>
                            <a:pt x="2334" y="846"/>
                          </a:lnTo>
                          <a:lnTo>
                            <a:pt x="2334" y="846"/>
                          </a:lnTo>
                          <a:lnTo>
                            <a:pt x="2334" y="846"/>
                          </a:lnTo>
                          <a:lnTo>
                            <a:pt x="2340" y="846"/>
                          </a:lnTo>
                          <a:lnTo>
                            <a:pt x="2340" y="846"/>
                          </a:lnTo>
                          <a:lnTo>
                            <a:pt x="2340" y="846"/>
                          </a:lnTo>
                          <a:lnTo>
                            <a:pt x="2340" y="852"/>
                          </a:lnTo>
                          <a:lnTo>
                            <a:pt x="2340" y="852"/>
                          </a:lnTo>
                          <a:lnTo>
                            <a:pt x="2340" y="852"/>
                          </a:lnTo>
                          <a:lnTo>
                            <a:pt x="2346" y="852"/>
                          </a:lnTo>
                          <a:lnTo>
                            <a:pt x="2346" y="852"/>
                          </a:lnTo>
                          <a:lnTo>
                            <a:pt x="2346" y="852"/>
                          </a:lnTo>
                          <a:lnTo>
                            <a:pt x="2346" y="852"/>
                          </a:lnTo>
                          <a:lnTo>
                            <a:pt x="2346" y="852"/>
                          </a:lnTo>
                          <a:lnTo>
                            <a:pt x="2346" y="852"/>
                          </a:lnTo>
                          <a:lnTo>
                            <a:pt x="2352" y="852"/>
                          </a:lnTo>
                          <a:lnTo>
                            <a:pt x="2352" y="852"/>
                          </a:lnTo>
                          <a:lnTo>
                            <a:pt x="2352" y="852"/>
                          </a:lnTo>
                          <a:lnTo>
                            <a:pt x="2352" y="852"/>
                          </a:lnTo>
                          <a:lnTo>
                            <a:pt x="2352" y="852"/>
                          </a:lnTo>
                          <a:lnTo>
                            <a:pt x="2352" y="852"/>
                          </a:lnTo>
                          <a:lnTo>
                            <a:pt x="2359" y="852"/>
                          </a:lnTo>
                          <a:lnTo>
                            <a:pt x="2359" y="852"/>
                          </a:lnTo>
                          <a:lnTo>
                            <a:pt x="2359" y="852"/>
                          </a:lnTo>
                          <a:lnTo>
                            <a:pt x="2359" y="852"/>
                          </a:lnTo>
                          <a:lnTo>
                            <a:pt x="2359" y="852"/>
                          </a:lnTo>
                          <a:lnTo>
                            <a:pt x="2359" y="852"/>
                          </a:lnTo>
                          <a:lnTo>
                            <a:pt x="2365" y="852"/>
                          </a:lnTo>
                          <a:lnTo>
                            <a:pt x="2365" y="852"/>
                          </a:lnTo>
                          <a:lnTo>
                            <a:pt x="2365" y="852"/>
                          </a:lnTo>
                          <a:lnTo>
                            <a:pt x="2365" y="852"/>
                          </a:lnTo>
                          <a:lnTo>
                            <a:pt x="2365" y="852"/>
                          </a:lnTo>
                          <a:lnTo>
                            <a:pt x="2365" y="852"/>
                          </a:lnTo>
                          <a:lnTo>
                            <a:pt x="2371" y="852"/>
                          </a:lnTo>
                          <a:lnTo>
                            <a:pt x="2371" y="852"/>
                          </a:lnTo>
                          <a:lnTo>
                            <a:pt x="2371" y="852"/>
                          </a:lnTo>
                          <a:lnTo>
                            <a:pt x="2371" y="852"/>
                          </a:lnTo>
                          <a:lnTo>
                            <a:pt x="2371" y="852"/>
                          </a:lnTo>
                          <a:lnTo>
                            <a:pt x="2371" y="852"/>
                          </a:lnTo>
                          <a:lnTo>
                            <a:pt x="2377" y="852"/>
                          </a:lnTo>
                          <a:lnTo>
                            <a:pt x="2377" y="852"/>
                          </a:lnTo>
                          <a:lnTo>
                            <a:pt x="2377" y="852"/>
                          </a:lnTo>
                          <a:lnTo>
                            <a:pt x="2377" y="852"/>
                          </a:lnTo>
                          <a:lnTo>
                            <a:pt x="2377" y="852"/>
                          </a:lnTo>
                          <a:lnTo>
                            <a:pt x="2377" y="852"/>
                          </a:lnTo>
                          <a:lnTo>
                            <a:pt x="2383" y="852"/>
                          </a:lnTo>
                          <a:lnTo>
                            <a:pt x="2383" y="852"/>
                          </a:lnTo>
                          <a:lnTo>
                            <a:pt x="2383" y="852"/>
                          </a:lnTo>
                          <a:lnTo>
                            <a:pt x="2383" y="852"/>
                          </a:lnTo>
                          <a:lnTo>
                            <a:pt x="2383" y="852"/>
                          </a:lnTo>
                          <a:lnTo>
                            <a:pt x="2383" y="852"/>
                          </a:lnTo>
                          <a:lnTo>
                            <a:pt x="2390" y="852"/>
                          </a:lnTo>
                          <a:lnTo>
                            <a:pt x="2390" y="852"/>
                          </a:lnTo>
                          <a:lnTo>
                            <a:pt x="2390" y="852"/>
                          </a:lnTo>
                          <a:lnTo>
                            <a:pt x="2390" y="852"/>
                          </a:lnTo>
                          <a:lnTo>
                            <a:pt x="2390" y="852"/>
                          </a:lnTo>
                          <a:lnTo>
                            <a:pt x="2390" y="852"/>
                          </a:lnTo>
                          <a:lnTo>
                            <a:pt x="2396" y="852"/>
                          </a:lnTo>
                          <a:lnTo>
                            <a:pt x="2396" y="852"/>
                          </a:lnTo>
                          <a:lnTo>
                            <a:pt x="2396" y="852"/>
                          </a:lnTo>
                          <a:lnTo>
                            <a:pt x="2396" y="852"/>
                          </a:lnTo>
                          <a:lnTo>
                            <a:pt x="2396" y="846"/>
                          </a:lnTo>
                          <a:lnTo>
                            <a:pt x="2396" y="846"/>
                          </a:lnTo>
                          <a:lnTo>
                            <a:pt x="2402" y="846"/>
                          </a:lnTo>
                          <a:lnTo>
                            <a:pt x="2402" y="846"/>
                          </a:lnTo>
                          <a:lnTo>
                            <a:pt x="2402" y="846"/>
                          </a:lnTo>
                          <a:lnTo>
                            <a:pt x="2402" y="846"/>
                          </a:lnTo>
                          <a:lnTo>
                            <a:pt x="2402" y="846"/>
                          </a:lnTo>
                          <a:lnTo>
                            <a:pt x="2402" y="846"/>
                          </a:lnTo>
                          <a:lnTo>
                            <a:pt x="2408" y="846"/>
                          </a:lnTo>
                          <a:lnTo>
                            <a:pt x="2408" y="846"/>
                          </a:lnTo>
                          <a:lnTo>
                            <a:pt x="2408" y="846"/>
                          </a:lnTo>
                          <a:lnTo>
                            <a:pt x="2408" y="846"/>
                          </a:lnTo>
                          <a:lnTo>
                            <a:pt x="2408" y="846"/>
                          </a:lnTo>
                          <a:lnTo>
                            <a:pt x="2408" y="846"/>
                          </a:lnTo>
                          <a:lnTo>
                            <a:pt x="2415" y="846"/>
                          </a:lnTo>
                          <a:lnTo>
                            <a:pt x="2415" y="846"/>
                          </a:lnTo>
                          <a:lnTo>
                            <a:pt x="2415" y="846"/>
                          </a:lnTo>
                          <a:lnTo>
                            <a:pt x="2415" y="846"/>
                          </a:lnTo>
                          <a:lnTo>
                            <a:pt x="2415" y="846"/>
                          </a:lnTo>
                          <a:lnTo>
                            <a:pt x="2415" y="846"/>
                          </a:lnTo>
                          <a:lnTo>
                            <a:pt x="2421" y="846"/>
                          </a:lnTo>
                          <a:lnTo>
                            <a:pt x="2421" y="846"/>
                          </a:lnTo>
                          <a:lnTo>
                            <a:pt x="2421" y="846"/>
                          </a:lnTo>
                          <a:lnTo>
                            <a:pt x="2421" y="846"/>
                          </a:lnTo>
                          <a:lnTo>
                            <a:pt x="2421" y="852"/>
                          </a:lnTo>
                          <a:lnTo>
                            <a:pt x="2421" y="852"/>
                          </a:lnTo>
                          <a:lnTo>
                            <a:pt x="2427" y="858"/>
                          </a:lnTo>
                          <a:lnTo>
                            <a:pt x="2427" y="864"/>
                          </a:lnTo>
                          <a:lnTo>
                            <a:pt x="2427" y="864"/>
                          </a:lnTo>
                          <a:lnTo>
                            <a:pt x="2427" y="870"/>
                          </a:lnTo>
                          <a:lnTo>
                            <a:pt x="2427" y="876"/>
                          </a:lnTo>
                          <a:lnTo>
                            <a:pt x="2427" y="876"/>
                          </a:lnTo>
                          <a:lnTo>
                            <a:pt x="2433" y="882"/>
                          </a:lnTo>
                          <a:lnTo>
                            <a:pt x="2433" y="882"/>
                          </a:lnTo>
                          <a:lnTo>
                            <a:pt x="2433" y="888"/>
                          </a:lnTo>
                          <a:lnTo>
                            <a:pt x="2433" y="888"/>
                          </a:lnTo>
                          <a:lnTo>
                            <a:pt x="2433" y="894"/>
                          </a:lnTo>
                          <a:lnTo>
                            <a:pt x="2433" y="894"/>
                          </a:lnTo>
                          <a:lnTo>
                            <a:pt x="2440" y="894"/>
                          </a:lnTo>
                          <a:lnTo>
                            <a:pt x="2440" y="894"/>
                          </a:lnTo>
                          <a:lnTo>
                            <a:pt x="2440" y="894"/>
                          </a:lnTo>
                          <a:lnTo>
                            <a:pt x="2440" y="894"/>
                          </a:lnTo>
                          <a:lnTo>
                            <a:pt x="2440" y="888"/>
                          </a:lnTo>
                          <a:lnTo>
                            <a:pt x="2440" y="888"/>
                          </a:lnTo>
                          <a:lnTo>
                            <a:pt x="2446" y="882"/>
                          </a:lnTo>
                          <a:lnTo>
                            <a:pt x="2446" y="882"/>
                          </a:lnTo>
                          <a:lnTo>
                            <a:pt x="2446" y="876"/>
                          </a:lnTo>
                          <a:lnTo>
                            <a:pt x="2446" y="876"/>
                          </a:lnTo>
                          <a:lnTo>
                            <a:pt x="2446" y="864"/>
                          </a:lnTo>
                          <a:lnTo>
                            <a:pt x="2446" y="864"/>
                          </a:lnTo>
                          <a:lnTo>
                            <a:pt x="2452" y="858"/>
                          </a:lnTo>
                          <a:lnTo>
                            <a:pt x="2452" y="858"/>
                          </a:lnTo>
                          <a:lnTo>
                            <a:pt x="2452" y="852"/>
                          </a:lnTo>
                          <a:lnTo>
                            <a:pt x="2452" y="852"/>
                          </a:lnTo>
                          <a:lnTo>
                            <a:pt x="2452" y="846"/>
                          </a:lnTo>
                          <a:lnTo>
                            <a:pt x="2452" y="846"/>
                          </a:lnTo>
                          <a:lnTo>
                            <a:pt x="2458" y="846"/>
                          </a:lnTo>
                          <a:lnTo>
                            <a:pt x="2458" y="846"/>
                          </a:lnTo>
                          <a:lnTo>
                            <a:pt x="2458" y="846"/>
                          </a:lnTo>
                          <a:lnTo>
                            <a:pt x="2458" y="846"/>
                          </a:lnTo>
                          <a:lnTo>
                            <a:pt x="2458" y="846"/>
                          </a:lnTo>
                          <a:lnTo>
                            <a:pt x="2458" y="846"/>
                          </a:lnTo>
                          <a:lnTo>
                            <a:pt x="2465" y="846"/>
                          </a:lnTo>
                          <a:lnTo>
                            <a:pt x="2465" y="846"/>
                          </a:lnTo>
                          <a:lnTo>
                            <a:pt x="2465" y="846"/>
                          </a:lnTo>
                          <a:lnTo>
                            <a:pt x="2465" y="846"/>
                          </a:lnTo>
                          <a:lnTo>
                            <a:pt x="2465" y="846"/>
                          </a:lnTo>
                          <a:lnTo>
                            <a:pt x="2465" y="846"/>
                          </a:lnTo>
                          <a:lnTo>
                            <a:pt x="2471" y="846"/>
                          </a:lnTo>
                          <a:lnTo>
                            <a:pt x="2471" y="846"/>
                          </a:lnTo>
                          <a:lnTo>
                            <a:pt x="2471" y="846"/>
                          </a:lnTo>
                          <a:lnTo>
                            <a:pt x="2471" y="846"/>
                          </a:lnTo>
                          <a:lnTo>
                            <a:pt x="2471" y="846"/>
                          </a:lnTo>
                          <a:lnTo>
                            <a:pt x="2471" y="846"/>
                          </a:lnTo>
                          <a:lnTo>
                            <a:pt x="2477" y="846"/>
                          </a:lnTo>
                          <a:lnTo>
                            <a:pt x="2477" y="846"/>
                          </a:lnTo>
                          <a:lnTo>
                            <a:pt x="2477" y="846"/>
                          </a:lnTo>
                          <a:lnTo>
                            <a:pt x="2477" y="852"/>
                          </a:lnTo>
                          <a:lnTo>
                            <a:pt x="2477" y="852"/>
                          </a:lnTo>
                          <a:lnTo>
                            <a:pt x="2477" y="852"/>
                          </a:lnTo>
                          <a:lnTo>
                            <a:pt x="2483" y="852"/>
                          </a:lnTo>
                          <a:lnTo>
                            <a:pt x="2483" y="852"/>
                          </a:lnTo>
                          <a:lnTo>
                            <a:pt x="2483" y="852"/>
                          </a:lnTo>
                          <a:lnTo>
                            <a:pt x="2483" y="852"/>
                          </a:lnTo>
                          <a:lnTo>
                            <a:pt x="2483" y="852"/>
                          </a:lnTo>
                          <a:lnTo>
                            <a:pt x="2483" y="852"/>
                          </a:lnTo>
                          <a:lnTo>
                            <a:pt x="2490" y="852"/>
                          </a:lnTo>
                          <a:lnTo>
                            <a:pt x="2490" y="852"/>
                          </a:lnTo>
                          <a:lnTo>
                            <a:pt x="2490" y="852"/>
                          </a:lnTo>
                          <a:lnTo>
                            <a:pt x="2490" y="852"/>
                          </a:lnTo>
                          <a:lnTo>
                            <a:pt x="2490" y="852"/>
                          </a:lnTo>
                          <a:lnTo>
                            <a:pt x="2490" y="852"/>
                          </a:lnTo>
                          <a:lnTo>
                            <a:pt x="2496" y="852"/>
                          </a:lnTo>
                          <a:lnTo>
                            <a:pt x="2496" y="852"/>
                          </a:lnTo>
                          <a:lnTo>
                            <a:pt x="2496" y="852"/>
                          </a:lnTo>
                          <a:lnTo>
                            <a:pt x="2496" y="852"/>
                          </a:lnTo>
                          <a:lnTo>
                            <a:pt x="2496" y="852"/>
                          </a:lnTo>
                          <a:lnTo>
                            <a:pt x="2496" y="852"/>
                          </a:lnTo>
                          <a:lnTo>
                            <a:pt x="2502" y="852"/>
                          </a:lnTo>
                          <a:lnTo>
                            <a:pt x="2502" y="852"/>
                          </a:lnTo>
                          <a:lnTo>
                            <a:pt x="2502" y="852"/>
                          </a:lnTo>
                          <a:lnTo>
                            <a:pt x="2502" y="852"/>
                          </a:lnTo>
                          <a:lnTo>
                            <a:pt x="2502" y="852"/>
                          </a:lnTo>
                          <a:lnTo>
                            <a:pt x="2502" y="852"/>
                          </a:lnTo>
                          <a:lnTo>
                            <a:pt x="2508" y="852"/>
                          </a:lnTo>
                          <a:lnTo>
                            <a:pt x="2508" y="852"/>
                          </a:lnTo>
                          <a:lnTo>
                            <a:pt x="2508" y="852"/>
                          </a:lnTo>
                          <a:lnTo>
                            <a:pt x="2508" y="852"/>
                          </a:lnTo>
                          <a:lnTo>
                            <a:pt x="2508" y="852"/>
                          </a:lnTo>
                          <a:lnTo>
                            <a:pt x="2508" y="852"/>
                          </a:lnTo>
                          <a:lnTo>
                            <a:pt x="2515" y="852"/>
                          </a:lnTo>
                          <a:lnTo>
                            <a:pt x="2515" y="852"/>
                          </a:lnTo>
                          <a:lnTo>
                            <a:pt x="2515" y="852"/>
                          </a:lnTo>
                          <a:lnTo>
                            <a:pt x="2515" y="852"/>
                          </a:lnTo>
                          <a:lnTo>
                            <a:pt x="2515" y="852"/>
                          </a:lnTo>
                          <a:lnTo>
                            <a:pt x="2515" y="852"/>
                          </a:lnTo>
                          <a:lnTo>
                            <a:pt x="2521" y="858"/>
                          </a:lnTo>
                          <a:lnTo>
                            <a:pt x="2521" y="858"/>
                          </a:lnTo>
                          <a:lnTo>
                            <a:pt x="2521" y="858"/>
                          </a:lnTo>
                          <a:lnTo>
                            <a:pt x="2521" y="864"/>
                          </a:lnTo>
                          <a:lnTo>
                            <a:pt x="2521" y="870"/>
                          </a:lnTo>
                          <a:lnTo>
                            <a:pt x="2521" y="876"/>
                          </a:lnTo>
                          <a:lnTo>
                            <a:pt x="2527" y="882"/>
                          </a:lnTo>
                          <a:lnTo>
                            <a:pt x="2527" y="882"/>
                          </a:lnTo>
                          <a:lnTo>
                            <a:pt x="2527" y="888"/>
                          </a:lnTo>
                          <a:lnTo>
                            <a:pt x="2527" y="894"/>
                          </a:lnTo>
                          <a:lnTo>
                            <a:pt x="2527" y="900"/>
                          </a:lnTo>
                          <a:lnTo>
                            <a:pt x="2527" y="906"/>
                          </a:lnTo>
                          <a:lnTo>
                            <a:pt x="2527" y="912"/>
                          </a:lnTo>
                          <a:lnTo>
                            <a:pt x="2533" y="918"/>
                          </a:lnTo>
                          <a:lnTo>
                            <a:pt x="2533" y="918"/>
                          </a:lnTo>
                          <a:lnTo>
                            <a:pt x="2533" y="930"/>
                          </a:lnTo>
                          <a:lnTo>
                            <a:pt x="2533" y="936"/>
                          </a:lnTo>
                          <a:lnTo>
                            <a:pt x="2533" y="936"/>
                          </a:lnTo>
                          <a:lnTo>
                            <a:pt x="2539" y="942"/>
                          </a:lnTo>
                          <a:lnTo>
                            <a:pt x="2539" y="948"/>
                          </a:lnTo>
                          <a:lnTo>
                            <a:pt x="2539" y="954"/>
                          </a:lnTo>
                          <a:lnTo>
                            <a:pt x="2539" y="954"/>
                          </a:lnTo>
                          <a:lnTo>
                            <a:pt x="2539" y="960"/>
                          </a:lnTo>
                          <a:lnTo>
                            <a:pt x="2539" y="960"/>
                          </a:lnTo>
                          <a:lnTo>
                            <a:pt x="2546" y="966"/>
                          </a:lnTo>
                          <a:lnTo>
                            <a:pt x="2546" y="972"/>
                          </a:lnTo>
                          <a:lnTo>
                            <a:pt x="2546" y="972"/>
                          </a:lnTo>
                          <a:lnTo>
                            <a:pt x="2546" y="978"/>
                          </a:lnTo>
                          <a:lnTo>
                            <a:pt x="2546" y="978"/>
                          </a:lnTo>
                          <a:lnTo>
                            <a:pt x="2546" y="978"/>
                          </a:lnTo>
                          <a:lnTo>
                            <a:pt x="2546" y="978"/>
                          </a:lnTo>
                          <a:lnTo>
                            <a:pt x="2552" y="978"/>
                          </a:lnTo>
                          <a:lnTo>
                            <a:pt x="2552" y="978"/>
                          </a:lnTo>
                          <a:lnTo>
                            <a:pt x="2552" y="972"/>
                          </a:lnTo>
                          <a:lnTo>
                            <a:pt x="2552" y="972"/>
                          </a:lnTo>
                          <a:lnTo>
                            <a:pt x="2552" y="972"/>
                          </a:lnTo>
                          <a:lnTo>
                            <a:pt x="2558" y="972"/>
                          </a:lnTo>
                          <a:lnTo>
                            <a:pt x="2558" y="966"/>
                          </a:lnTo>
                          <a:lnTo>
                            <a:pt x="2558" y="966"/>
                          </a:lnTo>
                          <a:lnTo>
                            <a:pt x="2558" y="966"/>
                          </a:lnTo>
                          <a:lnTo>
                            <a:pt x="2558" y="960"/>
                          </a:lnTo>
                          <a:lnTo>
                            <a:pt x="2558" y="960"/>
                          </a:lnTo>
                          <a:lnTo>
                            <a:pt x="2564" y="954"/>
                          </a:lnTo>
                          <a:lnTo>
                            <a:pt x="2564" y="954"/>
                          </a:lnTo>
                          <a:lnTo>
                            <a:pt x="2564" y="954"/>
                          </a:lnTo>
                          <a:lnTo>
                            <a:pt x="2564" y="948"/>
                          </a:lnTo>
                          <a:lnTo>
                            <a:pt x="2564" y="948"/>
                          </a:lnTo>
                          <a:lnTo>
                            <a:pt x="2564" y="948"/>
                          </a:lnTo>
                          <a:lnTo>
                            <a:pt x="2564" y="942"/>
                          </a:lnTo>
                          <a:lnTo>
                            <a:pt x="2571" y="942"/>
                          </a:lnTo>
                          <a:lnTo>
                            <a:pt x="2571" y="936"/>
                          </a:lnTo>
                          <a:lnTo>
                            <a:pt x="2571" y="936"/>
                          </a:lnTo>
                          <a:lnTo>
                            <a:pt x="2571" y="930"/>
                          </a:lnTo>
                          <a:lnTo>
                            <a:pt x="2571" y="930"/>
                          </a:lnTo>
                          <a:lnTo>
                            <a:pt x="2577" y="924"/>
                          </a:lnTo>
                          <a:lnTo>
                            <a:pt x="2577" y="924"/>
                          </a:lnTo>
                          <a:lnTo>
                            <a:pt x="2577" y="924"/>
                          </a:lnTo>
                          <a:lnTo>
                            <a:pt x="2577" y="924"/>
                          </a:lnTo>
                          <a:lnTo>
                            <a:pt x="2577" y="924"/>
                          </a:lnTo>
                          <a:lnTo>
                            <a:pt x="2577" y="924"/>
                          </a:lnTo>
                          <a:lnTo>
                            <a:pt x="2577" y="924"/>
                          </a:lnTo>
                          <a:lnTo>
                            <a:pt x="2583" y="924"/>
                          </a:lnTo>
                          <a:lnTo>
                            <a:pt x="2583" y="924"/>
                          </a:lnTo>
                          <a:lnTo>
                            <a:pt x="2583" y="924"/>
                          </a:lnTo>
                          <a:lnTo>
                            <a:pt x="2583" y="930"/>
                          </a:lnTo>
                          <a:lnTo>
                            <a:pt x="2583" y="930"/>
                          </a:lnTo>
                          <a:lnTo>
                            <a:pt x="2583" y="930"/>
                          </a:lnTo>
                          <a:lnTo>
                            <a:pt x="2589" y="930"/>
                          </a:lnTo>
                          <a:lnTo>
                            <a:pt x="2589" y="930"/>
                          </a:lnTo>
                          <a:lnTo>
                            <a:pt x="2589" y="930"/>
                          </a:lnTo>
                          <a:lnTo>
                            <a:pt x="2589" y="930"/>
                          </a:lnTo>
                          <a:lnTo>
                            <a:pt x="2589" y="936"/>
                          </a:lnTo>
                          <a:lnTo>
                            <a:pt x="2596" y="936"/>
                          </a:lnTo>
                          <a:lnTo>
                            <a:pt x="2596" y="936"/>
                          </a:lnTo>
                          <a:lnTo>
                            <a:pt x="2596" y="936"/>
                          </a:lnTo>
                          <a:lnTo>
                            <a:pt x="2596" y="936"/>
                          </a:lnTo>
                          <a:lnTo>
                            <a:pt x="2596" y="936"/>
                          </a:lnTo>
                          <a:lnTo>
                            <a:pt x="2596" y="936"/>
                          </a:lnTo>
                          <a:lnTo>
                            <a:pt x="2602" y="942"/>
                          </a:lnTo>
                          <a:lnTo>
                            <a:pt x="2602" y="942"/>
                          </a:lnTo>
                          <a:lnTo>
                            <a:pt x="2602" y="942"/>
                          </a:lnTo>
                          <a:lnTo>
                            <a:pt x="2602" y="942"/>
                          </a:lnTo>
                          <a:lnTo>
                            <a:pt x="2602" y="942"/>
                          </a:lnTo>
                          <a:lnTo>
                            <a:pt x="2602" y="942"/>
                          </a:lnTo>
                          <a:lnTo>
                            <a:pt x="2602" y="942"/>
                          </a:lnTo>
                          <a:lnTo>
                            <a:pt x="2608" y="942"/>
                          </a:lnTo>
                          <a:lnTo>
                            <a:pt x="2608" y="942"/>
                          </a:lnTo>
                          <a:lnTo>
                            <a:pt x="2608" y="948"/>
                          </a:lnTo>
                          <a:lnTo>
                            <a:pt x="2608" y="948"/>
                          </a:lnTo>
                          <a:lnTo>
                            <a:pt x="2608" y="948"/>
                          </a:lnTo>
                          <a:lnTo>
                            <a:pt x="2614" y="948"/>
                          </a:lnTo>
                          <a:lnTo>
                            <a:pt x="2614" y="948"/>
                          </a:lnTo>
                          <a:lnTo>
                            <a:pt x="2614" y="948"/>
                          </a:lnTo>
                          <a:lnTo>
                            <a:pt x="2614" y="948"/>
                          </a:lnTo>
                          <a:lnTo>
                            <a:pt x="2614" y="948"/>
                          </a:lnTo>
                          <a:lnTo>
                            <a:pt x="2614" y="948"/>
                          </a:lnTo>
                          <a:lnTo>
                            <a:pt x="2614" y="948"/>
                          </a:lnTo>
                          <a:lnTo>
                            <a:pt x="2621" y="948"/>
                          </a:lnTo>
                          <a:lnTo>
                            <a:pt x="2621" y="948"/>
                          </a:lnTo>
                          <a:lnTo>
                            <a:pt x="2621" y="948"/>
                          </a:lnTo>
                          <a:lnTo>
                            <a:pt x="2621" y="948"/>
                          </a:lnTo>
                          <a:lnTo>
                            <a:pt x="2621" y="954"/>
                          </a:lnTo>
                          <a:lnTo>
                            <a:pt x="2621" y="954"/>
                          </a:lnTo>
                          <a:lnTo>
                            <a:pt x="2627" y="954"/>
                          </a:lnTo>
                          <a:lnTo>
                            <a:pt x="2627" y="954"/>
                          </a:lnTo>
                          <a:lnTo>
                            <a:pt x="2627" y="954"/>
                          </a:lnTo>
                          <a:lnTo>
                            <a:pt x="2627" y="954"/>
                          </a:lnTo>
                          <a:lnTo>
                            <a:pt x="2627" y="954"/>
                          </a:lnTo>
                          <a:lnTo>
                            <a:pt x="2627" y="954"/>
                          </a:lnTo>
                          <a:lnTo>
                            <a:pt x="2633" y="954"/>
                          </a:lnTo>
                          <a:lnTo>
                            <a:pt x="2633" y="954"/>
                          </a:lnTo>
                          <a:lnTo>
                            <a:pt x="2633" y="960"/>
                          </a:lnTo>
                          <a:lnTo>
                            <a:pt x="2633" y="960"/>
                          </a:lnTo>
                          <a:lnTo>
                            <a:pt x="2633" y="966"/>
                          </a:lnTo>
                          <a:lnTo>
                            <a:pt x="2633" y="966"/>
                          </a:lnTo>
                          <a:lnTo>
                            <a:pt x="2639" y="972"/>
                          </a:lnTo>
                          <a:lnTo>
                            <a:pt x="2639" y="972"/>
                          </a:lnTo>
                          <a:lnTo>
                            <a:pt x="2639" y="978"/>
                          </a:lnTo>
                          <a:lnTo>
                            <a:pt x="2639" y="984"/>
                          </a:lnTo>
                          <a:lnTo>
                            <a:pt x="2639" y="984"/>
                          </a:lnTo>
                          <a:lnTo>
                            <a:pt x="2639" y="990"/>
                          </a:lnTo>
                          <a:lnTo>
                            <a:pt x="2646" y="996"/>
                          </a:lnTo>
                          <a:lnTo>
                            <a:pt x="2646" y="996"/>
                          </a:lnTo>
                          <a:lnTo>
                            <a:pt x="2646" y="1002"/>
                          </a:lnTo>
                          <a:lnTo>
                            <a:pt x="2646" y="1002"/>
                          </a:lnTo>
                          <a:lnTo>
                            <a:pt x="2646" y="1008"/>
                          </a:lnTo>
                          <a:lnTo>
                            <a:pt x="2652" y="1014"/>
                          </a:lnTo>
                          <a:lnTo>
                            <a:pt x="2652" y="1014"/>
                          </a:lnTo>
                          <a:lnTo>
                            <a:pt x="2652" y="1020"/>
                          </a:lnTo>
                          <a:lnTo>
                            <a:pt x="2652" y="1020"/>
                          </a:lnTo>
                          <a:lnTo>
                            <a:pt x="2652" y="1020"/>
                          </a:lnTo>
                          <a:lnTo>
                            <a:pt x="2652" y="1026"/>
                          </a:lnTo>
                          <a:lnTo>
                            <a:pt x="2658" y="1026"/>
                          </a:lnTo>
                          <a:lnTo>
                            <a:pt x="2658" y="1026"/>
                          </a:lnTo>
                          <a:lnTo>
                            <a:pt x="2658" y="1032"/>
                          </a:lnTo>
                          <a:lnTo>
                            <a:pt x="2658" y="1032"/>
                          </a:lnTo>
                          <a:lnTo>
                            <a:pt x="2658" y="1032"/>
                          </a:lnTo>
                          <a:lnTo>
                            <a:pt x="2658" y="1032"/>
                          </a:lnTo>
                          <a:lnTo>
                            <a:pt x="2658" y="1038"/>
                          </a:lnTo>
                          <a:lnTo>
                            <a:pt x="2664" y="1038"/>
                          </a:lnTo>
                          <a:lnTo>
                            <a:pt x="2664" y="1038"/>
                          </a:lnTo>
                          <a:lnTo>
                            <a:pt x="2664" y="1038"/>
                          </a:lnTo>
                          <a:lnTo>
                            <a:pt x="2664" y="1038"/>
                          </a:lnTo>
                          <a:lnTo>
                            <a:pt x="2664" y="1038"/>
                          </a:lnTo>
                          <a:lnTo>
                            <a:pt x="2670" y="1038"/>
                          </a:lnTo>
                          <a:lnTo>
                            <a:pt x="2670" y="1032"/>
                          </a:lnTo>
                          <a:lnTo>
                            <a:pt x="2670" y="1032"/>
                          </a:lnTo>
                          <a:lnTo>
                            <a:pt x="2670" y="1032"/>
                          </a:lnTo>
                          <a:lnTo>
                            <a:pt x="2670" y="1032"/>
                          </a:lnTo>
                          <a:lnTo>
                            <a:pt x="2670" y="1032"/>
                          </a:lnTo>
                          <a:lnTo>
                            <a:pt x="2670" y="1032"/>
                          </a:lnTo>
                          <a:lnTo>
                            <a:pt x="2677" y="1026"/>
                          </a:lnTo>
                          <a:lnTo>
                            <a:pt x="2677" y="1026"/>
                          </a:lnTo>
                          <a:lnTo>
                            <a:pt x="2677" y="1026"/>
                          </a:lnTo>
                          <a:lnTo>
                            <a:pt x="2677" y="1026"/>
                          </a:lnTo>
                          <a:lnTo>
                            <a:pt x="2677" y="1026"/>
                          </a:lnTo>
                          <a:lnTo>
                            <a:pt x="2677" y="1020"/>
                          </a:lnTo>
                          <a:lnTo>
                            <a:pt x="2683" y="1020"/>
                          </a:lnTo>
                          <a:lnTo>
                            <a:pt x="2683" y="1020"/>
                          </a:lnTo>
                          <a:lnTo>
                            <a:pt x="2683" y="1014"/>
                          </a:lnTo>
                          <a:lnTo>
                            <a:pt x="2683" y="1014"/>
                          </a:lnTo>
                          <a:lnTo>
                            <a:pt x="2683" y="1008"/>
                          </a:lnTo>
                          <a:lnTo>
                            <a:pt x="2689" y="1008"/>
                          </a:lnTo>
                          <a:lnTo>
                            <a:pt x="2689" y="1008"/>
                          </a:lnTo>
                          <a:lnTo>
                            <a:pt x="2689" y="1002"/>
                          </a:lnTo>
                          <a:lnTo>
                            <a:pt x="2689" y="1002"/>
                          </a:lnTo>
                          <a:lnTo>
                            <a:pt x="2689" y="1002"/>
                          </a:lnTo>
                          <a:lnTo>
                            <a:pt x="2689" y="996"/>
                          </a:lnTo>
                          <a:lnTo>
                            <a:pt x="2689" y="996"/>
                          </a:lnTo>
                          <a:lnTo>
                            <a:pt x="2695" y="990"/>
                          </a:lnTo>
                          <a:lnTo>
                            <a:pt x="2695" y="990"/>
                          </a:lnTo>
                          <a:lnTo>
                            <a:pt x="2695" y="984"/>
                          </a:lnTo>
                          <a:lnTo>
                            <a:pt x="2695" y="984"/>
                          </a:lnTo>
                          <a:lnTo>
                            <a:pt x="2695" y="984"/>
                          </a:lnTo>
                          <a:lnTo>
                            <a:pt x="2695" y="978"/>
                          </a:lnTo>
                          <a:lnTo>
                            <a:pt x="2702" y="978"/>
                          </a:lnTo>
                          <a:lnTo>
                            <a:pt x="2702" y="972"/>
                          </a:lnTo>
                          <a:lnTo>
                            <a:pt x="2702" y="966"/>
                          </a:lnTo>
                          <a:lnTo>
                            <a:pt x="2702" y="966"/>
                          </a:lnTo>
                          <a:lnTo>
                            <a:pt x="2702" y="960"/>
                          </a:lnTo>
                          <a:lnTo>
                            <a:pt x="2702" y="954"/>
                          </a:lnTo>
                          <a:lnTo>
                            <a:pt x="2708" y="954"/>
                          </a:lnTo>
                          <a:lnTo>
                            <a:pt x="2708" y="948"/>
                          </a:lnTo>
                          <a:lnTo>
                            <a:pt x="2708" y="948"/>
                          </a:lnTo>
                          <a:lnTo>
                            <a:pt x="2708" y="942"/>
                          </a:lnTo>
                          <a:lnTo>
                            <a:pt x="2708" y="936"/>
                          </a:lnTo>
                          <a:lnTo>
                            <a:pt x="2708" y="936"/>
                          </a:lnTo>
                          <a:lnTo>
                            <a:pt x="2714" y="930"/>
                          </a:lnTo>
                          <a:lnTo>
                            <a:pt x="2714" y="924"/>
                          </a:lnTo>
                          <a:lnTo>
                            <a:pt x="2714" y="924"/>
                          </a:lnTo>
                          <a:lnTo>
                            <a:pt x="2714" y="918"/>
                          </a:lnTo>
                          <a:lnTo>
                            <a:pt x="2714" y="912"/>
                          </a:lnTo>
                          <a:lnTo>
                            <a:pt x="2720" y="906"/>
                          </a:lnTo>
                          <a:lnTo>
                            <a:pt x="2720" y="900"/>
                          </a:lnTo>
                          <a:lnTo>
                            <a:pt x="2720" y="894"/>
                          </a:lnTo>
                          <a:lnTo>
                            <a:pt x="2720" y="888"/>
                          </a:lnTo>
                          <a:lnTo>
                            <a:pt x="2720" y="888"/>
                          </a:lnTo>
                          <a:lnTo>
                            <a:pt x="2720" y="882"/>
                          </a:lnTo>
                          <a:lnTo>
                            <a:pt x="2720" y="876"/>
                          </a:lnTo>
                          <a:lnTo>
                            <a:pt x="2727" y="870"/>
                          </a:lnTo>
                          <a:lnTo>
                            <a:pt x="2727" y="864"/>
                          </a:lnTo>
                          <a:lnTo>
                            <a:pt x="2727" y="858"/>
                          </a:lnTo>
                          <a:lnTo>
                            <a:pt x="2727" y="858"/>
                          </a:lnTo>
                          <a:lnTo>
                            <a:pt x="2727" y="852"/>
                          </a:lnTo>
                          <a:lnTo>
                            <a:pt x="2727" y="846"/>
                          </a:lnTo>
                          <a:lnTo>
                            <a:pt x="2733" y="840"/>
                          </a:lnTo>
                          <a:lnTo>
                            <a:pt x="2733" y="834"/>
                          </a:lnTo>
                          <a:lnTo>
                            <a:pt x="2733" y="828"/>
                          </a:lnTo>
                          <a:lnTo>
                            <a:pt x="2733" y="822"/>
                          </a:lnTo>
                          <a:lnTo>
                            <a:pt x="2733" y="816"/>
                          </a:lnTo>
                          <a:lnTo>
                            <a:pt x="2733" y="810"/>
                          </a:lnTo>
                          <a:lnTo>
                            <a:pt x="2739" y="804"/>
                          </a:lnTo>
                          <a:lnTo>
                            <a:pt x="2739" y="798"/>
                          </a:lnTo>
                          <a:lnTo>
                            <a:pt x="2739" y="792"/>
                          </a:lnTo>
                          <a:lnTo>
                            <a:pt x="2739" y="786"/>
                          </a:lnTo>
                          <a:lnTo>
                            <a:pt x="2739" y="780"/>
                          </a:lnTo>
                          <a:lnTo>
                            <a:pt x="2739" y="774"/>
                          </a:lnTo>
                          <a:lnTo>
                            <a:pt x="2745" y="762"/>
                          </a:lnTo>
                          <a:lnTo>
                            <a:pt x="2745" y="756"/>
                          </a:lnTo>
                          <a:lnTo>
                            <a:pt x="2745" y="750"/>
                          </a:lnTo>
                          <a:lnTo>
                            <a:pt x="2745" y="744"/>
                          </a:lnTo>
                          <a:lnTo>
                            <a:pt x="2745" y="738"/>
                          </a:lnTo>
                          <a:lnTo>
                            <a:pt x="2745" y="738"/>
                          </a:lnTo>
                          <a:lnTo>
                            <a:pt x="2752" y="738"/>
                          </a:lnTo>
                          <a:lnTo>
                            <a:pt x="2752" y="738"/>
                          </a:lnTo>
                          <a:lnTo>
                            <a:pt x="2752" y="738"/>
                          </a:lnTo>
                          <a:lnTo>
                            <a:pt x="2752" y="744"/>
                          </a:lnTo>
                          <a:lnTo>
                            <a:pt x="2752" y="750"/>
                          </a:lnTo>
                          <a:lnTo>
                            <a:pt x="2752" y="762"/>
                          </a:lnTo>
                          <a:lnTo>
                            <a:pt x="2758" y="768"/>
                          </a:lnTo>
                          <a:lnTo>
                            <a:pt x="2758" y="774"/>
                          </a:lnTo>
                          <a:lnTo>
                            <a:pt x="2758" y="780"/>
                          </a:lnTo>
                          <a:lnTo>
                            <a:pt x="2758" y="786"/>
                          </a:lnTo>
                          <a:lnTo>
                            <a:pt x="2758" y="792"/>
                          </a:lnTo>
                          <a:lnTo>
                            <a:pt x="2758" y="798"/>
                          </a:lnTo>
                          <a:lnTo>
                            <a:pt x="2764" y="804"/>
                          </a:lnTo>
                          <a:lnTo>
                            <a:pt x="2764" y="810"/>
                          </a:lnTo>
                          <a:lnTo>
                            <a:pt x="2764" y="816"/>
                          </a:lnTo>
                          <a:lnTo>
                            <a:pt x="2764" y="822"/>
                          </a:lnTo>
                          <a:lnTo>
                            <a:pt x="2764" y="828"/>
                          </a:lnTo>
                          <a:lnTo>
                            <a:pt x="2764" y="834"/>
                          </a:lnTo>
                          <a:lnTo>
                            <a:pt x="2770" y="840"/>
                          </a:lnTo>
                          <a:lnTo>
                            <a:pt x="2770" y="846"/>
                          </a:lnTo>
                          <a:lnTo>
                            <a:pt x="2770" y="852"/>
                          </a:lnTo>
                          <a:lnTo>
                            <a:pt x="2770" y="858"/>
                          </a:lnTo>
                          <a:lnTo>
                            <a:pt x="2770" y="858"/>
                          </a:lnTo>
                          <a:lnTo>
                            <a:pt x="2770" y="864"/>
                          </a:lnTo>
                          <a:lnTo>
                            <a:pt x="2777" y="870"/>
                          </a:lnTo>
                          <a:lnTo>
                            <a:pt x="2777" y="876"/>
                          </a:lnTo>
                          <a:lnTo>
                            <a:pt x="2777" y="882"/>
                          </a:lnTo>
                          <a:lnTo>
                            <a:pt x="2777" y="888"/>
                          </a:lnTo>
                          <a:lnTo>
                            <a:pt x="2777" y="894"/>
                          </a:lnTo>
                          <a:lnTo>
                            <a:pt x="2777" y="900"/>
                          </a:lnTo>
                          <a:lnTo>
                            <a:pt x="2783" y="906"/>
                          </a:lnTo>
                          <a:lnTo>
                            <a:pt x="2783" y="912"/>
                          </a:lnTo>
                          <a:lnTo>
                            <a:pt x="2783" y="912"/>
                          </a:lnTo>
                          <a:lnTo>
                            <a:pt x="2783" y="918"/>
                          </a:lnTo>
                          <a:lnTo>
                            <a:pt x="2783" y="924"/>
                          </a:lnTo>
                          <a:lnTo>
                            <a:pt x="2783" y="930"/>
                          </a:lnTo>
                          <a:lnTo>
                            <a:pt x="2789" y="930"/>
                          </a:lnTo>
                          <a:lnTo>
                            <a:pt x="2789" y="936"/>
                          </a:lnTo>
                          <a:lnTo>
                            <a:pt x="2789" y="936"/>
                          </a:lnTo>
                          <a:lnTo>
                            <a:pt x="2789" y="942"/>
                          </a:lnTo>
                          <a:lnTo>
                            <a:pt x="2789" y="948"/>
                          </a:lnTo>
                          <a:lnTo>
                            <a:pt x="2789" y="954"/>
                          </a:lnTo>
                          <a:lnTo>
                            <a:pt x="2795" y="954"/>
                          </a:lnTo>
                          <a:lnTo>
                            <a:pt x="2795" y="960"/>
                          </a:lnTo>
                          <a:lnTo>
                            <a:pt x="2795" y="966"/>
                          </a:lnTo>
                          <a:lnTo>
                            <a:pt x="2795" y="966"/>
                          </a:lnTo>
                          <a:lnTo>
                            <a:pt x="2795" y="972"/>
                          </a:lnTo>
                          <a:lnTo>
                            <a:pt x="2795" y="972"/>
                          </a:lnTo>
                          <a:lnTo>
                            <a:pt x="2802" y="978"/>
                          </a:lnTo>
                          <a:lnTo>
                            <a:pt x="2802" y="978"/>
                          </a:lnTo>
                          <a:lnTo>
                            <a:pt x="2802" y="984"/>
                          </a:lnTo>
                          <a:lnTo>
                            <a:pt x="2802" y="984"/>
                          </a:lnTo>
                          <a:lnTo>
                            <a:pt x="2802" y="990"/>
                          </a:lnTo>
                          <a:lnTo>
                            <a:pt x="2802" y="990"/>
                          </a:lnTo>
                          <a:lnTo>
                            <a:pt x="2808" y="990"/>
                          </a:lnTo>
                          <a:lnTo>
                            <a:pt x="2808" y="996"/>
                          </a:lnTo>
                          <a:lnTo>
                            <a:pt x="2808" y="996"/>
                          </a:lnTo>
                          <a:lnTo>
                            <a:pt x="2808" y="1002"/>
                          </a:lnTo>
                          <a:lnTo>
                            <a:pt x="2808" y="1002"/>
                          </a:lnTo>
                          <a:lnTo>
                            <a:pt x="2808" y="1008"/>
                          </a:lnTo>
                          <a:lnTo>
                            <a:pt x="2814" y="1008"/>
                          </a:lnTo>
                          <a:lnTo>
                            <a:pt x="2814" y="1014"/>
                          </a:lnTo>
                          <a:lnTo>
                            <a:pt x="2814" y="1014"/>
                          </a:lnTo>
                          <a:lnTo>
                            <a:pt x="2814" y="1014"/>
                          </a:lnTo>
                          <a:lnTo>
                            <a:pt x="2814" y="1020"/>
                          </a:lnTo>
                          <a:lnTo>
                            <a:pt x="2814" y="1020"/>
                          </a:lnTo>
                          <a:lnTo>
                            <a:pt x="2820" y="1020"/>
                          </a:lnTo>
                          <a:lnTo>
                            <a:pt x="2820" y="1020"/>
                          </a:lnTo>
                          <a:lnTo>
                            <a:pt x="2820" y="1026"/>
                          </a:lnTo>
                          <a:lnTo>
                            <a:pt x="2820" y="1026"/>
                          </a:lnTo>
                          <a:lnTo>
                            <a:pt x="2820" y="1026"/>
                          </a:lnTo>
                          <a:lnTo>
                            <a:pt x="2820" y="1026"/>
                          </a:lnTo>
                          <a:lnTo>
                            <a:pt x="2826" y="1032"/>
                          </a:lnTo>
                          <a:lnTo>
                            <a:pt x="2826" y="1032"/>
                          </a:lnTo>
                          <a:lnTo>
                            <a:pt x="2826" y="1032"/>
                          </a:lnTo>
                          <a:lnTo>
                            <a:pt x="2826" y="1032"/>
                          </a:lnTo>
                          <a:lnTo>
                            <a:pt x="2826" y="1032"/>
                          </a:lnTo>
                          <a:lnTo>
                            <a:pt x="2826" y="1032"/>
                          </a:lnTo>
                          <a:lnTo>
                            <a:pt x="2826" y="1032"/>
                          </a:lnTo>
                          <a:lnTo>
                            <a:pt x="2833" y="1038"/>
                          </a:lnTo>
                          <a:lnTo>
                            <a:pt x="2833" y="1038"/>
                          </a:lnTo>
                          <a:lnTo>
                            <a:pt x="2833" y="1038"/>
                          </a:lnTo>
                          <a:lnTo>
                            <a:pt x="2833" y="1032"/>
                          </a:lnTo>
                          <a:lnTo>
                            <a:pt x="2833" y="1032"/>
                          </a:lnTo>
                          <a:lnTo>
                            <a:pt x="2839" y="1032"/>
                          </a:lnTo>
                          <a:lnTo>
                            <a:pt x="2839" y="1032"/>
                          </a:lnTo>
                          <a:lnTo>
                            <a:pt x="2839" y="1032"/>
                          </a:lnTo>
                          <a:lnTo>
                            <a:pt x="2839" y="1032"/>
                          </a:lnTo>
                          <a:lnTo>
                            <a:pt x="2839" y="1032"/>
                          </a:lnTo>
                          <a:lnTo>
                            <a:pt x="2839" y="1026"/>
                          </a:lnTo>
                          <a:lnTo>
                            <a:pt x="2845" y="1026"/>
                          </a:lnTo>
                          <a:lnTo>
                            <a:pt x="2845" y="1026"/>
                          </a:lnTo>
                          <a:lnTo>
                            <a:pt x="2845" y="1026"/>
                          </a:lnTo>
                          <a:lnTo>
                            <a:pt x="2845" y="1020"/>
                          </a:lnTo>
                          <a:lnTo>
                            <a:pt x="2845" y="1020"/>
                          </a:lnTo>
                          <a:lnTo>
                            <a:pt x="2845" y="1020"/>
                          </a:lnTo>
                          <a:lnTo>
                            <a:pt x="2851" y="1014"/>
                          </a:lnTo>
                          <a:lnTo>
                            <a:pt x="2851" y="1014"/>
                          </a:lnTo>
                          <a:lnTo>
                            <a:pt x="2851" y="1014"/>
                          </a:lnTo>
                          <a:lnTo>
                            <a:pt x="2851" y="1008"/>
                          </a:lnTo>
                          <a:lnTo>
                            <a:pt x="2851" y="1008"/>
                          </a:lnTo>
                          <a:lnTo>
                            <a:pt x="2851" y="1002"/>
                          </a:lnTo>
                          <a:lnTo>
                            <a:pt x="2858" y="1002"/>
                          </a:lnTo>
                          <a:lnTo>
                            <a:pt x="2858" y="1002"/>
                          </a:lnTo>
                          <a:lnTo>
                            <a:pt x="2858" y="996"/>
                          </a:lnTo>
                          <a:lnTo>
                            <a:pt x="2858" y="996"/>
                          </a:lnTo>
                          <a:lnTo>
                            <a:pt x="2858" y="990"/>
                          </a:lnTo>
                          <a:lnTo>
                            <a:pt x="2858" y="990"/>
                          </a:lnTo>
                          <a:lnTo>
                            <a:pt x="2864" y="984"/>
                          </a:lnTo>
                          <a:lnTo>
                            <a:pt x="2864" y="984"/>
                          </a:lnTo>
                          <a:lnTo>
                            <a:pt x="2864" y="978"/>
                          </a:lnTo>
                          <a:lnTo>
                            <a:pt x="2864" y="978"/>
                          </a:lnTo>
                          <a:lnTo>
                            <a:pt x="2864" y="972"/>
                          </a:lnTo>
                          <a:lnTo>
                            <a:pt x="2864" y="972"/>
                          </a:lnTo>
                          <a:lnTo>
                            <a:pt x="2864" y="966"/>
                          </a:lnTo>
                          <a:lnTo>
                            <a:pt x="2870" y="966"/>
                          </a:lnTo>
                          <a:lnTo>
                            <a:pt x="2870" y="960"/>
                          </a:lnTo>
                          <a:lnTo>
                            <a:pt x="2870" y="954"/>
                          </a:lnTo>
                          <a:lnTo>
                            <a:pt x="2870" y="954"/>
                          </a:lnTo>
                          <a:lnTo>
                            <a:pt x="2870" y="948"/>
                          </a:lnTo>
                          <a:lnTo>
                            <a:pt x="2870" y="948"/>
                          </a:lnTo>
                          <a:lnTo>
                            <a:pt x="2876" y="942"/>
                          </a:lnTo>
                          <a:lnTo>
                            <a:pt x="2876" y="936"/>
                          </a:lnTo>
                          <a:lnTo>
                            <a:pt x="2876" y="930"/>
                          </a:lnTo>
                          <a:lnTo>
                            <a:pt x="2876" y="930"/>
                          </a:lnTo>
                          <a:lnTo>
                            <a:pt x="2876" y="924"/>
                          </a:lnTo>
                          <a:lnTo>
                            <a:pt x="2883" y="918"/>
                          </a:lnTo>
                          <a:lnTo>
                            <a:pt x="2883" y="912"/>
                          </a:lnTo>
                          <a:lnTo>
                            <a:pt x="2883" y="906"/>
                          </a:lnTo>
                          <a:lnTo>
                            <a:pt x="2883" y="900"/>
                          </a:lnTo>
                          <a:lnTo>
                            <a:pt x="2883" y="900"/>
                          </a:lnTo>
                          <a:lnTo>
                            <a:pt x="2883" y="894"/>
                          </a:lnTo>
                          <a:lnTo>
                            <a:pt x="2889" y="888"/>
                          </a:lnTo>
                          <a:lnTo>
                            <a:pt x="2889" y="882"/>
                          </a:lnTo>
                          <a:lnTo>
                            <a:pt x="2889" y="876"/>
                          </a:lnTo>
                          <a:lnTo>
                            <a:pt x="2889" y="870"/>
                          </a:lnTo>
                          <a:lnTo>
                            <a:pt x="2889" y="870"/>
                          </a:lnTo>
                          <a:lnTo>
                            <a:pt x="2889" y="864"/>
                          </a:lnTo>
                          <a:lnTo>
                            <a:pt x="2895" y="858"/>
                          </a:lnTo>
                          <a:lnTo>
                            <a:pt x="2895" y="852"/>
                          </a:lnTo>
                          <a:lnTo>
                            <a:pt x="2895" y="846"/>
                          </a:lnTo>
                          <a:lnTo>
                            <a:pt x="2895" y="840"/>
                          </a:lnTo>
                          <a:lnTo>
                            <a:pt x="2895" y="834"/>
                          </a:lnTo>
                          <a:lnTo>
                            <a:pt x="2895" y="828"/>
                          </a:lnTo>
                          <a:lnTo>
                            <a:pt x="2895" y="822"/>
                          </a:lnTo>
                          <a:lnTo>
                            <a:pt x="2901" y="816"/>
                          </a:lnTo>
                          <a:lnTo>
                            <a:pt x="2901" y="810"/>
                          </a:lnTo>
                          <a:lnTo>
                            <a:pt x="2901" y="804"/>
                          </a:lnTo>
                          <a:lnTo>
                            <a:pt x="2901" y="798"/>
                          </a:lnTo>
                          <a:lnTo>
                            <a:pt x="2901" y="792"/>
                          </a:lnTo>
                          <a:lnTo>
                            <a:pt x="2908" y="786"/>
                          </a:lnTo>
                          <a:lnTo>
                            <a:pt x="2908" y="780"/>
                          </a:lnTo>
                          <a:lnTo>
                            <a:pt x="2908" y="774"/>
                          </a:lnTo>
                          <a:lnTo>
                            <a:pt x="2908" y="762"/>
                          </a:lnTo>
                          <a:lnTo>
                            <a:pt x="2908" y="756"/>
                          </a:lnTo>
                          <a:lnTo>
                            <a:pt x="2908" y="750"/>
                          </a:lnTo>
                          <a:lnTo>
                            <a:pt x="2914" y="744"/>
                          </a:lnTo>
                          <a:lnTo>
                            <a:pt x="2914" y="732"/>
                          </a:lnTo>
                          <a:lnTo>
                            <a:pt x="2914" y="726"/>
                          </a:lnTo>
                          <a:lnTo>
                            <a:pt x="2914" y="726"/>
                          </a:lnTo>
                          <a:lnTo>
                            <a:pt x="2914" y="726"/>
                          </a:lnTo>
                          <a:lnTo>
                            <a:pt x="2914" y="726"/>
                          </a:lnTo>
                          <a:lnTo>
                            <a:pt x="2914" y="726"/>
                          </a:lnTo>
                          <a:lnTo>
                            <a:pt x="2920" y="732"/>
                          </a:lnTo>
                          <a:lnTo>
                            <a:pt x="2920" y="744"/>
                          </a:lnTo>
                          <a:lnTo>
                            <a:pt x="2920" y="750"/>
                          </a:lnTo>
                          <a:lnTo>
                            <a:pt x="2920" y="762"/>
                          </a:lnTo>
                          <a:lnTo>
                            <a:pt x="2920" y="768"/>
                          </a:lnTo>
                          <a:lnTo>
                            <a:pt x="2926" y="774"/>
                          </a:lnTo>
                          <a:lnTo>
                            <a:pt x="2926" y="786"/>
                          </a:lnTo>
                          <a:lnTo>
                            <a:pt x="2926" y="792"/>
                          </a:lnTo>
                          <a:lnTo>
                            <a:pt x="2926" y="798"/>
                          </a:lnTo>
                          <a:lnTo>
                            <a:pt x="2926" y="804"/>
                          </a:lnTo>
                          <a:lnTo>
                            <a:pt x="2926" y="822"/>
                          </a:lnTo>
                          <a:lnTo>
                            <a:pt x="2933" y="828"/>
                          </a:lnTo>
                          <a:lnTo>
                            <a:pt x="2933" y="834"/>
                          </a:lnTo>
                          <a:lnTo>
                            <a:pt x="2933" y="840"/>
                          </a:lnTo>
                          <a:lnTo>
                            <a:pt x="2933" y="846"/>
                          </a:lnTo>
                          <a:lnTo>
                            <a:pt x="2933" y="858"/>
                          </a:lnTo>
                          <a:lnTo>
                            <a:pt x="2933" y="864"/>
                          </a:lnTo>
                          <a:lnTo>
                            <a:pt x="2933" y="870"/>
                          </a:lnTo>
                          <a:lnTo>
                            <a:pt x="2939" y="876"/>
                          </a:lnTo>
                          <a:lnTo>
                            <a:pt x="2939" y="882"/>
                          </a:lnTo>
                          <a:lnTo>
                            <a:pt x="2939" y="888"/>
                          </a:lnTo>
                          <a:lnTo>
                            <a:pt x="2939" y="894"/>
                          </a:lnTo>
                          <a:lnTo>
                            <a:pt x="2939" y="900"/>
                          </a:lnTo>
                          <a:lnTo>
                            <a:pt x="2945" y="912"/>
                          </a:lnTo>
                          <a:lnTo>
                            <a:pt x="2945" y="918"/>
                          </a:lnTo>
                          <a:lnTo>
                            <a:pt x="2945" y="924"/>
                          </a:lnTo>
                          <a:lnTo>
                            <a:pt x="2945" y="930"/>
                          </a:lnTo>
                          <a:lnTo>
                            <a:pt x="2945" y="936"/>
                          </a:lnTo>
                          <a:lnTo>
                            <a:pt x="2945" y="942"/>
                          </a:lnTo>
                          <a:lnTo>
                            <a:pt x="2951" y="948"/>
                          </a:lnTo>
                          <a:lnTo>
                            <a:pt x="2951" y="954"/>
                          </a:lnTo>
                          <a:lnTo>
                            <a:pt x="2951" y="960"/>
                          </a:lnTo>
                          <a:lnTo>
                            <a:pt x="2951" y="966"/>
                          </a:lnTo>
                          <a:lnTo>
                            <a:pt x="2951" y="966"/>
                          </a:lnTo>
                          <a:lnTo>
                            <a:pt x="2951" y="972"/>
                          </a:lnTo>
                          <a:lnTo>
                            <a:pt x="2951" y="978"/>
                          </a:lnTo>
                          <a:lnTo>
                            <a:pt x="2958" y="984"/>
                          </a:lnTo>
                          <a:lnTo>
                            <a:pt x="2958" y="984"/>
                          </a:lnTo>
                          <a:lnTo>
                            <a:pt x="2958" y="990"/>
                          </a:lnTo>
                          <a:lnTo>
                            <a:pt x="2958" y="996"/>
                          </a:lnTo>
                          <a:lnTo>
                            <a:pt x="2958" y="996"/>
                          </a:lnTo>
                          <a:lnTo>
                            <a:pt x="2964" y="1002"/>
                          </a:lnTo>
                          <a:lnTo>
                            <a:pt x="2964" y="1008"/>
                          </a:lnTo>
                          <a:lnTo>
                            <a:pt x="2964" y="1008"/>
                          </a:lnTo>
                          <a:lnTo>
                            <a:pt x="2964" y="1014"/>
                          </a:lnTo>
                          <a:lnTo>
                            <a:pt x="2964" y="1014"/>
                          </a:lnTo>
                          <a:lnTo>
                            <a:pt x="2964" y="1020"/>
                          </a:lnTo>
                          <a:lnTo>
                            <a:pt x="2964" y="1020"/>
                          </a:lnTo>
                          <a:lnTo>
                            <a:pt x="2970" y="1020"/>
                          </a:lnTo>
                          <a:lnTo>
                            <a:pt x="2970" y="1026"/>
                          </a:lnTo>
                          <a:lnTo>
                            <a:pt x="2970" y="1026"/>
                          </a:lnTo>
                          <a:lnTo>
                            <a:pt x="2970" y="1032"/>
                          </a:lnTo>
                          <a:lnTo>
                            <a:pt x="2970" y="1032"/>
                          </a:lnTo>
                          <a:lnTo>
                            <a:pt x="2970" y="1032"/>
                          </a:lnTo>
                          <a:lnTo>
                            <a:pt x="2976" y="1038"/>
                          </a:lnTo>
                          <a:lnTo>
                            <a:pt x="2976" y="1038"/>
                          </a:lnTo>
                          <a:lnTo>
                            <a:pt x="2976" y="1038"/>
                          </a:lnTo>
                          <a:lnTo>
                            <a:pt x="2976" y="1044"/>
                          </a:lnTo>
                          <a:lnTo>
                            <a:pt x="2976" y="1044"/>
                          </a:lnTo>
                          <a:lnTo>
                            <a:pt x="2982" y="1044"/>
                          </a:lnTo>
                          <a:lnTo>
                            <a:pt x="2982" y="1044"/>
                          </a:lnTo>
                          <a:lnTo>
                            <a:pt x="2982" y="1044"/>
                          </a:lnTo>
                          <a:lnTo>
                            <a:pt x="2982" y="1044"/>
                          </a:lnTo>
                          <a:lnTo>
                            <a:pt x="2982" y="1044"/>
                          </a:lnTo>
                          <a:lnTo>
                            <a:pt x="2982" y="1044"/>
                          </a:lnTo>
                          <a:lnTo>
                            <a:pt x="2982" y="1044"/>
                          </a:lnTo>
                          <a:lnTo>
                            <a:pt x="2989" y="1044"/>
                          </a:lnTo>
                          <a:lnTo>
                            <a:pt x="2989" y="1044"/>
                          </a:lnTo>
                          <a:lnTo>
                            <a:pt x="2989" y="1044"/>
                          </a:lnTo>
                          <a:lnTo>
                            <a:pt x="2989" y="1044"/>
                          </a:lnTo>
                          <a:lnTo>
                            <a:pt x="2989" y="1044"/>
                          </a:lnTo>
                          <a:lnTo>
                            <a:pt x="2989" y="1044"/>
                          </a:lnTo>
                          <a:lnTo>
                            <a:pt x="2995" y="1044"/>
                          </a:lnTo>
                          <a:lnTo>
                            <a:pt x="2995" y="1044"/>
                          </a:lnTo>
                          <a:lnTo>
                            <a:pt x="2995" y="1044"/>
                          </a:lnTo>
                          <a:lnTo>
                            <a:pt x="2995" y="1044"/>
                          </a:lnTo>
                          <a:lnTo>
                            <a:pt x="2995" y="1038"/>
                          </a:lnTo>
                          <a:lnTo>
                            <a:pt x="3001" y="1038"/>
                          </a:lnTo>
                          <a:lnTo>
                            <a:pt x="3001" y="1032"/>
                          </a:lnTo>
                          <a:lnTo>
                            <a:pt x="3001" y="1032"/>
                          </a:lnTo>
                          <a:lnTo>
                            <a:pt x="3001" y="1032"/>
                          </a:lnTo>
                          <a:lnTo>
                            <a:pt x="3001" y="1026"/>
                          </a:lnTo>
                          <a:lnTo>
                            <a:pt x="3001" y="1026"/>
                          </a:lnTo>
                          <a:lnTo>
                            <a:pt x="3001" y="1020"/>
                          </a:lnTo>
                          <a:lnTo>
                            <a:pt x="3007" y="1014"/>
                          </a:lnTo>
                          <a:lnTo>
                            <a:pt x="3007" y="1014"/>
                          </a:lnTo>
                          <a:lnTo>
                            <a:pt x="3007" y="1008"/>
                          </a:lnTo>
                          <a:lnTo>
                            <a:pt x="3007" y="996"/>
                          </a:lnTo>
                          <a:lnTo>
                            <a:pt x="3007" y="996"/>
                          </a:lnTo>
                          <a:lnTo>
                            <a:pt x="3007" y="990"/>
                          </a:lnTo>
                          <a:lnTo>
                            <a:pt x="3014" y="984"/>
                          </a:lnTo>
                          <a:lnTo>
                            <a:pt x="3014" y="978"/>
                          </a:lnTo>
                          <a:lnTo>
                            <a:pt x="3014" y="966"/>
                          </a:lnTo>
                          <a:lnTo>
                            <a:pt x="3014" y="960"/>
                          </a:lnTo>
                          <a:lnTo>
                            <a:pt x="3014" y="954"/>
                          </a:lnTo>
                          <a:lnTo>
                            <a:pt x="3020" y="948"/>
                          </a:lnTo>
                          <a:lnTo>
                            <a:pt x="3020" y="942"/>
                          </a:lnTo>
                          <a:lnTo>
                            <a:pt x="3020" y="930"/>
                          </a:lnTo>
                          <a:lnTo>
                            <a:pt x="3020" y="924"/>
                          </a:lnTo>
                          <a:lnTo>
                            <a:pt x="3020" y="918"/>
                          </a:lnTo>
                          <a:lnTo>
                            <a:pt x="3020" y="906"/>
                          </a:lnTo>
                          <a:lnTo>
                            <a:pt x="3020" y="900"/>
                          </a:lnTo>
                          <a:lnTo>
                            <a:pt x="3026" y="894"/>
                          </a:lnTo>
                          <a:lnTo>
                            <a:pt x="3026" y="882"/>
                          </a:lnTo>
                          <a:lnTo>
                            <a:pt x="3026" y="876"/>
                          </a:lnTo>
                          <a:lnTo>
                            <a:pt x="3026" y="864"/>
                          </a:lnTo>
                          <a:lnTo>
                            <a:pt x="3026" y="852"/>
                          </a:lnTo>
                          <a:lnTo>
                            <a:pt x="3026" y="846"/>
                          </a:lnTo>
                          <a:lnTo>
                            <a:pt x="3032" y="834"/>
                          </a:lnTo>
                          <a:lnTo>
                            <a:pt x="3032" y="822"/>
                          </a:lnTo>
                          <a:lnTo>
                            <a:pt x="3032" y="816"/>
                          </a:lnTo>
                          <a:lnTo>
                            <a:pt x="3032" y="804"/>
                          </a:lnTo>
                          <a:lnTo>
                            <a:pt x="3032" y="792"/>
                          </a:lnTo>
                          <a:lnTo>
                            <a:pt x="3039" y="768"/>
                          </a:lnTo>
                          <a:lnTo>
                            <a:pt x="3039" y="762"/>
                          </a:lnTo>
                          <a:lnTo>
                            <a:pt x="3039" y="750"/>
                          </a:lnTo>
                          <a:lnTo>
                            <a:pt x="3039" y="738"/>
                          </a:lnTo>
                          <a:lnTo>
                            <a:pt x="3039" y="732"/>
                          </a:lnTo>
                          <a:lnTo>
                            <a:pt x="3039" y="708"/>
                          </a:lnTo>
                          <a:lnTo>
                            <a:pt x="3045" y="696"/>
                          </a:lnTo>
                          <a:lnTo>
                            <a:pt x="3045" y="684"/>
                          </a:lnTo>
                          <a:lnTo>
                            <a:pt x="3045" y="672"/>
                          </a:lnTo>
                          <a:lnTo>
                            <a:pt x="3045" y="660"/>
                          </a:lnTo>
                          <a:lnTo>
                            <a:pt x="3045" y="648"/>
                          </a:lnTo>
                          <a:lnTo>
                            <a:pt x="3045" y="624"/>
                          </a:lnTo>
                          <a:lnTo>
                            <a:pt x="3051" y="606"/>
                          </a:lnTo>
                          <a:lnTo>
                            <a:pt x="3051" y="594"/>
                          </a:lnTo>
                          <a:lnTo>
                            <a:pt x="3051" y="576"/>
                          </a:lnTo>
                          <a:lnTo>
                            <a:pt x="3051" y="564"/>
                          </a:lnTo>
                          <a:lnTo>
                            <a:pt x="3051" y="546"/>
                          </a:lnTo>
                          <a:lnTo>
                            <a:pt x="3051" y="528"/>
                          </a:lnTo>
                          <a:lnTo>
                            <a:pt x="3051" y="516"/>
                          </a:lnTo>
                          <a:lnTo>
                            <a:pt x="3057" y="498"/>
                          </a:lnTo>
                          <a:lnTo>
                            <a:pt x="3057" y="480"/>
                          </a:lnTo>
                          <a:lnTo>
                            <a:pt x="3057" y="468"/>
                          </a:lnTo>
                          <a:lnTo>
                            <a:pt x="3057" y="450"/>
                          </a:lnTo>
                          <a:lnTo>
                            <a:pt x="3057" y="432"/>
                          </a:lnTo>
                          <a:lnTo>
                            <a:pt x="3057" y="414"/>
                          </a:lnTo>
                          <a:lnTo>
                            <a:pt x="3064" y="396"/>
                          </a:lnTo>
                          <a:lnTo>
                            <a:pt x="3064" y="378"/>
                          </a:lnTo>
                          <a:lnTo>
                            <a:pt x="3064" y="360"/>
                          </a:lnTo>
                          <a:lnTo>
                            <a:pt x="3064" y="342"/>
                          </a:lnTo>
                          <a:lnTo>
                            <a:pt x="3064" y="324"/>
                          </a:lnTo>
                          <a:lnTo>
                            <a:pt x="3064" y="306"/>
                          </a:lnTo>
                          <a:lnTo>
                            <a:pt x="3070" y="270"/>
                          </a:lnTo>
                          <a:lnTo>
                            <a:pt x="3070" y="252"/>
                          </a:lnTo>
                          <a:lnTo>
                            <a:pt x="3070" y="234"/>
                          </a:lnTo>
                          <a:lnTo>
                            <a:pt x="3070" y="216"/>
                          </a:lnTo>
                          <a:lnTo>
                            <a:pt x="3070" y="198"/>
                          </a:lnTo>
                          <a:lnTo>
                            <a:pt x="3070" y="180"/>
                          </a:lnTo>
                          <a:lnTo>
                            <a:pt x="3076" y="144"/>
                          </a:lnTo>
                          <a:lnTo>
                            <a:pt x="3076" y="126"/>
                          </a:lnTo>
                          <a:lnTo>
                            <a:pt x="3076" y="108"/>
                          </a:lnTo>
                          <a:lnTo>
                            <a:pt x="3076" y="84"/>
                          </a:lnTo>
                          <a:lnTo>
                            <a:pt x="3076" y="66"/>
                          </a:lnTo>
                          <a:lnTo>
                            <a:pt x="3076" y="42"/>
                          </a:lnTo>
                          <a:lnTo>
                            <a:pt x="3082" y="24"/>
                          </a:lnTo>
                          <a:lnTo>
                            <a:pt x="3082" y="12"/>
                          </a:lnTo>
                          <a:lnTo>
                            <a:pt x="3082" y="0"/>
                          </a:lnTo>
                          <a:lnTo>
                            <a:pt x="3082" y="0"/>
                          </a:lnTo>
                          <a:lnTo>
                            <a:pt x="3082" y="0"/>
                          </a:lnTo>
                          <a:lnTo>
                            <a:pt x="3089" y="18"/>
                          </a:lnTo>
                          <a:lnTo>
                            <a:pt x="3089" y="36"/>
                          </a:lnTo>
                          <a:lnTo>
                            <a:pt x="3089" y="60"/>
                          </a:lnTo>
                          <a:lnTo>
                            <a:pt x="3089" y="78"/>
                          </a:lnTo>
                          <a:lnTo>
                            <a:pt x="3089" y="96"/>
                          </a:lnTo>
                          <a:lnTo>
                            <a:pt x="3089" y="114"/>
                          </a:lnTo>
                          <a:lnTo>
                            <a:pt x="3089" y="132"/>
                          </a:lnTo>
                          <a:lnTo>
                            <a:pt x="3095" y="156"/>
                          </a:lnTo>
                          <a:lnTo>
                            <a:pt x="3095" y="168"/>
                          </a:lnTo>
                          <a:lnTo>
                            <a:pt x="3095" y="204"/>
                          </a:lnTo>
                          <a:lnTo>
                            <a:pt x="3095" y="216"/>
                          </a:lnTo>
                          <a:lnTo>
                            <a:pt x="3095" y="234"/>
                          </a:lnTo>
                          <a:lnTo>
                            <a:pt x="3095" y="252"/>
                          </a:lnTo>
                          <a:lnTo>
                            <a:pt x="3101" y="270"/>
                          </a:lnTo>
                          <a:lnTo>
                            <a:pt x="3101" y="288"/>
                          </a:lnTo>
                          <a:lnTo>
                            <a:pt x="3101" y="306"/>
                          </a:lnTo>
                          <a:lnTo>
                            <a:pt x="3101" y="324"/>
                          </a:lnTo>
                          <a:lnTo>
                            <a:pt x="3101" y="342"/>
                          </a:lnTo>
                          <a:lnTo>
                            <a:pt x="3101" y="354"/>
                          </a:lnTo>
                          <a:lnTo>
                            <a:pt x="3107" y="390"/>
                          </a:lnTo>
                          <a:lnTo>
                            <a:pt x="3107" y="408"/>
                          </a:lnTo>
                          <a:lnTo>
                            <a:pt x="3107" y="420"/>
                          </a:lnTo>
                          <a:lnTo>
                            <a:pt x="3107" y="438"/>
                          </a:lnTo>
                          <a:lnTo>
                            <a:pt x="3107" y="456"/>
                          </a:lnTo>
                          <a:lnTo>
                            <a:pt x="3107" y="468"/>
                          </a:lnTo>
                          <a:lnTo>
                            <a:pt x="3114" y="486"/>
                          </a:lnTo>
                          <a:lnTo>
                            <a:pt x="3114" y="504"/>
                          </a:lnTo>
                          <a:lnTo>
                            <a:pt x="3114" y="516"/>
                          </a:lnTo>
                          <a:lnTo>
                            <a:pt x="3114" y="534"/>
                          </a:lnTo>
                          <a:lnTo>
                            <a:pt x="3114" y="546"/>
                          </a:lnTo>
                          <a:lnTo>
                            <a:pt x="3114" y="564"/>
                          </a:lnTo>
                          <a:lnTo>
                            <a:pt x="3120" y="576"/>
                          </a:lnTo>
                          <a:lnTo>
                            <a:pt x="3120" y="588"/>
                          </a:lnTo>
                          <a:lnTo>
                            <a:pt x="3120" y="606"/>
                          </a:lnTo>
                          <a:lnTo>
                            <a:pt x="3120" y="618"/>
                          </a:lnTo>
                          <a:lnTo>
                            <a:pt x="3120" y="636"/>
                          </a:lnTo>
                          <a:lnTo>
                            <a:pt x="3120" y="648"/>
                          </a:lnTo>
                          <a:lnTo>
                            <a:pt x="3126" y="660"/>
                          </a:lnTo>
                          <a:lnTo>
                            <a:pt x="3126" y="672"/>
                          </a:lnTo>
                          <a:lnTo>
                            <a:pt x="3126" y="684"/>
                          </a:lnTo>
                          <a:lnTo>
                            <a:pt x="3126" y="696"/>
                          </a:lnTo>
                          <a:lnTo>
                            <a:pt x="3126" y="714"/>
                          </a:lnTo>
                          <a:lnTo>
                            <a:pt x="3126" y="726"/>
                          </a:lnTo>
                          <a:lnTo>
                            <a:pt x="3132" y="738"/>
                          </a:lnTo>
                          <a:lnTo>
                            <a:pt x="3132" y="744"/>
                          </a:lnTo>
                          <a:lnTo>
                            <a:pt x="3132" y="756"/>
                          </a:lnTo>
                          <a:lnTo>
                            <a:pt x="3132" y="768"/>
                          </a:lnTo>
                          <a:lnTo>
                            <a:pt x="3132" y="780"/>
                          </a:lnTo>
                          <a:lnTo>
                            <a:pt x="3132" y="792"/>
                          </a:lnTo>
                          <a:lnTo>
                            <a:pt x="3138" y="798"/>
                          </a:lnTo>
                          <a:lnTo>
                            <a:pt x="3138" y="822"/>
                          </a:lnTo>
                          <a:lnTo>
                            <a:pt x="3138" y="828"/>
                          </a:lnTo>
                          <a:lnTo>
                            <a:pt x="3138" y="840"/>
                          </a:lnTo>
                          <a:lnTo>
                            <a:pt x="3138" y="846"/>
                          </a:lnTo>
                          <a:lnTo>
                            <a:pt x="3138" y="858"/>
                          </a:lnTo>
                          <a:lnTo>
                            <a:pt x="3145" y="864"/>
                          </a:lnTo>
                          <a:lnTo>
                            <a:pt x="3145" y="876"/>
                          </a:lnTo>
                          <a:lnTo>
                            <a:pt x="3145" y="882"/>
                          </a:lnTo>
                          <a:lnTo>
                            <a:pt x="3145" y="894"/>
                          </a:lnTo>
                          <a:lnTo>
                            <a:pt x="3145" y="900"/>
                          </a:lnTo>
                          <a:lnTo>
                            <a:pt x="3145" y="906"/>
                          </a:lnTo>
                          <a:lnTo>
                            <a:pt x="3151" y="918"/>
                          </a:lnTo>
                          <a:lnTo>
                            <a:pt x="3151" y="924"/>
                          </a:lnTo>
                          <a:lnTo>
                            <a:pt x="3151" y="930"/>
                          </a:lnTo>
                          <a:lnTo>
                            <a:pt x="3151" y="936"/>
                          </a:lnTo>
                          <a:lnTo>
                            <a:pt x="3151" y="948"/>
                          </a:lnTo>
                          <a:lnTo>
                            <a:pt x="3151" y="948"/>
                          </a:lnTo>
                          <a:lnTo>
                            <a:pt x="3157" y="960"/>
                          </a:lnTo>
                          <a:lnTo>
                            <a:pt x="3157" y="966"/>
                          </a:lnTo>
                          <a:lnTo>
                            <a:pt x="3157" y="972"/>
                          </a:lnTo>
                          <a:lnTo>
                            <a:pt x="3157" y="978"/>
                          </a:lnTo>
                          <a:lnTo>
                            <a:pt x="3157" y="984"/>
                          </a:lnTo>
                          <a:lnTo>
                            <a:pt x="3157" y="990"/>
                          </a:lnTo>
                          <a:lnTo>
                            <a:pt x="3163" y="990"/>
                          </a:lnTo>
                          <a:lnTo>
                            <a:pt x="3163" y="1002"/>
                          </a:lnTo>
                          <a:lnTo>
                            <a:pt x="3163" y="1008"/>
                          </a:lnTo>
                          <a:lnTo>
                            <a:pt x="3163" y="1008"/>
                          </a:lnTo>
                          <a:lnTo>
                            <a:pt x="3163" y="1014"/>
                          </a:lnTo>
                          <a:lnTo>
                            <a:pt x="3163" y="1014"/>
                          </a:lnTo>
                          <a:lnTo>
                            <a:pt x="3170" y="1020"/>
                          </a:lnTo>
                          <a:lnTo>
                            <a:pt x="3170" y="1020"/>
                          </a:lnTo>
                          <a:lnTo>
                            <a:pt x="3170" y="1020"/>
                          </a:lnTo>
                          <a:lnTo>
                            <a:pt x="3170" y="1026"/>
                          </a:lnTo>
                          <a:lnTo>
                            <a:pt x="3170" y="1026"/>
                          </a:lnTo>
                          <a:lnTo>
                            <a:pt x="3170" y="1026"/>
                          </a:lnTo>
                          <a:lnTo>
                            <a:pt x="3176" y="1026"/>
                          </a:lnTo>
                          <a:lnTo>
                            <a:pt x="3176" y="1032"/>
                          </a:lnTo>
                          <a:lnTo>
                            <a:pt x="3176" y="1032"/>
                          </a:lnTo>
                          <a:lnTo>
                            <a:pt x="3176" y="1032"/>
                          </a:lnTo>
                          <a:lnTo>
                            <a:pt x="3176" y="1032"/>
                          </a:lnTo>
                          <a:lnTo>
                            <a:pt x="3176" y="1032"/>
                          </a:lnTo>
                          <a:lnTo>
                            <a:pt x="3182" y="1032"/>
                          </a:lnTo>
                          <a:lnTo>
                            <a:pt x="3182" y="1038"/>
                          </a:lnTo>
                          <a:lnTo>
                            <a:pt x="3182" y="1038"/>
                          </a:lnTo>
                          <a:lnTo>
                            <a:pt x="3182" y="1038"/>
                          </a:lnTo>
                          <a:lnTo>
                            <a:pt x="3182" y="1038"/>
                          </a:lnTo>
                          <a:lnTo>
                            <a:pt x="3182" y="1038"/>
                          </a:lnTo>
                          <a:lnTo>
                            <a:pt x="3188" y="1038"/>
                          </a:lnTo>
                          <a:lnTo>
                            <a:pt x="3188" y="1038"/>
                          </a:lnTo>
                          <a:lnTo>
                            <a:pt x="3188" y="1038"/>
                          </a:lnTo>
                          <a:lnTo>
                            <a:pt x="3188" y="1038"/>
                          </a:lnTo>
                          <a:lnTo>
                            <a:pt x="3188" y="1038"/>
                          </a:lnTo>
                          <a:lnTo>
                            <a:pt x="3188" y="1038"/>
                          </a:lnTo>
                          <a:lnTo>
                            <a:pt x="3195" y="1038"/>
                          </a:lnTo>
                          <a:lnTo>
                            <a:pt x="3195" y="1038"/>
                          </a:lnTo>
                          <a:lnTo>
                            <a:pt x="3195" y="1038"/>
                          </a:lnTo>
                          <a:lnTo>
                            <a:pt x="3195" y="1038"/>
                          </a:lnTo>
                          <a:lnTo>
                            <a:pt x="3195" y="1038"/>
                          </a:lnTo>
                          <a:lnTo>
                            <a:pt x="3195" y="1038"/>
                          </a:lnTo>
                          <a:lnTo>
                            <a:pt x="3195" y="1032"/>
                          </a:lnTo>
                          <a:lnTo>
                            <a:pt x="3201" y="1032"/>
                          </a:lnTo>
                          <a:lnTo>
                            <a:pt x="3201" y="1032"/>
                          </a:lnTo>
                          <a:lnTo>
                            <a:pt x="3201" y="1032"/>
                          </a:lnTo>
                          <a:lnTo>
                            <a:pt x="3201" y="1032"/>
                          </a:lnTo>
                          <a:lnTo>
                            <a:pt x="3201" y="1032"/>
                          </a:lnTo>
                          <a:lnTo>
                            <a:pt x="3207" y="1026"/>
                          </a:lnTo>
                          <a:lnTo>
                            <a:pt x="3207" y="1026"/>
                          </a:lnTo>
                          <a:lnTo>
                            <a:pt x="3207" y="1026"/>
                          </a:lnTo>
                          <a:lnTo>
                            <a:pt x="3207" y="1026"/>
                          </a:lnTo>
                          <a:lnTo>
                            <a:pt x="3207" y="1020"/>
                          </a:lnTo>
                          <a:lnTo>
                            <a:pt x="3207" y="1020"/>
                          </a:lnTo>
                          <a:lnTo>
                            <a:pt x="3213" y="1020"/>
                          </a:lnTo>
                          <a:lnTo>
                            <a:pt x="3213" y="1020"/>
                          </a:lnTo>
                          <a:lnTo>
                            <a:pt x="3213" y="1014"/>
                          </a:lnTo>
                          <a:lnTo>
                            <a:pt x="3213" y="1014"/>
                          </a:lnTo>
                          <a:lnTo>
                            <a:pt x="3213" y="1014"/>
                          </a:lnTo>
                          <a:lnTo>
                            <a:pt x="3213" y="1008"/>
                          </a:lnTo>
                          <a:lnTo>
                            <a:pt x="3220" y="1008"/>
                          </a:lnTo>
                          <a:lnTo>
                            <a:pt x="3220" y="1002"/>
                          </a:lnTo>
                          <a:lnTo>
                            <a:pt x="3220" y="1002"/>
                          </a:lnTo>
                          <a:lnTo>
                            <a:pt x="3220" y="1002"/>
                          </a:lnTo>
                          <a:lnTo>
                            <a:pt x="3220" y="996"/>
                          </a:lnTo>
                          <a:lnTo>
                            <a:pt x="3220" y="996"/>
                          </a:lnTo>
                          <a:lnTo>
                            <a:pt x="3226" y="990"/>
                          </a:lnTo>
                          <a:lnTo>
                            <a:pt x="3226" y="990"/>
                          </a:lnTo>
                          <a:lnTo>
                            <a:pt x="3226" y="984"/>
                          </a:lnTo>
                          <a:lnTo>
                            <a:pt x="3226" y="984"/>
                          </a:lnTo>
                          <a:lnTo>
                            <a:pt x="3226" y="984"/>
                          </a:lnTo>
                          <a:lnTo>
                            <a:pt x="3226" y="978"/>
                          </a:lnTo>
                          <a:lnTo>
                            <a:pt x="3226" y="972"/>
                          </a:lnTo>
                          <a:lnTo>
                            <a:pt x="3232" y="972"/>
                          </a:lnTo>
                          <a:lnTo>
                            <a:pt x="3232" y="966"/>
                          </a:lnTo>
                          <a:lnTo>
                            <a:pt x="3232" y="960"/>
                          </a:lnTo>
                          <a:lnTo>
                            <a:pt x="3232" y="960"/>
                          </a:lnTo>
                          <a:lnTo>
                            <a:pt x="3232" y="954"/>
                          </a:lnTo>
                          <a:lnTo>
                            <a:pt x="3238" y="954"/>
                          </a:lnTo>
                          <a:lnTo>
                            <a:pt x="3238" y="948"/>
                          </a:lnTo>
                          <a:lnTo>
                            <a:pt x="3238" y="948"/>
                          </a:lnTo>
                          <a:lnTo>
                            <a:pt x="3238" y="942"/>
                          </a:lnTo>
                          <a:lnTo>
                            <a:pt x="3238" y="936"/>
                          </a:lnTo>
                          <a:lnTo>
                            <a:pt x="3238" y="930"/>
                          </a:lnTo>
                          <a:lnTo>
                            <a:pt x="3245" y="930"/>
                          </a:lnTo>
                          <a:lnTo>
                            <a:pt x="3245" y="924"/>
                          </a:lnTo>
                          <a:lnTo>
                            <a:pt x="3245" y="918"/>
                          </a:lnTo>
                          <a:lnTo>
                            <a:pt x="3245" y="918"/>
                          </a:lnTo>
                          <a:lnTo>
                            <a:pt x="3245" y="912"/>
                          </a:lnTo>
                          <a:lnTo>
                            <a:pt x="3245" y="906"/>
                          </a:lnTo>
                          <a:lnTo>
                            <a:pt x="3251" y="906"/>
                          </a:lnTo>
                          <a:lnTo>
                            <a:pt x="3251" y="900"/>
                          </a:lnTo>
                          <a:lnTo>
                            <a:pt x="3251" y="900"/>
                          </a:lnTo>
                          <a:lnTo>
                            <a:pt x="3251" y="906"/>
                          </a:lnTo>
                          <a:lnTo>
                            <a:pt x="3251" y="906"/>
                          </a:lnTo>
                          <a:lnTo>
                            <a:pt x="3251" y="912"/>
                          </a:lnTo>
                          <a:lnTo>
                            <a:pt x="3257" y="912"/>
                          </a:lnTo>
                          <a:lnTo>
                            <a:pt x="3257" y="918"/>
                          </a:lnTo>
                          <a:lnTo>
                            <a:pt x="3257" y="924"/>
                          </a:lnTo>
                          <a:lnTo>
                            <a:pt x="3257" y="930"/>
                          </a:lnTo>
                          <a:lnTo>
                            <a:pt x="3257" y="930"/>
                          </a:lnTo>
                          <a:lnTo>
                            <a:pt x="3257" y="936"/>
                          </a:lnTo>
                          <a:lnTo>
                            <a:pt x="3263" y="942"/>
                          </a:lnTo>
                          <a:lnTo>
                            <a:pt x="3263" y="942"/>
                          </a:lnTo>
                          <a:lnTo>
                            <a:pt x="3263" y="948"/>
                          </a:lnTo>
                          <a:lnTo>
                            <a:pt x="3263" y="948"/>
                          </a:lnTo>
                          <a:lnTo>
                            <a:pt x="3263" y="954"/>
                          </a:lnTo>
                          <a:lnTo>
                            <a:pt x="3263" y="960"/>
                          </a:lnTo>
                          <a:lnTo>
                            <a:pt x="3263" y="960"/>
                          </a:lnTo>
                          <a:lnTo>
                            <a:pt x="3270" y="966"/>
                          </a:lnTo>
                          <a:lnTo>
                            <a:pt x="3270" y="972"/>
                          </a:lnTo>
                          <a:lnTo>
                            <a:pt x="3270" y="972"/>
                          </a:lnTo>
                          <a:lnTo>
                            <a:pt x="3270" y="978"/>
                          </a:lnTo>
                          <a:lnTo>
                            <a:pt x="3270" y="978"/>
                          </a:lnTo>
                          <a:lnTo>
                            <a:pt x="3276" y="984"/>
                          </a:lnTo>
                          <a:lnTo>
                            <a:pt x="3276" y="984"/>
                          </a:lnTo>
                          <a:lnTo>
                            <a:pt x="3276" y="990"/>
                          </a:lnTo>
                          <a:lnTo>
                            <a:pt x="3276" y="990"/>
                          </a:lnTo>
                          <a:lnTo>
                            <a:pt x="3276" y="996"/>
                          </a:lnTo>
                          <a:lnTo>
                            <a:pt x="3276" y="996"/>
                          </a:lnTo>
                          <a:lnTo>
                            <a:pt x="3282" y="1002"/>
                          </a:lnTo>
                          <a:lnTo>
                            <a:pt x="3282" y="1002"/>
                          </a:lnTo>
                          <a:lnTo>
                            <a:pt x="3282" y="1002"/>
                          </a:lnTo>
                          <a:lnTo>
                            <a:pt x="3282" y="1008"/>
                          </a:lnTo>
                          <a:lnTo>
                            <a:pt x="3282" y="1008"/>
                          </a:lnTo>
                          <a:lnTo>
                            <a:pt x="3282" y="1008"/>
                          </a:lnTo>
                          <a:lnTo>
                            <a:pt x="3288" y="1014"/>
                          </a:lnTo>
                          <a:lnTo>
                            <a:pt x="3288" y="1014"/>
                          </a:lnTo>
                          <a:lnTo>
                            <a:pt x="3288" y="1014"/>
                          </a:lnTo>
                          <a:lnTo>
                            <a:pt x="3288" y="1020"/>
                          </a:lnTo>
                          <a:lnTo>
                            <a:pt x="3288" y="1020"/>
                          </a:lnTo>
                          <a:lnTo>
                            <a:pt x="3288" y="1020"/>
                          </a:lnTo>
                          <a:lnTo>
                            <a:pt x="3288" y="1026"/>
                          </a:lnTo>
                          <a:lnTo>
                            <a:pt x="3294" y="1026"/>
                          </a:lnTo>
                          <a:lnTo>
                            <a:pt x="3294" y="1026"/>
                          </a:lnTo>
                          <a:lnTo>
                            <a:pt x="3294" y="1026"/>
                          </a:lnTo>
                          <a:lnTo>
                            <a:pt x="3294" y="1032"/>
                          </a:lnTo>
                          <a:lnTo>
                            <a:pt x="3294" y="1032"/>
                          </a:lnTo>
                          <a:lnTo>
                            <a:pt x="3294" y="1032"/>
                          </a:lnTo>
                          <a:lnTo>
                            <a:pt x="3301" y="1032"/>
                          </a:lnTo>
                          <a:lnTo>
                            <a:pt x="3301" y="1032"/>
                          </a:lnTo>
                          <a:lnTo>
                            <a:pt x="3301" y="1032"/>
                          </a:lnTo>
                          <a:lnTo>
                            <a:pt x="3301" y="1038"/>
                          </a:lnTo>
                          <a:lnTo>
                            <a:pt x="3301" y="1038"/>
                          </a:lnTo>
                          <a:lnTo>
                            <a:pt x="3307" y="1038"/>
                          </a:lnTo>
                          <a:lnTo>
                            <a:pt x="3307" y="1038"/>
                          </a:lnTo>
                          <a:lnTo>
                            <a:pt x="3307" y="1038"/>
                          </a:lnTo>
                          <a:lnTo>
                            <a:pt x="3307" y="1038"/>
                          </a:lnTo>
                          <a:lnTo>
                            <a:pt x="3307" y="1038"/>
                          </a:lnTo>
                          <a:lnTo>
                            <a:pt x="3307" y="1038"/>
                          </a:lnTo>
                          <a:lnTo>
                            <a:pt x="3313" y="1038"/>
                          </a:lnTo>
                          <a:lnTo>
                            <a:pt x="3313" y="1038"/>
                          </a:lnTo>
                          <a:lnTo>
                            <a:pt x="3313" y="1038"/>
                          </a:lnTo>
                          <a:lnTo>
                            <a:pt x="3313" y="1038"/>
                          </a:lnTo>
                          <a:lnTo>
                            <a:pt x="3313" y="1038"/>
                          </a:lnTo>
                          <a:lnTo>
                            <a:pt x="3313" y="1038"/>
                          </a:lnTo>
                          <a:lnTo>
                            <a:pt x="3319" y="1038"/>
                          </a:lnTo>
                          <a:lnTo>
                            <a:pt x="3319" y="1038"/>
                          </a:lnTo>
                          <a:lnTo>
                            <a:pt x="3319" y="1038"/>
                          </a:lnTo>
                          <a:lnTo>
                            <a:pt x="3319" y="1032"/>
                          </a:lnTo>
                          <a:lnTo>
                            <a:pt x="3319" y="1032"/>
                          </a:lnTo>
                          <a:lnTo>
                            <a:pt x="3319" y="1032"/>
                          </a:lnTo>
                          <a:lnTo>
                            <a:pt x="3326" y="1032"/>
                          </a:lnTo>
                          <a:lnTo>
                            <a:pt x="3326" y="1032"/>
                          </a:lnTo>
                          <a:lnTo>
                            <a:pt x="3326" y="1032"/>
                          </a:lnTo>
                          <a:lnTo>
                            <a:pt x="3326" y="1026"/>
                          </a:lnTo>
                          <a:lnTo>
                            <a:pt x="3326" y="1026"/>
                          </a:lnTo>
                          <a:lnTo>
                            <a:pt x="3326" y="1026"/>
                          </a:lnTo>
                          <a:lnTo>
                            <a:pt x="3332" y="1026"/>
                          </a:lnTo>
                          <a:lnTo>
                            <a:pt x="3332" y="1020"/>
                          </a:lnTo>
                          <a:lnTo>
                            <a:pt x="3332" y="1020"/>
                          </a:lnTo>
                          <a:lnTo>
                            <a:pt x="3332" y="1020"/>
                          </a:lnTo>
                          <a:lnTo>
                            <a:pt x="3332" y="1014"/>
                          </a:lnTo>
                          <a:lnTo>
                            <a:pt x="3332" y="1014"/>
                          </a:lnTo>
                          <a:lnTo>
                            <a:pt x="3332" y="1008"/>
                          </a:lnTo>
                          <a:lnTo>
                            <a:pt x="3338" y="1008"/>
                          </a:lnTo>
                          <a:lnTo>
                            <a:pt x="3338" y="1002"/>
                          </a:lnTo>
                          <a:lnTo>
                            <a:pt x="3338" y="996"/>
                          </a:lnTo>
                          <a:lnTo>
                            <a:pt x="3338" y="990"/>
                          </a:lnTo>
                          <a:lnTo>
                            <a:pt x="3338" y="984"/>
                          </a:lnTo>
                          <a:lnTo>
                            <a:pt x="3344" y="978"/>
                          </a:lnTo>
                          <a:lnTo>
                            <a:pt x="3344" y="972"/>
                          </a:lnTo>
                          <a:lnTo>
                            <a:pt x="3344" y="966"/>
                          </a:lnTo>
                          <a:lnTo>
                            <a:pt x="3344" y="966"/>
                          </a:lnTo>
                          <a:lnTo>
                            <a:pt x="3344" y="960"/>
                          </a:lnTo>
                          <a:lnTo>
                            <a:pt x="3344" y="948"/>
                          </a:lnTo>
                          <a:lnTo>
                            <a:pt x="3351" y="942"/>
                          </a:lnTo>
                          <a:lnTo>
                            <a:pt x="3351" y="936"/>
                          </a:lnTo>
                          <a:lnTo>
                            <a:pt x="3351" y="924"/>
                          </a:lnTo>
                          <a:lnTo>
                            <a:pt x="3351" y="918"/>
                          </a:lnTo>
                          <a:lnTo>
                            <a:pt x="3351" y="912"/>
                          </a:lnTo>
                          <a:lnTo>
                            <a:pt x="3351" y="906"/>
                          </a:lnTo>
                          <a:lnTo>
                            <a:pt x="3351" y="894"/>
                          </a:lnTo>
                          <a:lnTo>
                            <a:pt x="3357" y="888"/>
                          </a:lnTo>
                          <a:lnTo>
                            <a:pt x="3357" y="882"/>
                          </a:lnTo>
                          <a:lnTo>
                            <a:pt x="3357" y="870"/>
                          </a:lnTo>
                          <a:lnTo>
                            <a:pt x="3357" y="864"/>
                          </a:lnTo>
                          <a:lnTo>
                            <a:pt x="3357" y="852"/>
                          </a:lnTo>
                          <a:lnTo>
                            <a:pt x="3357" y="846"/>
                          </a:lnTo>
                          <a:lnTo>
                            <a:pt x="3363" y="834"/>
                          </a:lnTo>
                          <a:lnTo>
                            <a:pt x="3363" y="828"/>
                          </a:lnTo>
                          <a:lnTo>
                            <a:pt x="3363" y="804"/>
                          </a:lnTo>
                          <a:lnTo>
                            <a:pt x="3363" y="798"/>
                          </a:lnTo>
                          <a:lnTo>
                            <a:pt x="3363" y="786"/>
                          </a:lnTo>
                          <a:lnTo>
                            <a:pt x="3369" y="774"/>
                          </a:lnTo>
                          <a:lnTo>
                            <a:pt x="3369" y="762"/>
                          </a:lnTo>
                          <a:lnTo>
                            <a:pt x="3369" y="756"/>
                          </a:lnTo>
                          <a:lnTo>
                            <a:pt x="3369" y="744"/>
                          </a:lnTo>
                          <a:lnTo>
                            <a:pt x="3369" y="732"/>
                          </a:lnTo>
                          <a:lnTo>
                            <a:pt x="3369" y="726"/>
                          </a:lnTo>
                          <a:lnTo>
                            <a:pt x="3369" y="714"/>
                          </a:lnTo>
                          <a:lnTo>
                            <a:pt x="3376" y="690"/>
                          </a:lnTo>
                          <a:lnTo>
                            <a:pt x="3376" y="684"/>
                          </a:lnTo>
                          <a:lnTo>
                            <a:pt x="3376" y="672"/>
                          </a:lnTo>
                          <a:lnTo>
                            <a:pt x="3376" y="660"/>
                          </a:lnTo>
                          <a:lnTo>
                            <a:pt x="3376" y="648"/>
                          </a:lnTo>
                          <a:lnTo>
                            <a:pt x="3382" y="624"/>
                          </a:lnTo>
                          <a:lnTo>
                            <a:pt x="3382" y="612"/>
                          </a:lnTo>
                          <a:lnTo>
                            <a:pt x="3382" y="600"/>
                          </a:lnTo>
                          <a:lnTo>
                            <a:pt x="3382" y="588"/>
                          </a:lnTo>
                          <a:lnTo>
                            <a:pt x="3382" y="570"/>
                          </a:lnTo>
                          <a:lnTo>
                            <a:pt x="3382" y="558"/>
                          </a:lnTo>
                          <a:lnTo>
                            <a:pt x="3382" y="546"/>
                          </a:lnTo>
                          <a:lnTo>
                            <a:pt x="3388" y="528"/>
                          </a:lnTo>
                          <a:lnTo>
                            <a:pt x="3388" y="516"/>
                          </a:lnTo>
                          <a:lnTo>
                            <a:pt x="3388" y="498"/>
                          </a:lnTo>
                          <a:lnTo>
                            <a:pt x="3388" y="486"/>
                          </a:lnTo>
                          <a:lnTo>
                            <a:pt x="3388" y="468"/>
                          </a:lnTo>
                          <a:lnTo>
                            <a:pt x="3388" y="450"/>
                          </a:lnTo>
                          <a:lnTo>
                            <a:pt x="3394" y="438"/>
                          </a:lnTo>
                          <a:lnTo>
                            <a:pt x="3394" y="420"/>
                          </a:lnTo>
                          <a:lnTo>
                            <a:pt x="3394" y="402"/>
                          </a:lnTo>
                          <a:lnTo>
                            <a:pt x="3394" y="372"/>
                          </a:lnTo>
                          <a:lnTo>
                            <a:pt x="3394" y="354"/>
                          </a:lnTo>
                          <a:lnTo>
                            <a:pt x="3401" y="336"/>
                          </a:lnTo>
                          <a:lnTo>
                            <a:pt x="3401" y="318"/>
                          </a:lnTo>
                          <a:lnTo>
                            <a:pt x="3401" y="306"/>
                          </a:lnTo>
                          <a:lnTo>
                            <a:pt x="3401" y="288"/>
                          </a:lnTo>
                          <a:lnTo>
                            <a:pt x="3401" y="270"/>
                          </a:lnTo>
                          <a:lnTo>
                            <a:pt x="3401" y="252"/>
                          </a:lnTo>
                          <a:lnTo>
                            <a:pt x="3401" y="234"/>
                          </a:lnTo>
                          <a:lnTo>
                            <a:pt x="3407" y="222"/>
                          </a:lnTo>
                          <a:lnTo>
                            <a:pt x="3407" y="204"/>
                          </a:lnTo>
                          <a:lnTo>
                            <a:pt x="3407" y="174"/>
                          </a:lnTo>
                          <a:lnTo>
                            <a:pt x="3407" y="156"/>
                          </a:lnTo>
                          <a:lnTo>
                            <a:pt x="3407" y="138"/>
                          </a:lnTo>
                          <a:lnTo>
                            <a:pt x="3407" y="114"/>
                          </a:lnTo>
                          <a:lnTo>
                            <a:pt x="3413" y="96"/>
                          </a:lnTo>
                          <a:lnTo>
                            <a:pt x="3413" y="78"/>
                          </a:lnTo>
                          <a:lnTo>
                            <a:pt x="3413" y="60"/>
                          </a:lnTo>
                          <a:lnTo>
                            <a:pt x="3413" y="42"/>
                          </a:lnTo>
                          <a:lnTo>
                            <a:pt x="3413" y="30"/>
                          </a:lnTo>
                          <a:lnTo>
                            <a:pt x="3419" y="18"/>
                          </a:lnTo>
                          <a:lnTo>
                            <a:pt x="3419" y="24"/>
                          </a:lnTo>
                          <a:lnTo>
                            <a:pt x="3419" y="30"/>
                          </a:lnTo>
                          <a:lnTo>
                            <a:pt x="3419" y="42"/>
                          </a:lnTo>
                          <a:lnTo>
                            <a:pt x="3419" y="60"/>
                          </a:lnTo>
                          <a:lnTo>
                            <a:pt x="3419" y="78"/>
                          </a:lnTo>
                          <a:lnTo>
                            <a:pt x="3419" y="96"/>
                          </a:lnTo>
                          <a:lnTo>
                            <a:pt x="3426" y="114"/>
                          </a:lnTo>
                          <a:lnTo>
                            <a:pt x="3426" y="138"/>
                          </a:lnTo>
                          <a:lnTo>
                            <a:pt x="3426" y="156"/>
                          </a:lnTo>
                          <a:lnTo>
                            <a:pt x="3426" y="174"/>
                          </a:lnTo>
                          <a:lnTo>
                            <a:pt x="3426" y="204"/>
                          </a:lnTo>
                          <a:lnTo>
                            <a:pt x="3426" y="222"/>
                          </a:lnTo>
                          <a:lnTo>
                            <a:pt x="3432" y="234"/>
                          </a:lnTo>
                          <a:lnTo>
                            <a:pt x="3432" y="252"/>
                          </a:lnTo>
                          <a:lnTo>
                            <a:pt x="3432" y="270"/>
                          </a:lnTo>
                          <a:lnTo>
                            <a:pt x="3432" y="306"/>
                          </a:lnTo>
                          <a:lnTo>
                            <a:pt x="3432" y="318"/>
                          </a:lnTo>
                          <a:lnTo>
                            <a:pt x="3438" y="336"/>
                          </a:lnTo>
                          <a:lnTo>
                            <a:pt x="3438" y="354"/>
                          </a:lnTo>
                          <a:lnTo>
                            <a:pt x="3438" y="372"/>
                          </a:lnTo>
                          <a:lnTo>
                            <a:pt x="3438" y="390"/>
                          </a:lnTo>
                          <a:lnTo>
                            <a:pt x="3438" y="402"/>
                          </a:lnTo>
                          <a:lnTo>
                            <a:pt x="3438" y="420"/>
                          </a:lnTo>
                          <a:lnTo>
                            <a:pt x="3438" y="438"/>
                          </a:lnTo>
                          <a:lnTo>
                            <a:pt x="3444" y="450"/>
                          </a:lnTo>
                          <a:lnTo>
                            <a:pt x="3444" y="468"/>
                          </a:lnTo>
                          <a:lnTo>
                            <a:pt x="3444" y="486"/>
                          </a:lnTo>
                          <a:lnTo>
                            <a:pt x="3444" y="498"/>
                          </a:lnTo>
                          <a:lnTo>
                            <a:pt x="3444" y="516"/>
                          </a:lnTo>
                          <a:lnTo>
                            <a:pt x="3444" y="528"/>
                          </a:lnTo>
                          <a:lnTo>
                            <a:pt x="3450" y="546"/>
                          </a:lnTo>
                          <a:lnTo>
                            <a:pt x="3450" y="558"/>
                          </a:lnTo>
                          <a:lnTo>
                            <a:pt x="3450" y="570"/>
                          </a:lnTo>
                          <a:lnTo>
                            <a:pt x="3450" y="588"/>
                          </a:lnTo>
                          <a:lnTo>
                            <a:pt x="3450" y="600"/>
                          </a:lnTo>
                          <a:lnTo>
                            <a:pt x="3450" y="612"/>
                          </a:lnTo>
                          <a:lnTo>
                            <a:pt x="3457" y="636"/>
                          </a:lnTo>
                          <a:lnTo>
                            <a:pt x="3457" y="648"/>
                          </a:lnTo>
                          <a:lnTo>
                            <a:pt x="3457" y="660"/>
                          </a:lnTo>
                          <a:lnTo>
                            <a:pt x="3457" y="672"/>
                          </a:lnTo>
                          <a:lnTo>
                            <a:pt x="3457" y="684"/>
                          </a:lnTo>
                          <a:lnTo>
                            <a:pt x="3463" y="702"/>
                          </a:lnTo>
                          <a:lnTo>
                            <a:pt x="3463" y="714"/>
                          </a:lnTo>
                          <a:lnTo>
                            <a:pt x="3463" y="726"/>
                          </a:lnTo>
                          <a:lnTo>
                            <a:pt x="3463" y="732"/>
                          </a:lnTo>
                          <a:lnTo>
                            <a:pt x="3463" y="744"/>
                          </a:lnTo>
                          <a:lnTo>
                            <a:pt x="3463" y="762"/>
                          </a:lnTo>
                          <a:lnTo>
                            <a:pt x="3469" y="774"/>
                          </a:lnTo>
                          <a:lnTo>
                            <a:pt x="3469" y="786"/>
                          </a:lnTo>
                          <a:lnTo>
                            <a:pt x="3469" y="798"/>
                          </a:lnTo>
                          <a:lnTo>
                            <a:pt x="3469" y="804"/>
                          </a:lnTo>
                          <a:lnTo>
                            <a:pt x="3469" y="816"/>
                          </a:lnTo>
                          <a:lnTo>
                            <a:pt x="3469" y="828"/>
                          </a:lnTo>
                          <a:lnTo>
                            <a:pt x="3469" y="834"/>
                          </a:lnTo>
                          <a:lnTo>
                            <a:pt x="3475" y="846"/>
                          </a:lnTo>
                          <a:lnTo>
                            <a:pt x="3475" y="852"/>
                          </a:lnTo>
                          <a:lnTo>
                            <a:pt x="3475" y="864"/>
                          </a:lnTo>
                          <a:lnTo>
                            <a:pt x="3475" y="870"/>
                          </a:lnTo>
                          <a:lnTo>
                            <a:pt x="3475" y="882"/>
                          </a:lnTo>
                          <a:lnTo>
                            <a:pt x="3475" y="888"/>
                          </a:lnTo>
                          <a:lnTo>
                            <a:pt x="3482" y="894"/>
                          </a:lnTo>
                          <a:lnTo>
                            <a:pt x="3482" y="906"/>
                          </a:lnTo>
                          <a:lnTo>
                            <a:pt x="3482" y="912"/>
                          </a:lnTo>
                          <a:lnTo>
                            <a:pt x="3482" y="918"/>
                          </a:lnTo>
                          <a:lnTo>
                            <a:pt x="3482" y="924"/>
                          </a:lnTo>
                          <a:lnTo>
                            <a:pt x="3482" y="936"/>
                          </a:lnTo>
                          <a:lnTo>
                            <a:pt x="3488" y="942"/>
                          </a:lnTo>
                          <a:lnTo>
                            <a:pt x="3488" y="948"/>
                          </a:lnTo>
                          <a:lnTo>
                            <a:pt x="3488" y="960"/>
                          </a:lnTo>
                          <a:lnTo>
                            <a:pt x="3488" y="966"/>
                          </a:lnTo>
                          <a:lnTo>
                            <a:pt x="3488" y="966"/>
                          </a:lnTo>
                          <a:lnTo>
                            <a:pt x="3488" y="972"/>
                          </a:lnTo>
                          <a:lnTo>
                            <a:pt x="3494" y="978"/>
                          </a:lnTo>
                          <a:lnTo>
                            <a:pt x="3494" y="990"/>
                          </a:lnTo>
                          <a:lnTo>
                            <a:pt x="3494" y="996"/>
                          </a:lnTo>
                          <a:lnTo>
                            <a:pt x="3494" y="996"/>
                          </a:lnTo>
                          <a:lnTo>
                            <a:pt x="3494" y="1002"/>
                          </a:lnTo>
                          <a:lnTo>
                            <a:pt x="3494" y="1008"/>
                          </a:lnTo>
                          <a:lnTo>
                            <a:pt x="3500" y="1008"/>
                          </a:lnTo>
                          <a:lnTo>
                            <a:pt x="3500" y="1014"/>
                          </a:lnTo>
                          <a:lnTo>
                            <a:pt x="3500" y="1014"/>
                          </a:lnTo>
                          <a:lnTo>
                            <a:pt x="3500" y="1020"/>
                          </a:lnTo>
                          <a:lnTo>
                            <a:pt x="3500" y="1020"/>
                          </a:lnTo>
                          <a:lnTo>
                            <a:pt x="3500" y="1020"/>
                          </a:lnTo>
                          <a:lnTo>
                            <a:pt x="3507" y="1026"/>
                          </a:lnTo>
                          <a:lnTo>
                            <a:pt x="3507" y="1026"/>
                          </a:lnTo>
                          <a:lnTo>
                            <a:pt x="3507" y="1026"/>
                          </a:lnTo>
                          <a:lnTo>
                            <a:pt x="3507" y="1026"/>
                          </a:lnTo>
                          <a:lnTo>
                            <a:pt x="3507" y="1032"/>
                          </a:lnTo>
                          <a:lnTo>
                            <a:pt x="3507" y="1032"/>
                          </a:lnTo>
                          <a:lnTo>
                            <a:pt x="3513" y="1032"/>
                          </a:lnTo>
                          <a:lnTo>
                            <a:pt x="3513" y="1032"/>
                          </a:lnTo>
                          <a:lnTo>
                            <a:pt x="3513" y="1032"/>
                          </a:lnTo>
                          <a:lnTo>
                            <a:pt x="3513" y="1032"/>
                          </a:lnTo>
                          <a:lnTo>
                            <a:pt x="3513" y="1038"/>
                          </a:lnTo>
                          <a:lnTo>
                            <a:pt x="3513" y="1038"/>
                          </a:lnTo>
                          <a:lnTo>
                            <a:pt x="3519" y="1038"/>
                          </a:lnTo>
                          <a:lnTo>
                            <a:pt x="3519" y="1038"/>
                          </a:lnTo>
                          <a:lnTo>
                            <a:pt x="3519" y="1038"/>
                          </a:lnTo>
                          <a:lnTo>
                            <a:pt x="3519" y="1038"/>
                          </a:lnTo>
                          <a:lnTo>
                            <a:pt x="3519" y="1038"/>
                          </a:lnTo>
                          <a:lnTo>
                            <a:pt x="3519" y="1038"/>
                          </a:lnTo>
                          <a:lnTo>
                            <a:pt x="3525" y="1038"/>
                          </a:lnTo>
                          <a:lnTo>
                            <a:pt x="3525" y="1038"/>
                          </a:lnTo>
                          <a:lnTo>
                            <a:pt x="3525" y="1038"/>
                          </a:lnTo>
                          <a:lnTo>
                            <a:pt x="3525" y="1038"/>
                          </a:lnTo>
                          <a:lnTo>
                            <a:pt x="3525" y="1038"/>
                          </a:lnTo>
                          <a:lnTo>
                            <a:pt x="3532" y="1038"/>
                          </a:lnTo>
                          <a:lnTo>
                            <a:pt x="3532" y="1038"/>
                          </a:lnTo>
                          <a:lnTo>
                            <a:pt x="3532" y="1038"/>
                          </a:lnTo>
                          <a:lnTo>
                            <a:pt x="3532" y="1032"/>
                          </a:lnTo>
                          <a:lnTo>
                            <a:pt x="3532" y="1032"/>
                          </a:lnTo>
                          <a:lnTo>
                            <a:pt x="3532" y="1032"/>
                          </a:lnTo>
                          <a:lnTo>
                            <a:pt x="3532" y="1032"/>
                          </a:lnTo>
                          <a:lnTo>
                            <a:pt x="3538" y="1032"/>
                          </a:lnTo>
                          <a:lnTo>
                            <a:pt x="3538" y="1032"/>
                          </a:lnTo>
                          <a:lnTo>
                            <a:pt x="3538" y="1032"/>
                          </a:lnTo>
                          <a:lnTo>
                            <a:pt x="3538" y="1026"/>
                          </a:lnTo>
                          <a:lnTo>
                            <a:pt x="3538" y="1026"/>
                          </a:lnTo>
                          <a:lnTo>
                            <a:pt x="3538" y="1026"/>
                          </a:lnTo>
                          <a:lnTo>
                            <a:pt x="3544" y="1026"/>
                          </a:lnTo>
                          <a:lnTo>
                            <a:pt x="3544" y="1020"/>
                          </a:lnTo>
                          <a:lnTo>
                            <a:pt x="3544" y="1020"/>
                          </a:lnTo>
                          <a:lnTo>
                            <a:pt x="3544" y="1020"/>
                          </a:lnTo>
                          <a:lnTo>
                            <a:pt x="3544" y="1014"/>
                          </a:lnTo>
                          <a:lnTo>
                            <a:pt x="3544" y="1014"/>
                          </a:lnTo>
                          <a:lnTo>
                            <a:pt x="3550" y="1014"/>
                          </a:lnTo>
                          <a:lnTo>
                            <a:pt x="3550" y="1008"/>
                          </a:lnTo>
                          <a:lnTo>
                            <a:pt x="3550" y="1008"/>
                          </a:lnTo>
                          <a:lnTo>
                            <a:pt x="3550" y="1008"/>
                          </a:lnTo>
                          <a:lnTo>
                            <a:pt x="3550" y="1002"/>
                          </a:lnTo>
                          <a:lnTo>
                            <a:pt x="3550" y="1002"/>
                          </a:lnTo>
                          <a:lnTo>
                            <a:pt x="3557" y="1002"/>
                          </a:lnTo>
                          <a:lnTo>
                            <a:pt x="3557" y="996"/>
                          </a:lnTo>
                          <a:lnTo>
                            <a:pt x="3557" y="996"/>
                          </a:lnTo>
                          <a:lnTo>
                            <a:pt x="3557" y="990"/>
                          </a:lnTo>
                          <a:lnTo>
                            <a:pt x="3557" y="990"/>
                          </a:lnTo>
                          <a:lnTo>
                            <a:pt x="3557" y="984"/>
                          </a:lnTo>
                          <a:lnTo>
                            <a:pt x="3563" y="978"/>
                          </a:lnTo>
                          <a:lnTo>
                            <a:pt x="3563" y="978"/>
                          </a:lnTo>
                          <a:lnTo>
                            <a:pt x="3563" y="972"/>
                          </a:lnTo>
                          <a:lnTo>
                            <a:pt x="3563" y="972"/>
                          </a:lnTo>
                          <a:lnTo>
                            <a:pt x="3563" y="966"/>
                          </a:lnTo>
                          <a:lnTo>
                            <a:pt x="3563" y="966"/>
                          </a:lnTo>
                          <a:lnTo>
                            <a:pt x="3569" y="960"/>
                          </a:lnTo>
                          <a:lnTo>
                            <a:pt x="3569" y="960"/>
                          </a:lnTo>
                          <a:lnTo>
                            <a:pt x="3569" y="954"/>
                          </a:lnTo>
                          <a:lnTo>
                            <a:pt x="3569" y="948"/>
                          </a:lnTo>
                          <a:lnTo>
                            <a:pt x="3569" y="948"/>
                          </a:lnTo>
                          <a:lnTo>
                            <a:pt x="3569" y="942"/>
                          </a:lnTo>
                          <a:lnTo>
                            <a:pt x="3575" y="936"/>
                          </a:lnTo>
                          <a:lnTo>
                            <a:pt x="3575" y="936"/>
                          </a:lnTo>
                          <a:lnTo>
                            <a:pt x="3575" y="930"/>
                          </a:lnTo>
                          <a:lnTo>
                            <a:pt x="3575" y="930"/>
                          </a:lnTo>
                          <a:lnTo>
                            <a:pt x="3575" y="924"/>
                          </a:lnTo>
                          <a:lnTo>
                            <a:pt x="3575" y="918"/>
                          </a:lnTo>
                          <a:lnTo>
                            <a:pt x="3582" y="912"/>
                          </a:lnTo>
                          <a:lnTo>
                            <a:pt x="3582" y="912"/>
                          </a:lnTo>
                          <a:lnTo>
                            <a:pt x="3582" y="906"/>
                          </a:lnTo>
                          <a:lnTo>
                            <a:pt x="3582" y="900"/>
                          </a:lnTo>
                          <a:lnTo>
                            <a:pt x="3582" y="900"/>
                          </a:lnTo>
                          <a:lnTo>
                            <a:pt x="3582" y="900"/>
                          </a:lnTo>
                          <a:lnTo>
                            <a:pt x="3588" y="906"/>
                          </a:lnTo>
                          <a:lnTo>
                            <a:pt x="3588" y="906"/>
                          </a:lnTo>
                          <a:lnTo>
                            <a:pt x="3588" y="912"/>
                          </a:lnTo>
                          <a:lnTo>
                            <a:pt x="3588" y="918"/>
                          </a:lnTo>
                          <a:lnTo>
                            <a:pt x="3588" y="918"/>
                          </a:lnTo>
                          <a:lnTo>
                            <a:pt x="3588" y="924"/>
                          </a:lnTo>
                          <a:lnTo>
                            <a:pt x="3594" y="930"/>
                          </a:lnTo>
                          <a:lnTo>
                            <a:pt x="3594" y="936"/>
                          </a:lnTo>
                          <a:lnTo>
                            <a:pt x="3594" y="936"/>
                          </a:lnTo>
                          <a:lnTo>
                            <a:pt x="3594" y="942"/>
                          </a:lnTo>
                          <a:lnTo>
                            <a:pt x="3594" y="948"/>
                          </a:lnTo>
                          <a:lnTo>
                            <a:pt x="3594" y="948"/>
                          </a:lnTo>
                          <a:lnTo>
                            <a:pt x="3600" y="954"/>
                          </a:lnTo>
                          <a:lnTo>
                            <a:pt x="3600" y="960"/>
                          </a:lnTo>
                          <a:lnTo>
                            <a:pt x="3600" y="960"/>
                          </a:lnTo>
                          <a:lnTo>
                            <a:pt x="3600" y="966"/>
                          </a:lnTo>
                          <a:lnTo>
                            <a:pt x="3600" y="966"/>
                          </a:lnTo>
                          <a:lnTo>
                            <a:pt x="3600" y="972"/>
                          </a:lnTo>
                          <a:lnTo>
                            <a:pt x="3606" y="972"/>
                          </a:lnTo>
                          <a:lnTo>
                            <a:pt x="3606" y="978"/>
                          </a:lnTo>
                          <a:lnTo>
                            <a:pt x="3606" y="984"/>
                          </a:lnTo>
                          <a:lnTo>
                            <a:pt x="3606" y="984"/>
                          </a:lnTo>
                          <a:lnTo>
                            <a:pt x="3606" y="984"/>
                          </a:lnTo>
                          <a:lnTo>
                            <a:pt x="3606" y="990"/>
                          </a:lnTo>
                          <a:lnTo>
                            <a:pt x="3613" y="990"/>
                          </a:lnTo>
                          <a:lnTo>
                            <a:pt x="3613" y="996"/>
                          </a:lnTo>
                          <a:lnTo>
                            <a:pt x="3613" y="996"/>
                          </a:lnTo>
                          <a:lnTo>
                            <a:pt x="3613" y="1002"/>
                          </a:lnTo>
                          <a:lnTo>
                            <a:pt x="3613" y="1002"/>
                          </a:lnTo>
                          <a:lnTo>
                            <a:pt x="3613" y="1002"/>
                          </a:lnTo>
                          <a:lnTo>
                            <a:pt x="3619" y="1008"/>
                          </a:lnTo>
                          <a:lnTo>
                            <a:pt x="3619" y="1008"/>
                          </a:lnTo>
                          <a:lnTo>
                            <a:pt x="3619" y="1014"/>
                          </a:lnTo>
                          <a:lnTo>
                            <a:pt x="3619" y="1014"/>
                          </a:lnTo>
                          <a:lnTo>
                            <a:pt x="3619" y="1014"/>
                          </a:lnTo>
                          <a:lnTo>
                            <a:pt x="3619" y="1020"/>
                          </a:lnTo>
                          <a:lnTo>
                            <a:pt x="3625" y="1020"/>
                          </a:lnTo>
                          <a:lnTo>
                            <a:pt x="3625" y="1020"/>
                          </a:lnTo>
                          <a:lnTo>
                            <a:pt x="3625" y="1020"/>
                          </a:lnTo>
                          <a:lnTo>
                            <a:pt x="3625" y="1026"/>
                          </a:lnTo>
                          <a:lnTo>
                            <a:pt x="3625" y="1026"/>
                          </a:lnTo>
                          <a:lnTo>
                            <a:pt x="3625" y="1026"/>
                          </a:lnTo>
                          <a:lnTo>
                            <a:pt x="3631" y="1026"/>
                          </a:lnTo>
                          <a:lnTo>
                            <a:pt x="3631" y="1032"/>
                          </a:lnTo>
                          <a:lnTo>
                            <a:pt x="3631" y="1032"/>
                          </a:lnTo>
                          <a:lnTo>
                            <a:pt x="3631" y="1032"/>
                          </a:lnTo>
                          <a:lnTo>
                            <a:pt x="3631" y="1032"/>
                          </a:lnTo>
                          <a:lnTo>
                            <a:pt x="3631" y="1032"/>
                          </a:lnTo>
                          <a:lnTo>
                            <a:pt x="3638" y="1032"/>
                          </a:lnTo>
                          <a:lnTo>
                            <a:pt x="3638" y="1038"/>
                          </a:lnTo>
                          <a:lnTo>
                            <a:pt x="3638" y="1038"/>
                          </a:lnTo>
                          <a:lnTo>
                            <a:pt x="3638" y="1038"/>
                          </a:lnTo>
                          <a:lnTo>
                            <a:pt x="3638" y="1038"/>
                          </a:lnTo>
                          <a:lnTo>
                            <a:pt x="3638" y="1038"/>
                          </a:lnTo>
                          <a:lnTo>
                            <a:pt x="3644" y="1038"/>
                          </a:lnTo>
                          <a:lnTo>
                            <a:pt x="3644" y="1038"/>
                          </a:lnTo>
                          <a:lnTo>
                            <a:pt x="3644" y="1038"/>
                          </a:lnTo>
                          <a:lnTo>
                            <a:pt x="3644" y="1038"/>
                          </a:lnTo>
                          <a:lnTo>
                            <a:pt x="3644" y="1038"/>
                          </a:lnTo>
                          <a:lnTo>
                            <a:pt x="3644" y="1038"/>
                          </a:lnTo>
                          <a:lnTo>
                            <a:pt x="3650" y="1038"/>
                          </a:lnTo>
                          <a:lnTo>
                            <a:pt x="3650" y="1038"/>
                          </a:lnTo>
                          <a:lnTo>
                            <a:pt x="3650" y="1038"/>
                          </a:lnTo>
                          <a:lnTo>
                            <a:pt x="3650" y="1038"/>
                          </a:lnTo>
                          <a:lnTo>
                            <a:pt x="3650" y="1038"/>
                          </a:lnTo>
                          <a:lnTo>
                            <a:pt x="3650" y="1032"/>
                          </a:lnTo>
                          <a:lnTo>
                            <a:pt x="3656" y="1032"/>
                          </a:lnTo>
                          <a:lnTo>
                            <a:pt x="3656" y="1032"/>
                          </a:lnTo>
                          <a:lnTo>
                            <a:pt x="3656" y="1032"/>
                          </a:lnTo>
                          <a:lnTo>
                            <a:pt x="3656" y="1032"/>
                          </a:lnTo>
                          <a:lnTo>
                            <a:pt x="3656" y="1032"/>
                          </a:lnTo>
                          <a:lnTo>
                            <a:pt x="3656" y="1026"/>
                          </a:lnTo>
                          <a:lnTo>
                            <a:pt x="3663" y="1026"/>
                          </a:lnTo>
                          <a:lnTo>
                            <a:pt x="3663" y="1026"/>
                          </a:lnTo>
                          <a:lnTo>
                            <a:pt x="3663" y="1026"/>
                          </a:lnTo>
                          <a:lnTo>
                            <a:pt x="3663" y="1026"/>
                          </a:lnTo>
                          <a:lnTo>
                            <a:pt x="3663" y="1020"/>
                          </a:lnTo>
                          <a:lnTo>
                            <a:pt x="3663" y="1020"/>
                          </a:lnTo>
                          <a:lnTo>
                            <a:pt x="3669" y="1020"/>
                          </a:lnTo>
                          <a:lnTo>
                            <a:pt x="3669" y="1014"/>
                          </a:lnTo>
                          <a:lnTo>
                            <a:pt x="3669" y="1014"/>
                          </a:lnTo>
                          <a:lnTo>
                            <a:pt x="3669" y="1008"/>
                          </a:lnTo>
                          <a:lnTo>
                            <a:pt x="3669" y="1002"/>
                          </a:lnTo>
                          <a:lnTo>
                            <a:pt x="3669" y="996"/>
                          </a:lnTo>
                          <a:lnTo>
                            <a:pt x="3675" y="990"/>
                          </a:lnTo>
                          <a:lnTo>
                            <a:pt x="3675" y="990"/>
                          </a:lnTo>
                          <a:lnTo>
                            <a:pt x="3675" y="984"/>
                          </a:lnTo>
                          <a:lnTo>
                            <a:pt x="3675" y="978"/>
                          </a:lnTo>
                          <a:lnTo>
                            <a:pt x="3675" y="972"/>
                          </a:lnTo>
                          <a:lnTo>
                            <a:pt x="3675" y="966"/>
                          </a:lnTo>
                          <a:lnTo>
                            <a:pt x="3681" y="954"/>
                          </a:lnTo>
                          <a:lnTo>
                            <a:pt x="3681" y="948"/>
                          </a:lnTo>
                          <a:lnTo>
                            <a:pt x="3681" y="948"/>
                          </a:lnTo>
                          <a:lnTo>
                            <a:pt x="3681" y="936"/>
                          </a:lnTo>
                          <a:lnTo>
                            <a:pt x="3681" y="930"/>
                          </a:lnTo>
                          <a:lnTo>
                            <a:pt x="3681" y="924"/>
                          </a:lnTo>
                          <a:lnTo>
                            <a:pt x="3681" y="918"/>
                          </a:lnTo>
                          <a:lnTo>
                            <a:pt x="3688" y="906"/>
                          </a:lnTo>
                          <a:lnTo>
                            <a:pt x="3688" y="900"/>
                          </a:lnTo>
                          <a:lnTo>
                            <a:pt x="3688" y="894"/>
                          </a:lnTo>
                          <a:lnTo>
                            <a:pt x="3688" y="882"/>
                          </a:lnTo>
                          <a:lnTo>
                            <a:pt x="3688" y="876"/>
                          </a:lnTo>
                          <a:lnTo>
                            <a:pt x="3694" y="858"/>
                          </a:lnTo>
                          <a:lnTo>
                            <a:pt x="3694" y="846"/>
                          </a:lnTo>
                          <a:lnTo>
                            <a:pt x="3694" y="840"/>
                          </a:lnTo>
                          <a:lnTo>
                            <a:pt x="3694" y="828"/>
                          </a:lnTo>
                          <a:lnTo>
                            <a:pt x="3694" y="822"/>
                          </a:lnTo>
                          <a:lnTo>
                            <a:pt x="3694" y="810"/>
                          </a:lnTo>
                          <a:lnTo>
                            <a:pt x="3700" y="798"/>
                          </a:lnTo>
                          <a:lnTo>
                            <a:pt x="3700" y="792"/>
                          </a:lnTo>
                          <a:lnTo>
                            <a:pt x="3700" y="780"/>
                          </a:lnTo>
                          <a:lnTo>
                            <a:pt x="3700" y="768"/>
                          </a:lnTo>
                          <a:lnTo>
                            <a:pt x="3700" y="756"/>
                          </a:lnTo>
                          <a:lnTo>
                            <a:pt x="3700" y="744"/>
                          </a:lnTo>
                          <a:lnTo>
                            <a:pt x="3706" y="738"/>
                          </a:lnTo>
                          <a:lnTo>
                            <a:pt x="3706" y="726"/>
                          </a:lnTo>
                          <a:lnTo>
                            <a:pt x="3706" y="714"/>
                          </a:lnTo>
                          <a:lnTo>
                            <a:pt x="3706" y="696"/>
                          </a:lnTo>
                          <a:lnTo>
                            <a:pt x="3706" y="684"/>
                          </a:lnTo>
                          <a:lnTo>
                            <a:pt x="3706" y="672"/>
                          </a:lnTo>
                          <a:lnTo>
                            <a:pt x="3706" y="660"/>
                          </a:lnTo>
                          <a:lnTo>
                            <a:pt x="3713" y="648"/>
                          </a:lnTo>
                          <a:lnTo>
                            <a:pt x="3713" y="630"/>
                          </a:lnTo>
                          <a:lnTo>
                            <a:pt x="3713" y="618"/>
                          </a:lnTo>
                          <a:lnTo>
                            <a:pt x="3713" y="606"/>
                          </a:lnTo>
                          <a:lnTo>
                            <a:pt x="3713" y="588"/>
                          </a:lnTo>
                          <a:lnTo>
                            <a:pt x="3713" y="576"/>
                          </a:lnTo>
                          <a:lnTo>
                            <a:pt x="3719" y="564"/>
                          </a:lnTo>
                          <a:lnTo>
                            <a:pt x="3719" y="546"/>
                          </a:lnTo>
                          <a:lnTo>
                            <a:pt x="3719" y="534"/>
                          </a:lnTo>
                          <a:lnTo>
                            <a:pt x="3719" y="516"/>
                          </a:lnTo>
                          <a:lnTo>
                            <a:pt x="3719" y="504"/>
                          </a:lnTo>
                          <a:lnTo>
                            <a:pt x="3719" y="486"/>
                          </a:lnTo>
                          <a:lnTo>
                            <a:pt x="3725" y="456"/>
                          </a:lnTo>
                          <a:lnTo>
                            <a:pt x="3725" y="438"/>
                          </a:lnTo>
                          <a:lnTo>
                            <a:pt x="3725" y="420"/>
                          </a:lnTo>
                          <a:lnTo>
                            <a:pt x="3725" y="408"/>
                          </a:lnTo>
                          <a:lnTo>
                            <a:pt x="3725" y="390"/>
                          </a:lnTo>
                          <a:lnTo>
                            <a:pt x="3731" y="372"/>
                          </a:lnTo>
                          <a:lnTo>
                            <a:pt x="3731" y="354"/>
                          </a:lnTo>
                          <a:lnTo>
                            <a:pt x="3731" y="342"/>
                          </a:lnTo>
                          <a:lnTo>
                            <a:pt x="3731" y="324"/>
                          </a:lnTo>
                          <a:lnTo>
                            <a:pt x="3731" y="306"/>
                          </a:lnTo>
                          <a:lnTo>
                            <a:pt x="3731" y="288"/>
                          </a:lnTo>
                          <a:lnTo>
                            <a:pt x="3737" y="270"/>
                          </a:lnTo>
                          <a:lnTo>
                            <a:pt x="3737" y="252"/>
                          </a:lnTo>
                          <a:lnTo>
                            <a:pt x="3737" y="234"/>
                          </a:lnTo>
                          <a:lnTo>
                            <a:pt x="3737" y="216"/>
                          </a:lnTo>
                          <a:lnTo>
                            <a:pt x="3737" y="204"/>
                          </a:lnTo>
                          <a:lnTo>
                            <a:pt x="3737" y="168"/>
                          </a:lnTo>
                          <a:lnTo>
                            <a:pt x="3744" y="156"/>
                          </a:lnTo>
                          <a:lnTo>
                            <a:pt x="3744" y="132"/>
                          </a:lnTo>
                          <a:lnTo>
                            <a:pt x="3744" y="114"/>
                          </a:lnTo>
                          <a:lnTo>
                            <a:pt x="3744" y="96"/>
                          </a:lnTo>
                          <a:lnTo>
                            <a:pt x="3744" y="78"/>
                          </a:lnTo>
                          <a:lnTo>
                            <a:pt x="3744" y="60"/>
                          </a:lnTo>
                          <a:lnTo>
                            <a:pt x="3750" y="18"/>
                          </a:lnTo>
                          <a:lnTo>
                            <a:pt x="3750" y="6"/>
                          </a:lnTo>
                          <a:lnTo>
                            <a:pt x="3750" y="0"/>
                          </a:lnTo>
                          <a:lnTo>
                            <a:pt x="3750" y="0"/>
                          </a:lnTo>
                          <a:lnTo>
                            <a:pt x="3750" y="0"/>
                          </a:lnTo>
                          <a:lnTo>
                            <a:pt x="3750" y="12"/>
                          </a:lnTo>
                          <a:lnTo>
                            <a:pt x="3750" y="24"/>
                          </a:lnTo>
                          <a:lnTo>
                            <a:pt x="3756" y="42"/>
                          </a:lnTo>
                          <a:lnTo>
                            <a:pt x="3756" y="66"/>
                          </a:lnTo>
                          <a:lnTo>
                            <a:pt x="3756" y="84"/>
                          </a:lnTo>
                          <a:lnTo>
                            <a:pt x="3756" y="108"/>
                          </a:lnTo>
                          <a:lnTo>
                            <a:pt x="3756" y="144"/>
                          </a:lnTo>
                          <a:lnTo>
                            <a:pt x="3762" y="168"/>
                          </a:lnTo>
                          <a:lnTo>
                            <a:pt x="3762" y="180"/>
                          </a:lnTo>
                          <a:lnTo>
                            <a:pt x="3762" y="198"/>
                          </a:lnTo>
                          <a:lnTo>
                            <a:pt x="3762" y="216"/>
                          </a:lnTo>
                          <a:lnTo>
                            <a:pt x="3762" y="234"/>
                          </a:lnTo>
                          <a:lnTo>
                            <a:pt x="3762" y="270"/>
                          </a:lnTo>
                          <a:lnTo>
                            <a:pt x="3769" y="288"/>
                          </a:lnTo>
                          <a:lnTo>
                            <a:pt x="3769" y="306"/>
                          </a:lnTo>
                          <a:lnTo>
                            <a:pt x="3769" y="324"/>
                          </a:lnTo>
                          <a:lnTo>
                            <a:pt x="3769" y="342"/>
                          </a:lnTo>
                          <a:lnTo>
                            <a:pt x="3769" y="360"/>
                          </a:lnTo>
                          <a:lnTo>
                            <a:pt x="3769" y="378"/>
                          </a:lnTo>
                          <a:lnTo>
                            <a:pt x="3775" y="396"/>
                          </a:lnTo>
                          <a:lnTo>
                            <a:pt x="3775" y="414"/>
                          </a:lnTo>
                          <a:lnTo>
                            <a:pt x="3775" y="432"/>
                          </a:lnTo>
                          <a:lnTo>
                            <a:pt x="3775" y="450"/>
                          </a:lnTo>
                          <a:lnTo>
                            <a:pt x="3775" y="468"/>
                          </a:lnTo>
                          <a:lnTo>
                            <a:pt x="3775" y="480"/>
                          </a:lnTo>
                          <a:lnTo>
                            <a:pt x="3775" y="498"/>
                          </a:lnTo>
                          <a:lnTo>
                            <a:pt x="3781" y="516"/>
                          </a:lnTo>
                          <a:lnTo>
                            <a:pt x="3781" y="528"/>
                          </a:lnTo>
                          <a:lnTo>
                            <a:pt x="3781" y="546"/>
                          </a:lnTo>
                          <a:lnTo>
                            <a:pt x="3781" y="564"/>
                          </a:lnTo>
                          <a:lnTo>
                            <a:pt x="3781" y="576"/>
                          </a:lnTo>
                          <a:lnTo>
                            <a:pt x="3787" y="606"/>
                          </a:lnTo>
                          <a:lnTo>
                            <a:pt x="3787" y="624"/>
                          </a:lnTo>
                          <a:lnTo>
                            <a:pt x="3787" y="636"/>
                          </a:lnTo>
                          <a:lnTo>
                            <a:pt x="3787" y="648"/>
                          </a:lnTo>
                          <a:lnTo>
                            <a:pt x="3787" y="660"/>
                          </a:lnTo>
                          <a:lnTo>
                            <a:pt x="3787" y="672"/>
                          </a:lnTo>
                          <a:lnTo>
                            <a:pt x="3787" y="684"/>
                          </a:lnTo>
                          <a:lnTo>
                            <a:pt x="3794" y="708"/>
                          </a:lnTo>
                          <a:lnTo>
                            <a:pt x="3794" y="720"/>
                          </a:lnTo>
                          <a:lnTo>
                            <a:pt x="3794" y="732"/>
                          </a:lnTo>
                          <a:lnTo>
                            <a:pt x="3794" y="738"/>
                          </a:lnTo>
                          <a:lnTo>
                            <a:pt x="3794" y="750"/>
                          </a:lnTo>
                          <a:lnTo>
                            <a:pt x="3800" y="768"/>
                          </a:lnTo>
                          <a:lnTo>
                            <a:pt x="3800" y="780"/>
                          </a:lnTo>
                          <a:lnTo>
                            <a:pt x="3800" y="792"/>
                          </a:lnTo>
                          <a:lnTo>
                            <a:pt x="3800" y="804"/>
                          </a:lnTo>
                          <a:lnTo>
                            <a:pt x="3800" y="816"/>
                          </a:lnTo>
                          <a:lnTo>
                            <a:pt x="3800" y="822"/>
                          </a:lnTo>
                          <a:lnTo>
                            <a:pt x="3800" y="834"/>
                          </a:lnTo>
                          <a:lnTo>
                            <a:pt x="3806" y="846"/>
                          </a:lnTo>
                          <a:lnTo>
                            <a:pt x="3806" y="852"/>
                          </a:lnTo>
                          <a:lnTo>
                            <a:pt x="3806" y="864"/>
                          </a:lnTo>
                          <a:lnTo>
                            <a:pt x="3806" y="876"/>
                          </a:lnTo>
                          <a:lnTo>
                            <a:pt x="3806" y="882"/>
                          </a:lnTo>
                          <a:lnTo>
                            <a:pt x="3806" y="894"/>
                          </a:lnTo>
                          <a:lnTo>
                            <a:pt x="3812" y="900"/>
                          </a:lnTo>
                          <a:lnTo>
                            <a:pt x="3812" y="906"/>
                          </a:lnTo>
                          <a:lnTo>
                            <a:pt x="3812" y="918"/>
                          </a:lnTo>
                          <a:lnTo>
                            <a:pt x="3812" y="924"/>
                          </a:lnTo>
                          <a:lnTo>
                            <a:pt x="3812" y="930"/>
                          </a:lnTo>
                          <a:lnTo>
                            <a:pt x="3812" y="942"/>
                          </a:lnTo>
                          <a:lnTo>
                            <a:pt x="3819" y="954"/>
                          </a:lnTo>
                          <a:lnTo>
                            <a:pt x="3819" y="960"/>
                          </a:lnTo>
                          <a:lnTo>
                            <a:pt x="3819" y="966"/>
                          </a:lnTo>
                          <a:lnTo>
                            <a:pt x="3819" y="972"/>
                          </a:lnTo>
                          <a:lnTo>
                            <a:pt x="3819" y="978"/>
                          </a:lnTo>
                          <a:lnTo>
                            <a:pt x="3819" y="984"/>
                          </a:lnTo>
                          <a:lnTo>
                            <a:pt x="3825" y="990"/>
                          </a:lnTo>
                          <a:lnTo>
                            <a:pt x="3825" y="996"/>
                          </a:lnTo>
                          <a:lnTo>
                            <a:pt x="3825" y="1002"/>
                          </a:lnTo>
                          <a:lnTo>
                            <a:pt x="3825" y="1008"/>
                          </a:lnTo>
                          <a:lnTo>
                            <a:pt x="3825" y="1014"/>
                          </a:lnTo>
                          <a:lnTo>
                            <a:pt x="3825" y="1014"/>
                          </a:lnTo>
                          <a:lnTo>
                            <a:pt x="3831" y="1020"/>
                          </a:lnTo>
                          <a:lnTo>
                            <a:pt x="3831" y="1026"/>
                          </a:lnTo>
                          <a:lnTo>
                            <a:pt x="3831" y="1026"/>
                          </a:lnTo>
                          <a:lnTo>
                            <a:pt x="3831" y="1032"/>
                          </a:lnTo>
                          <a:lnTo>
                            <a:pt x="3831" y="1032"/>
                          </a:lnTo>
                          <a:lnTo>
                            <a:pt x="3831" y="1032"/>
                          </a:lnTo>
                          <a:lnTo>
                            <a:pt x="3837" y="1038"/>
                          </a:lnTo>
                          <a:lnTo>
                            <a:pt x="3837" y="1038"/>
                          </a:lnTo>
                          <a:lnTo>
                            <a:pt x="3837" y="1044"/>
                          </a:lnTo>
                          <a:lnTo>
                            <a:pt x="3837" y="1044"/>
                          </a:lnTo>
                          <a:lnTo>
                            <a:pt x="3837" y="1044"/>
                          </a:lnTo>
                          <a:lnTo>
                            <a:pt x="3837" y="1044"/>
                          </a:lnTo>
                          <a:lnTo>
                            <a:pt x="3844" y="1044"/>
                          </a:lnTo>
                          <a:lnTo>
                            <a:pt x="3844" y="1044"/>
                          </a:lnTo>
                          <a:lnTo>
                            <a:pt x="3844" y="1044"/>
                          </a:lnTo>
                          <a:lnTo>
                            <a:pt x="3844" y="1044"/>
                          </a:lnTo>
                          <a:lnTo>
                            <a:pt x="3844" y="1044"/>
                          </a:lnTo>
                          <a:lnTo>
                            <a:pt x="3844" y="1044"/>
                          </a:lnTo>
                          <a:lnTo>
                            <a:pt x="3850" y="1044"/>
                          </a:lnTo>
                          <a:lnTo>
                            <a:pt x="3850" y="1044"/>
                          </a:lnTo>
                          <a:lnTo>
                            <a:pt x="3850" y="1044"/>
                          </a:lnTo>
                          <a:lnTo>
                            <a:pt x="3850" y="1044"/>
                          </a:lnTo>
                          <a:lnTo>
                            <a:pt x="3850" y="1044"/>
                          </a:lnTo>
                          <a:lnTo>
                            <a:pt x="3850" y="1044"/>
                          </a:lnTo>
                          <a:lnTo>
                            <a:pt x="3856" y="1044"/>
                          </a:lnTo>
                          <a:lnTo>
                            <a:pt x="3856" y="1044"/>
                          </a:lnTo>
                          <a:lnTo>
                            <a:pt x="3856" y="1038"/>
                          </a:lnTo>
                          <a:lnTo>
                            <a:pt x="3856" y="1038"/>
                          </a:lnTo>
                          <a:lnTo>
                            <a:pt x="3856" y="1038"/>
                          </a:lnTo>
                          <a:lnTo>
                            <a:pt x="3862" y="1038"/>
                          </a:lnTo>
                          <a:lnTo>
                            <a:pt x="3862" y="1032"/>
                          </a:lnTo>
                          <a:lnTo>
                            <a:pt x="3862" y="1032"/>
                          </a:lnTo>
                          <a:lnTo>
                            <a:pt x="3862" y="1032"/>
                          </a:lnTo>
                          <a:lnTo>
                            <a:pt x="3862" y="1026"/>
                          </a:lnTo>
                          <a:lnTo>
                            <a:pt x="3862" y="1026"/>
                          </a:lnTo>
                          <a:lnTo>
                            <a:pt x="3862" y="1020"/>
                          </a:lnTo>
                          <a:lnTo>
                            <a:pt x="3869" y="1020"/>
                          </a:lnTo>
                          <a:lnTo>
                            <a:pt x="3869" y="1020"/>
                          </a:lnTo>
                          <a:lnTo>
                            <a:pt x="3869" y="1014"/>
                          </a:lnTo>
                          <a:lnTo>
                            <a:pt x="3869" y="1014"/>
                          </a:lnTo>
                          <a:lnTo>
                            <a:pt x="3869" y="1008"/>
                          </a:lnTo>
                          <a:lnTo>
                            <a:pt x="3869" y="1008"/>
                          </a:lnTo>
                          <a:lnTo>
                            <a:pt x="3875" y="1002"/>
                          </a:lnTo>
                          <a:lnTo>
                            <a:pt x="3875" y="996"/>
                          </a:lnTo>
                          <a:lnTo>
                            <a:pt x="3875" y="996"/>
                          </a:lnTo>
                          <a:lnTo>
                            <a:pt x="3875" y="990"/>
                          </a:lnTo>
                          <a:lnTo>
                            <a:pt x="3875" y="984"/>
                          </a:lnTo>
                          <a:lnTo>
                            <a:pt x="3881" y="978"/>
                          </a:lnTo>
                          <a:lnTo>
                            <a:pt x="3881" y="978"/>
                          </a:lnTo>
                          <a:lnTo>
                            <a:pt x="3881" y="972"/>
                          </a:lnTo>
                          <a:lnTo>
                            <a:pt x="3881" y="966"/>
                          </a:lnTo>
                          <a:lnTo>
                            <a:pt x="3881" y="966"/>
                          </a:lnTo>
                          <a:lnTo>
                            <a:pt x="3881" y="960"/>
                          </a:lnTo>
                          <a:lnTo>
                            <a:pt x="3881" y="954"/>
                          </a:lnTo>
                          <a:lnTo>
                            <a:pt x="3887" y="948"/>
                          </a:lnTo>
                          <a:lnTo>
                            <a:pt x="3887" y="942"/>
                          </a:lnTo>
                          <a:lnTo>
                            <a:pt x="3887" y="930"/>
                          </a:lnTo>
                          <a:lnTo>
                            <a:pt x="3887" y="924"/>
                          </a:lnTo>
                          <a:lnTo>
                            <a:pt x="3887" y="918"/>
                          </a:lnTo>
                          <a:lnTo>
                            <a:pt x="3893" y="912"/>
                          </a:lnTo>
                          <a:lnTo>
                            <a:pt x="3893" y="906"/>
                          </a:lnTo>
                          <a:lnTo>
                            <a:pt x="3893" y="900"/>
                          </a:lnTo>
                          <a:lnTo>
                            <a:pt x="3893" y="894"/>
                          </a:lnTo>
                          <a:lnTo>
                            <a:pt x="3893" y="888"/>
                          </a:lnTo>
                          <a:lnTo>
                            <a:pt x="3893" y="882"/>
                          </a:lnTo>
                          <a:lnTo>
                            <a:pt x="3893" y="876"/>
                          </a:lnTo>
                          <a:lnTo>
                            <a:pt x="3900" y="870"/>
                          </a:lnTo>
                          <a:lnTo>
                            <a:pt x="3900" y="864"/>
                          </a:lnTo>
                          <a:lnTo>
                            <a:pt x="3900" y="858"/>
                          </a:lnTo>
                          <a:lnTo>
                            <a:pt x="3900" y="846"/>
                          </a:lnTo>
                          <a:lnTo>
                            <a:pt x="3900" y="840"/>
                          </a:lnTo>
                          <a:lnTo>
                            <a:pt x="3900" y="834"/>
                          </a:lnTo>
                          <a:lnTo>
                            <a:pt x="3906" y="828"/>
                          </a:lnTo>
                          <a:lnTo>
                            <a:pt x="3906" y="822"/>
                          </a:lnTo>
                          <a:lnTo>
                            <a:pt x="3906" y="804"/>
                          </a:lnTo>
                          <a:lnTo>
                            <a:pt x="3906" y="798"/>
                          </a:lnTo>
                          <a:lnTo>
                            <a:pt x="3906" y="792"/>
                          </a:lnTo>
                          <a:lnTo>
                            <a:pt x="3906" y="786"/>
                          </a:lnTo>
                          <a:lnTo>
                            <a:pt x="3912" y="774"/>
                          </a:lnTo>
                          <a:lnTo>
                            <a:pt x="3912" y="768"/>
                          </a:lnTo>
                          <a:lnTo>
                            <a:pt x="3912" y="750"/>
                          </a:lnTo>
                          <a:lnTo>
                            <a:pt x="3912" y="744"/>
                          </a:lnTo>
                          <a:lnTo>
                            <a:pt x="3912" y="738"/>
                          </a:lnTo>
                          <a:lnTo>
                            <a:pt x="3912" y="732"/>
                          </a:lnTo>
                          <a:lnTo>
                            <a:pt x="3918" y="726"/>
                          </a:lnTo>
                          <a:lnTo>
                            <a:pt x="3918" y="726"/>
                          </a:lnTo>
                          <a:lnTo>
                            <a:pt x="3918" y="726"/>
                          </a:lnTo>
                          <a:lnTo>
                            <a:pt x="3918" y="726"/>
                          </a:lnTo>
                          <a:lnTo>
                            <a:pt x="3918" y="726"/>
                          </a:lnTo>
                          <a:lnTo>
                            <a:pt x="3918" y="732"/>
                          </a:lnTo>
                          <a:lnTo>
                            <a:pt x="3925" y="744"/>
                          </a:lnTo>
                          <a:lnTo>
                            <a:pt x="3925" y="756"/>
                          </a:lnTo>
                          <a:lnTo>
                            <a:pt x="3925" y="762"/>
                          </a:lnTo>
                          <a:lnTo>
                            <a:pt x="3925" y="768"/>
                          </a:lnTo>
                          <a:lnTo>
                            <a:pt x="3925" y="774"/>
                          </a:lnTo>
                          <a:lnTo>
                            <a:pt x="3925" y="780"/>
                          </a:lnTo>
                          <a:lnTo>
                            <a:pt x="3931" y="786"/>
                          </a:lnTo>
                          <a:lnTo>
                            <a:pt x="3931" y="792"/>
                          </a:lnTo>
                          <a:lnTo>
                            <a:pt x="3931" y="798"/>
                          </a:lnTo>
                          <a:lnTo>
                            <a:pt x="3931" y="804"/>
                          </a:lnTo>
                          <a:lnTo>
                            <a:pt x="3931" y="810"/>
                          </a:lnTo>
                          <a:lnTo>
                            <a:pt x="3931" y="816"/>
                          </a:lnTo>
                          <a:lnTo>
                            <a:pt x="3937" y="822"/>
                          </a:lnTo>
                          <a:lnTo>
                            <a:pt x="3937" y="828"/>
                          </a:lnTo>
                          <a:lnTo>
                            <a:pt x="3937" y="834"/>
                          </a:lnTo>
                          <a:lnTo>
                            <a:pt x="3937" y="840"/>
                          </a:lnTo>
                          <a:lnTo>
                            <a:pt x="3937" y="846"/>
                          </a:lnTo>
                          <a:lnTo>
                            <a:pt x="3937" y="852"/>
                          </a:lnTo>
                          <a:lnTo>
                            <a:pt x="3943" y="858"/>
                          </a:lnTo>
                          <a:lnTo>
                            <a:pt x="3943" y="864"/>
                          </a:lnTo>
                          <a:lnTo>
                            <a:pt x="3943" y="870"/>
                          </a:lnTo>
                          <a:lnTo>
                            <a:pt x="3943" y="870"/>
                          </a:lnTo>
                          <a:lnTo>
                            <a:pt x="3943" y="876"/>
                          </a:lnTo>
                          <a:lnTo>
                            <a:pt x="3943" y="882"/>
                          </a:lnTo>
                          <a:lnTo>
                            <a:pt x="3950" y="888"/>
                          </a:lnTo>
                          <a:lnTo>
                            <a:pt x="3950" y="900"/>
                          </a:lnTo>
                          <a:lnTo>
                            <a:pt x="3950" y="900"/>
                          </a:lnTo>
                          <a:lnTo>
                            <a:pt x="3950" y="906"/>
                          </a:lnTo>
                          <a:lnTo>
                            <a:pt x="3950" y="912"/>
                          </a:lnTo>
                          <a:lnTo>
                            <a:pt x="3950" y="918"/>
                          </a:lnTo>
                          <a:lnTo>
                            <a:pt x="3956" y="918"/>
                          </a:lnTo>
                          <a:lnTo>
                            <a:pt x="3956" y="924"/>
                          </a:lnTo>
                          <a:lnTo>
                            <a:pt x="3956" y="930"/>
                          </a:lnTo>
                          <a:lnTo>
                            <a:pt x="3956" y="930"/>
                          </a:lnTo>
                          <a:lnTo>
                            <a:pt x="3956" y="936"/>
                          </a:lnTo>
                          <a:lnTo>
                            <a:pt x="3956" y="942"/>
                          </a:lnTo>
                          <a:lnTo>
                            <a:pt x="3962" y="948"/>
                          </a:lnTo>
                          <a:lnTo>
                            <a:pt x="3962" y="948"/>
                          </a:lnTo>
                          <a:lnTo>
                            <a:pt x="3962" y="954"/>
                          </a:lnTo>
                          <a:lnTo>
                            <a:pt x="3962" y="954"/>
                          </a:lnTo>
                          <a:lnTo>
                            <a:pt x="3962" y="960"/>
                          </a:lnTo>
                          <a:lnTo>
                            <a:pt x="3962" y="966"/>
                          </a:lnTo>
                          <a:lnTo>
                            <a:pt x="3968" y="966"/>
                          </a:lnTo>
                          <a:lnTo>
                            <a:pt x="3968" y="972"/>
                          </a:lnTo>
                          <a:lnTo>
                            <a:pt x="3968" y="972"/>
                          </a:lnTo>
                          <a:lnTo>
                            <a:pt x="3968" y="978"/>
                          </a:lnTo>
                          <a:lnTo>
                            <a:pt x="3968" y="978"/>
                          </a:lnTo>
                          <a:lnTo>
                            <a:pt x="3968" y="984"/>
                          </a:lnTo>
                          <a:lnTo>
                            <a:pt x="3975" y="984"/>
                          </a:lnTo>
                          <a:lnTo>
                            <a:pt x="3975" y="990"/>
                          </a:lnTo>
                          <a:lnTo>
                            <a:pt x="3975" y="990"/>
                          </a:lnTo>
                          <a:lnTo>
                            <a:pt x="3975" y="996"/>
                          </a:lnTo>
                          <a:lnTo>
                            <a:pt x="3975" y="996"/>
                          </a:lnTo>
                          <a:lnTo>
                            <a:pt x="3975" y="1002"/>
                          </a:lnTo>
                          <a:lnTo>
                            <a:pt x="3981" y="1002"/>
                          </a:lnTo>
                          <a:lnTo>
                            <a:pt x="3981" y="1002"/>
                          </a:lnTo>
                          <a:lnTo>
                            <a:pt x="3981" y="1008"/>
                          </a:lnTo>
                          <a:lnTo>
                            <a:pt x="3981" y="1014"/>
                          </a:lnTo>
                          <a:lnTo>
                            <a:pt x="3981" y="1014"/>
                          </a:lnTo>
                          <a:lnTo>
                            <a:pt x="3981" y="1014"/>
                          </a:lnTo>
                          <a:lnTo>
                            <a:pt x="3987" y="1020"/>
                          </a:lnTo>
                          <a:lnTo>
                            <a:pt x="3987" y="1020"/>
                          </a:lnTo>
                          <a:lnTo>
                            <a:pt x="3987" y="1020"/>
                          </a:lnTo>
                          <a:lnTo>
                            <a:pt x="3987" y="1020"/>
                          </a:lnTo>
                          <a:lnTo>
                            <a:pt x="3987" y="1026"/>
                          </a:lnTo>
                          <a:lnTo>
                            <a:pt x="3987" y="1026"/>
                          </a:lnTo>
                          <a:lnTo>
                            <a:pt x="3993" y="1026"/>
                          </a:lnTo>
                          <a:lnTo>
                            <a:pt x="3993" y="1026"/>
                          </a:lnTo>
                          <a:lnTo>
                            <a:pt x="3993" y="1032"/>
                          </a:lnTo>
                          <a:lnTo>
                            <a:pt x="3993" y="1032"/>
                          </a:lnTo>
                          <a:lnTo>
                            <a:pt x="3993" y="1032"/>
                          </a:lnTo>
                          <a:lnTo>
                            <a:pt x="3993" y="1032"/>
                          </a:lnTo>
                          <a:lnTo>
                            <a:pt x="4000" y="1032"/>
                          </a:lnTo>
                          <a:lnTo>
                            <a:pt x="4000" y="1032"/>
                          </a:lnTo>
                          <a:lnTo>
                            <a:pt x="4000" y="1032"/>
                          </a:lnTo>
                          <a:lnTo>
                            <a:pt x="4000" y="1038"/>
                          </a:lnTo>
                          <a:lnTo>
                            <a:pt x="4000" y="1038"/>
                          </a:lnTo>
                          <a:lnTo>
                            <a:pt x="4000" y="1032"/>
                          </a:lnTo>
                          <a:lnTo>
                            <a:pt x="4006" y="1032"/>
                          </a:lnTo>
                          <a:lnTo>
                            <a:pt x="4006" y="1032"/>
                          </a:lnTo>
                          <a:lnTo>
                            <a:pt x="4006" y="1032"/>
                          </a:lnTo>
                          <a:lnTo>
                            <a:pt x="4006" y="1032"/>
                          </a:lnTo>
                          <a:lnTo>
                            <a:pt x="4006" y="1032"/>
                          </a:lnTo>
                          <a:lnTo>
                            <a:pt x="4006" y="1032"/>
                          </a:lnTo>
                          <a:lnTo>
                            <a:pt x="4012" y="1032"/>
                          </a:lnTo>
                          <a:lnTo>
                            <a:pt x="4012" y="1026"/>
                          </a:lnTo>
                          <a:lnTo>
                            <a:pt x="4012" y="1026"/>
                          </a:lnTo>
                          <a:lnTo>
                            <a:pt x="4012" y="1026"/>
                          </a:lnTo>
                          <a:lnTo>
                            <a:pt x="4012" y="1026"/>
                          </a:lnTo>
                          <a:lnTo>
                            <a:pt x="4012" y="1020"/>
                          </a:lnTo>
                          <a:lnTo>
                            <a:pt x="4018" y="1020"/>
                          </a:lnTo>
                          <a:lnTo>
                            <a:pt x="4018" y="1020"/>
                          </a:lnTo>
                          <a:lnTo>
                            <a:pt x="4018" y="1020"/>
                          </a:lnTo>
                          <a:lnTo>
                            <a:pt x="4018" y="1014"/>
                          </a:lnTo>
                          <a:lnTo>
                            <a:pt x="4018" y="1014"/>
                          </a:lnTo>
                          <a:lnTo>
                            <a:pt x="4018" y="1008"/>
                          </a:lnTo>
                          <a:lnTo>
                            <a:pt x="4025" y="1008"/>
                          </a:lnTo>
                          <a:lnTo>
                            <a:pt x="4025" y="1002"/>
                          </a:lnTo>
                          <a:lnTo>
                            <a:pt x="4025" y="1002"/>
                          </a:lnTo>
                          <a:lnTo>
                            <a:pt x="4025" y="1002"/>
                          </a:lnTo>
                          <a:lnTo>
                            <a:pt x="4025" y="996"/>
                          </a:lnTo>
                          <a:lnTo>
                            <a:pt x="4025" y="996"/>
                          </a:lnTo>
                          <a:lnTo>
                            <a:pt x="4031" y="990"/>
                          </a:lnTo>
                          <a:lnTo>
                            <a:pt x="4031" y="990"/>
                          </a:lnTo>
                          <a:lnTo>
                            <a:pt x="4031" y="990"/>
                          </a:lnTo>
                          <a:lnTo>
                            <a:pt x="4031" y="984"/>
                          </a:lnTo>
                          <a:lnTo>
                            <a:pt x="4031" y="984"/>
                          </a:lnTo>
                          <a:lnTo>
                            <a:pt x="4031" y="978"/>
                          </a:lnTo>
                          <a:lnTo>
                            <a:pt x="4037" y="978"/>
                          </a:lnTo>
                          <a:lnTo>
                            <a:pt x="4037" y="972"/>
                          </a:lnTo>
                          <a:lnTo>
                            <a:pt x="4037" y="972"/>
                          </a:lnTo>
                          <a:lnTo>
                            <a:pt x="4037" y="966"/>
                          </a:lnTo>
                          <a:lnTo>
                            <a:pt x="4037" y="960"/>
                          </a:lnTo>
                          <a:lnTo>
                            <a:pt x="4037" y="960"/>
                          </a:lnTo>
                          <a:lnTo>
                            <a:pt x="4043" y="954"/>
                          </a:lnTo>
                          <a:lnTo>
                            <a:pt x="4043" y="954"/>
                          </a:lnTo>
                          <a:lnTo>
                            <a:pt x="4043" y="948"/>
                          </a:lnTo>
                          <a:lnTo>
                            <a:pt x="4043" y="942"/>
                          </a:lnTo>
                          <a:lnTo>
                            <a:pt x="4043" y="936"/>
                          </a:lnTo>
                          <a:lnTo>
                            <a:pt x="4043" y="936"/>
                          </a:lnTo>
                          <a:lnTo>
                            <a:pt x="4049" y="930"/>
                          </a:lnTo>
                          <a:lnTo>
                            <a:pt x="4049" y="930"/>
                          </a:lnTo>
                          <a:lnTo>
                            <a:pt x="4049" y="924"/>
                          </a:lnTo>
                          <a:lnTo>
                            <a:pt x="4049" y="918"/>
                          </a:lnTo>
                          <a:lnTo>
                            <a:pt x="4049" y="912"/>
                          </a:lnTo>
                          <a:lnTo>
                            <a:pt x="4049" y="906"/>
                          </a:lnTo>
                          <a:lnTo>
                            <a:pt x="4056" y="900"/>
                          </a:lnTo>
                          <a:lnTo>
                            <a:pt x="4056" y="894"/>
                          </a:lnTo>
                          <a:lnTo>
                            <a:pt x="4056" y="888"/>
                          </a:lnTo>
                          <a:lnTo>
                            <a:pt x="4056" y="888"/>
                          </a:lnTo>
                          <a:lnTo>
                            <a:pt x="4056" y="882"/>
                          </a:lnTo>
                          <a:lnTo>
                            <a:pt x="4056" y="876"/>
                          </a:lnTo>
                          <a:lnTo>
                            <a:pt x="4062" y="870"/>
                          </a:lnTo>
                          <a:lnTo>
                            <a:pt x="4062" y="864"/>
                          </a:lnTo>
                          <a:lnTo>
                            <a:pt x="4062" y="858"/>
                          </a:lnTo>
                          <a:lnTo>
                            <a:pt x="4062" y="858"/>
                          </a:lnTo>
                          <a:lnTo>
                            <a:pt x="4062" y="852"/>
                          </a:lnTo>
                          <a:lnTo>
                            <a:pt x="4062" y="846"/>
                          </a:lnTo>
                          <a:lnTo>
                            <a:pt x="4068" y="840"/>
                          </a:lnTo>
                          <a:lnTo>
                            <a:pt x="4068" y="834"/>
                          </a:lnTo>
                          <a:lnTo>
                            <a:pt x="4068" y="828"/>
                          </a:lnTo>
                          <a:lnTo>
                            <a:pt x="4068" y="822"/>
                          </a:lnTo>
                          <a:lnTo>
                            <a:pt x="4068" y="816"/>
                          </a:lnTo>
                          <a:lnTo>
                            <a:pt x="4068" y="810"/>
                          </a:lnTo>
                          <a:lnTo>
                            <a:pt x="4074" y="804"/>
                          </a:lnTo>
                          <a:lnTo>
                            <a:pt x="4074" y="798"/>
                          </a:lnTo>
                          <a:lnTo>
                            <a:pt x="4074" y="792"/>
                          </a:lnTo>
                          <a:lnTo>
                            <a:pt x="4074" y="786"/>
                          </a:lnTo>
                          <a:lnTo>
                            <a:pt x="4074" y="780"/>
                          </a:lnTo>
                          <a:lnTo>
                            <a:pt x="4074" y="774"/>
                          </a:lnTo>
                          <a:lnTo>
                            <a:pt x="4081" y="762"/>
                          </a:lnTo>
                          <a:lnTo>
                            <a:pt x="4081" y="756"/>
                          </a:lnTo>
                          <a:lnTo>
                            <a:pt x="4081" y="750"/>
                          </a:lnTo>
                          <a:lnTo>
                            <a:pt x="4081" y="744"/>
                          </a:lnTo>
                          <a:lnTo>
                            <a:pt x="4081" y="738"/>
                          </a:lnTo>
                          <a:lnTo>
                            <a:pt x="4081" y="738"/>
                          </a:lnTo>
                          <a:lnTo>
                            <a:pt x="4087" y="738"/>
                          </a:lnTo>
                          <a:lnTo>
                            <a:pt x="4087" y="738"/>
                          </a:lnTo>
                          <a:lnTo>
                            <a:pt x="4087" y="738"/>
                          </a:lnTo>
                          <a:lnTo>
                            <a:pt x="4087" y="744"/>
                          </a:lnTo>
                          <a:lnTo>
                            <a:pt x="4087" y="750"/>
                          </a:lnTo>
                          <a:lnTo>
                            <a:pt x="4087" y="762"/>
                          </a:lnTo>
                          <a:lnTo>
                            <a:pt x="4093" y="768"/>
                          </a:lnTo>
                          <a:lnTo>
                            <a:pt x="4093" y="774"/>
                          </a:lnTo>
                          <a:lnTo>
                            <a:pt x="4093" y="780"/>
                          </a:lnTo>
                          <a:lnTo>
                            <a:pt x="4093" y="786"/>
                          </a:lnTo>
                          <a:lnTo>
                            <a:pt x="4093" y="792"/>
                          </a:lnTo>
                          <a:lnTo>
                            <a:pt x="4093" y="798"/>
                          </a:lnTo>
                          <a:lnTo>
                            <a:pt x="4099" y="804"/>
                          </a:lnTo>
                          <a:lnTo>
                            <a:pt x="4099" y="810"/>
                          </a:lnTo>
                          <a:lnTo>
                            <a:pt x="4099" y="816"/>
                          </a:lnTo>
                          <a:lnTo>
                            <a:pt x="4099" y="822"/>
                          </a:lnTo>
                          <a:lnTo>
                            <a:pt x="4099" y="828"/>
                          </a:lnTo>
                          <a:lnTo>
                            <a:pt x="4099" y="834"/>
                          </a:lnTo>
                          <a:lnTo>
                            <a:pt x="4106" y="840"/>
                          </a:lnTo>
                          <a:lnTo>
                            <a:pt x="4106" y="846"/>
                          </a:lnTo>
                          <a:lnTo>
                            <a:pt x="4106" y="852"/>
                          </a:lnTo>
                          <a:lnTo>
                            <a:pt x="4106" y="858"/>
                          </a:lnTo>
                          <a:lnTo>
                            <a:pt x="4106" y="858"/>
                          </a:lnTo>
                          <a:lnTo>
                            <a:pt x="4106" y="864"/>
                          </a:lnTo>
                          <a:lnTo>
                            <a:pt x="4106" y="870"/>
                          </a:lnTo>
                          <a:lnTo>
                            <a:pt x="4112" y="876"/>
                          </a:lnTo>
                          <a:lnTo>
                            <a:pt x="4112" y="882"/>
                          </a:lnTo>
                          <a:lnTo>
                            <a:pt x="4112" y="888"/>
                          </a:lnTo>
                          <a:lnTo>
                            <a:pt x="4112" y="894"/>
                          </a:lnTo>
                          <a:lnTo>
                            <a:pt x="4112" y="900"/>
                          </a:lnTo>
                          <a:lnTo>
                            <a:pt x="4118" y="906"/>
                          </a:lnTo>
                          <a:lnTo>
                            <a:pt x="4118" y="912"/>
                          </a:lnTo>
                          <a:lnTo>
                            <a:pt x="4118" y="912"/>
                          </a:lnTo>
                          <a:lnTo>
                            <a:pt x="4118" y="918"/>
                          </a:lnTo>
                          <a:lnTo>
                            <a:pt x="4118" y="924"/>
                          </a:lnTo>
                          <a:lnTo>
                            <a:pt x="4118" y="924"/>
                          </a:lnTo>
                          <a:lnTo>
                            <a:pt x="4124" y="930"/>
                          </a:lnTo>
                          <a:lnTo>
                            <a:pt x="4124" y="936"/>
                          </a:lnTo>
                          <a:lnTo>
                            <a:pt x="4124" y="936"/>
                          </a:lnTo>
                          <a:lnTo>
                            <a:pt x="4124" y="942"/>
                          </a:lnTo>
                          <a:lnTo>
                            <a:pt x="4124" y="948"/>
                          </a:lnTo>
                          <a:lnTo>
                            <a:pt x="4124" y="948"/>
                          </a:lnTo>
                          <a:lnTo>
                            <a:pt x="4124" y="954"/>
                          </a:lnTo>
                          <a:lnTo>
                            <a:pt x="4131" y="954"/>
                          </a:lnTo>
                          <a:lnTo>
                            <a:pt x="4131" y="960"/>
                          </a:lnTo>
                          <a:lnTo>
                            <a:pt x="4131" y="966"/>
                          </a:lnTo>
                          <a:lnTo>
                            <a:pt x="4131" y="966"/>
                          </a:lnTo>
                          <a:lnTo>
                            <a:pt x="4131" y="972"/>
                          </a:lnTo>
                          <a:lnTo>
                            <a:pt x="4137" y="978"/>
                          </a:lnTo>
                          <a:lnTo>
                            <a:pt x="4137" y="978"/>
                          </a:lnTo>
                          <a:lnTo>
                            <a:pt x="4137" y="984"/>
                          </a:lnTo>
                          <a:lnTo>
                            <a:pt x="4137" y="984"/>
                          </a:lnTo>
                          <a:lnTo>
                            <a:pt x="4137" y="984"/>
                          </a:lnTo>
                          <a:lnTo>
                            <a:pt x="4137" y="990"/>
                          </a:lnTo>
                          <a:lnTo>
                            <a:pt x="4137" y="990"/>
                          </a:lnTo>
                          <a:lnTo>
                            <a:pt x="4143" y="996"/>
                          </a:lnTo>
                          <a:lnTo>
                            <a:pt x="4143" y="996"/>
                          </a:lnTo>
                          <a:lnTo>
                            <a:pt x="4143" y="1002"/>
                          </a:lnTo>
                          <a:lnTo>
                            <a:pt x="4143" y="1002"/>
                          </a:lnTo>
                          <a:lnTo>
                            <a:pt x="4143" y="1008"/>
                          </a:lnTo>
                          <a:lnTo>
                            <a:pt x="4149" y="1008"/>
                          </a:lnTo>
                          <a:lnTo>
                            <a:pt x="4149" y="1008"/>
                          </a:lnTo>
                          <a:lnTo>
                            <a:pt x="4149" y="1014"/>
                          </a:lnTo>
                          <a:lnTo>
                            <a:pt x="4149" y="1014"/>
                          </a:lnTo>
                          <a:lnTo>
                            <a:pt x="4149" y="1014"/>
                          </a:lnTo>
                          <a:lnTo>
                            <a:pt x="4149" y="1020"/>
                          </a:lnTo>
                          <a:lnTo>
                            <a:pt x="4156" y="1020"/>
                          </a:lnTo>
                          <a:lnTo>
                            <a:pt x="4156" y="1020"/>
                          </a:lnTo>
                          <a:lnTo>
                            <a:pt x="4156" y="1026"/>
                          </a:lnTo>
                          <a:lnTo>
                            <a:pt x="4156" y="1026"/>
                          </a:lnTo>
                          <a:lnTo>
                            <a:pt x="4156" y="1026"/>
                          </a:lnTo>
                          <a:lnTo>
                            <a:pt x="4156" y="1026"/>
                          </a:lnTo>
                          <a:lnTo>
                            <a:pt x="4162" y="1026"/>
                          </a:lnTo>
                          <a:lnTo>
                            <a:pt x="4162" y="1032"/>
                          </a:lnTo>
                          <a:lnTo>
                            <a:pt x="4162" y="1032"/>
                          </a:lnTo>
                          <a:lnTo>
                            <a:pt x="4162" y="1032"/>
                          </a:lnTo>
                          <a:lnTo>
                            <a:pt x="4162" y="1032"/>
                          </a:lnTo>
                          <a:lnTo>
                            <a:pt x="4162" y="1032"/>
                          </a:lnTo>
                          <a:lnTo>
                            <a:pt x="4162" y="1032"/>
                          </a:lnTo>
                          <a:lnTo>
                            <a:pt x="4168" y="1038"/>
                          </a:lnTo>
                          <a:lnTo>
                            <a:pt x="4168" y="1038"/>
                          </a:lnTo>
                          <a:lnTo>
                            <a:pt x="4168" y="1038"/>
                          </a:lnTo>
                          <a:lnTo>
                            <a:pt x="4168" y="1038"/>
                          </a:lnTo>
                          <a:lnTo>
                            <a:pt x="4168" y="1038"/>
                          </a:lnTo>
                          <a:lnTo>
                            <a:pt x="4168" y="1038"/>
                          </a:lnTo>
                          <a:lnTo>
                            <a:pt x="4174" y="1038"/>
                          </a:lnTo>
                          <a:lnTo>
                            <a:pt x="4174" y="1032"/>
                          </a:lnTo>
                          <a:lnTo>
                            <a:pt x="4174" y="1032"/>
                          </a:lnTo>
                          <a:lnTo>
                            <a:pt x="4174" y="1032"/>
                          </a:lnTo>
                          <a:lnTo>
                            <a:pt x="4174" y="1032"/>
                          </a:lnTo>
                          <a:lnTo>
                            <a:pt x="4174" y="1026"/>
                          </a:lnTo>
                          <a:lnTo>
                            <a:pt x="4181" y="1026"/>
                          </a:lnTo>
                          <a:lnTo>
                            <a:pt x="4181" y="1020"/>
                          </a:lnTo>
                          <a:lnTo>
                            <a:pt x="4181" y="1020"/>
                          </a:lnTo>
                          <a:lnTo>
                            <a:pt x="4181" y="1020"/>
                          </a:lnTo>
                          <a:lnTo>
                            <a:pt x="4181" y="1014"/>
                          </a:lnTo>
                          <a:lnTo>
                            <a:pt x="4187" y="1014"/>
                          </a:lnTo>
                          <a:lnTo>
                            <a:pt x="4187" y="1008"/>
                          </a:lnTo>
                          <a:lnTo>
                            <a:pt x="4187" y="1008"/>
                          </a:lnTo>
                          <a:lnTo>
                            <a:pt x="4187" y="1002"/>
                          </a:lnTo>
                          <a:lnTo>
                            <a:pt x="4187" y="1002"/>
                          </a:lnTo>
                          <a:lnTo>
                            <a:pt x="4187" y="996"/>
                          </a:lnTo>
                          <a:lnTo>
                            <a:pt x="4193" y="996"/>
                          </a:lnTo>
                          <a:lnTo>
                            <a:pt x="4193" y="990"/>
                          </a:lnTo>
                          <a:lnTo>
                            <a:pt x="4193" y="984"/>
                          </a:lnTo>
                          <a:lnTo>
                            <a:pt x="4193" y="984"/>
                          </a:lnTo>
                          <a:lnTo>
                            <a:pt x="4193" y="978"/>
                          </a:lnTo>
                          <a:lnTo>
                            <a:pt x="4193" y="972"/>
                          </a:lnTo>
                          <a:lnTo>
                            <a:pt x="4193" y="972"/>
                          </a:lnTo>
                          <a:lnTo>
                            <a:pt x="4199" y="966"/>
                          </a:lnTo>
                          <a:lnTo>
                            <a:pt x="4199" y="966"/>
                          </a:lnTo>
                          <a:lnTo>
                            <a:pt x="4199" y="960"/>
                          </a:lnTo>
                          <a:lnTo>
                            <a:pt x="4199" y="954"/>
                          </a:lnTo>
                          <a:lnTo>
                            <a:pt x="4199" y="954"/>
                          </a:lnTo>
                          <a:lnTo>
                            <a:pt x="4205" y="954"/>
                          </a:lnTo>
                          <a:lnTo>
                            <a:pt x="4205" y="954"/>
                          </a:lnTo>
                          <a:lnTo>
                            <a:pt x="4205" y="954"/>
                          </a:lnTo>
                          <a:lnTo>
                            <a:pt x="4205" y="954"/>
                          </a:lnTo>
                          <a:lnTo>
                            <a:pt x="4205" y="954"/>
                          </a:lnTo>
                          <a:lnTo>
                            <a:pt x="4205" y="954"/>
                          </a:lnTo>
                          <a:lnTo>
                            <a:pt x="4205" y="954"/>
                          </a:lnTo>
                          <a:lnTo>
                            <a:pt x="4212" y="954"/>
                          </a:lnTo>
                          <a:lnTo>
                            <a:pt x="4212" y="954"/>
                          </a:lnTo>
                          <a:lnTo>
                            <a:pt x="4212" y="948"/>
                          </a:lnTo>
                          <a:lnTo>
                            <a:pt x="4212" y="948"/>
                          </a:lnTo>
                          <a:lnTo>
                            <a:pt x="4212" y="948"/>
                          </a:lnTo>
                          <a:lnTo>
                            <a:pt x="4212" y="948"/>
                          </a:lnTo>
                          <a:lnTo>
                            <a:pt x="4218" y="948"/>
                          </a:lnTo>
                          <a:lnTo>
                            <a:pt x="4218" y="948"/>
                          </a:lnTo>
                          <a:lnTo>
                            <a:pt x="4218" y="948"/>
                          </a:lnTo>
                          <a:lnTo>
                            <a:pt x="4218" y="948"/>
                          </a:lnTo>
                          <a:lnTo>
                            <a:pt x="4218" y="948"/>
                          </a:lnTo>
                          <a:lnTo>
                            <a:pt x="4224" y="948"/>
                          </a:lnTo>
                          <a:lnTo>
                            <a:pt x="4224" y="948"/>
                          </a:lnTo>
                          <a:lnTo>
                            <a:pt x="4224" y="948"/>
                          </a:lnTo>
                          <a:lnTo>
                            <a:pt x="4224" y="948"/>
                          </a:lnTo>
                          <a:lnTo>
                            <a:pt x="4224" y="942"/>
                          </a:lnTo>
                          <a:lnTo>
                            <a:pt x="4224" y="942"/>
                          </a:lnTo>
                          <a:lnTo>
                            <a:pt x="4224" y="942"/>
                          </a:lnTo>
                          <a:lnTo>
                            <a:pt x="4230" y="942"/>
                          </a:lnTo>
                          <a:lnTo>
                            <a:pt x="4230" y="942"/>
                          </a:lnTo>
                          <a:lnTo>
                            <a:pt x="4230" y="942"/>
                          </a:lnTo>
                          <a:lnTo>
                            <a:pt x="4230" y="942"/>
                          </a:lnTo>
                          <a:lnTo>
                            <a:pt x="4230" y="942"/>
                          </a:lnTo>
                          <a:lnTo>
                            <a:pt x="4230" y="942"/>
                          </a:lnTo>
                          <a:lnTo>
                            <a:pt x="4237" y="942"/>
                          </a:lnTo>
                          <a:lnTo>
                            <a:pt x="4237" y="936"/>
                          </a:lnTo>
                          <a:lnTo>
                            <a:pt x="4237" y="936"/>
                          </a:lnTo>
                          <a:lnTo>
                            <a:pt x="4237" y="936"/>
                          </a:lnTo>
                          <a:lnTo>
                            <a:pt x="4237" y="936"/>
                          </a:lnTo>
                          <a:lnTo>
                            <a:pt x="4243" y="936"/>
                          </a:lnTo>
                          <a:lnTo>
                            <a:pt x="4243" y="936"/>
                          </a:lnTo>
                          <a:lnTo>
                            <a:pt x="4243" y="936"/>
                          </a:lnTo>
                          <a:lnTo>
                            <a:pt x="4243" y="930"/>
                          </a:lnTo>
                          <a:lnTo>
                            <a:pt x="4243" y="930"/>
                          </a:lnTo>
                          <a:lnTo>
                            <a:pt x="4243" y="930"/>
                          </a:lnTo>
                          <a:lnTo>
                            <a:pt x="4243" y="930"/>
                          </a:lnTo>
                          <a:lnTo>
                            <a:pt x="4249" y="930"/>
                          </a:lnTo>
                          <a:lnTo>
                            <a:pt x="4249" y="930"/>
                          </a:lnTo>
                          <a:lnTo>
                            <a:pt x="4249" y="930"/>
                          </a:lnTo>
                          <a:lnTo>
                            <a:pt x="4249" y="924"/>
                          </a:lnTo>
                          <a:lnTo>
                            <a:pt x="4249" y="924"/>
                          </a:lnTo>
                          <a:lnTo>
                            <a:pt x="4249" y="924"/>
                          </a:lnTo>
                          <a:lnTo>
                            <a:pt x="4255" y="924"/>
                          </a:lnTo>
                          <a:lnTo>
                            <a:pt x="4255" y="924"/>
                          </a:lnTo>
                          <a:lnTo>
                            <a:pt x="4255" y="924"/>
                          </a:lnTo>
                          <a:lnTo>
                            <a:pt x="4255" y="924"/>
                          </a:lnTo>
                          <a:lnTo>
                            <a:pt x="4255" y="924"/>
                          </a:lnTo>
                          <a:lnTo>
                            <a:pt x="4262" y="924"/>
                          </a:lnTo>
                          <a:lnTo>
                            <a:pt x="4262" y="930"/>
                          </a:lnTo>
                          <a:lnTo>
                            <a:pt x="4262" y="930"/>
                          </a:lnTo>
                          <a:lnTo>
                            <a:pt x="4262" y="930"/>
                          </a:lnTo>
                          <a:lnTo>
                            <a:pt x="4262" y="936"/>
                          </a:lnTo>
                          <a:lnTo>
                            <a:pt x="4262" y="936"/>
                          </a:lnTo>
                          <a:lnTo>
                            <a:pt x="4262" y="942"/>
                          </a:lnTo>
                          <a:lnTo>
                            <a:pt x="4268" y="942"/>
                          </a:lnTo>
                          <a:lnTo>
                            <a:pt x="4268" y="948"/>
                          </a:lnTo>
                          <a:lnTo>
                            <a:pt x="4268" y="948"/>
                          </a:lnTo>
                          <a:lnTo>
                            <a:pt x="4268" y="948"/>
                          </a:lnTo>
                          <a:lnTo>
                            <a:pt x="4268" y="954"/>
                          </a:lnTo>
                          <a:lnTo>
                            <a:pt x="4268" y="954"/>
                          </a:lnTo>
                          <a:lnTo>
                            <a:pt x="4274" y="954"/>
                          </a:lnTo>
                          <a:lnTo>
                            <a:pt x="4274" y="960"/>
                          </a:lnTo>
                          <a:lnTo>
                            <a:pt x="4274" y="960"/>
                          </a:lnTo>
                          <a:lnTo>
                            <a:pt x="4274" y="966"/>
                          </a:lnTo>
                          <a:lnTo>
                            <a:pt x="4274" y="966"/>
                          </a:lnTo>
                          <a:lnTo>
                            <a:pt x="4274" y="966"/>
                          </a:lnTo>
                          <a:lnTo>
                            <a:pt x="4280" y="972"/>
                          </a:lnTo>
                          <a:lnTo>
                            <a:pt x="4280" y="972"/>
                          </a:lnTo>
                          <a:lnTo>
                            <a:pt x="4280" y="972"/>
                          </a:lnTo>
                          <a:lnTo>
                            <a:pt x="4280" y="978"/>
                          </a:lnTo>
                          <a:lnTo>
                            <a:pt x="4280" y="978"/>
                          </a:lnTo>
                          <a:lnTo>
                            <a:pt x="4280" y="978"/>
                          </a:lnTo>
                          <a:lnTo>
                            <a:pt x="4287" y="978"/>
                          </a:lnTo>
                          <a:lnTo>
                            <a:pt x="4287" y="978"/>
                          </a:lnTo>
                          <a:lnTo>
                            <a:pt x="4287" y="978"/>
                          </a:lnTo>
                          <a:lnTo>
                            <a:pt x="4287" y="978"/>
                          </a:lnTo>
                          <a:lnTo>
                            <a:pt x="4287" y="972"/>
                          </a:lnTo>
                          <a:lnTo>
                            <a:pt x="4287" y="972"/>
                          </a:lnTo>
                          <a:lnTo>
                            <a:pt x="4293" y="966"/>
                          </a:lnTo>
                          <a:lnTo>
                            <a:pt x="4293" y="960"/>
                          </a:lnTo>
                          <a:lnTo>
                            <a:pt x="4293" y="960"/>
                          </a:lnTo>
                          <a:lnTo>
                            <a:pt x="4293" y="954"/>
                          </a:lnTo>
                          <a:lnTo>
                            <a:pt x="4293" y="948"/>
                          </a:lnTo>
                          <a:lnTo>
                            <a:pt x="4299" y="942"/>
                          </a:lnTo>
                          <a:lnTo>
                            <a:pt x="4299" y="936"/>
                          </a:lnTo>
                          <a:lnTo>
                            <a:pt x="4299" y="936"/>
                          </a:lnTo>
                          <a:lnTo>
                            <a:pt x="4299" y="930"/>
                          </a:lnTo>
                          <a:lnTo>
                            <a:pt x="4299" y="924"/>
                          </a:lnTo>
                          <a:lnTo>
                            <a:pt x="4299" y="918"/>
                          </a:lnTo>
                          <a:lnTo>
                            <a:pt x="4299" y="918"/>
                          </a:lnTo>
                          <a:lnTo>
                            <a:pt x="4305" y="912"/>
                          </a:lnTo>
                          <a:lnTo>
                            <a:pt x="4305" y="906"/>
                          </a:lnTo>
                          <a:lnTo>
                            <a:pt x="4305" y="900"/>
                          </a:lnTo>
                          <a:lnTo>
                            <a:pt x="4305" y="894"/>
                          </a:lnTo>
                          <a:lnTo>
                            <a:pt x="4305" y="888"/>
                          </a:lnTo>
                          <a:lnTo>
                            <a:pt x="4305" y="882"/>
                          </a:lnTo>
                          <a:lnTo>
                            <a:pt x="4312" y="882"/>
                          </a:lnTo>
                          <a:lnTo>
                            <a:pt x="4312" y="876"/>
                          </a:lnTo>
                          <a:lnTo>
                            <a:pt x="4312" y="870"/>
                          </a:lnTo>
                          <a:lnTo>
                            <a:pt x="4312" y="864"/>
                          </a:lnTo>
                          <a:lnTo>
                            <a:pt x="4312" y="858"/>
                          </a:lnTo>
                          <a:lnTo>
                            <a:pt x="4312" y="858"/>
                          </a:lnTo>
                          <a:lnTo>
                            <a:pt x="4318" y="852"/>
                          </a:lnTo>
                          <a:lnTo>
                            <a:pt x="4318" y="852"/>
                          </a:lnTo>
                          <a:lnTo>
                            <a:pt x="4318" y="852"/>
                          </a:lnTo>
                          <a:lnTo>
                            <a:pt x="4318" y="852"/>
                          </a:lnTo>
                          <a:lnTo>
                            <a:pt x="4318" y="852"/>
                          </a:lnTo>
                          <a:lnTo>
                            <a:pt x="4318" y="852"/>
                          </a:lnTo>
                          <a:lnTo>
                            <a:pt x="4324" y="852"/>
                          </a:lnTo>
                          <a:lnTo>
                            <a:pt x="4324" y="852"/>
                          </a:lnTo>
                          <a:lnTo>
                            <a:pt x="4324" y="852"/>
                          </a:lnTo>
                          <a:lnTo>
                            <a:pt x="4324" y="852"/>
                          </a:lnTo>
                          <a:lnTo>
                            <a:pt x="4324" y="852"/>
                          </a:lnTo>
                          <a:lnTo>
                            <a:pt x="4330" y="852"/>
                          </a:lnTo>
                          <a:lnTo>
                            <a:pt x="4330" y="852"/>
                          </a:lnTo>
                          <a:lnTo>
                            <a:pt x="4330" y="852"/>
                          </a:lnTo>
                          <a:lnTo>
                            <a:pt x="4330" y="852"/>
                          </a:lnTo>
                          <a:lnTo>
                            <a:pt x="4330" y="852"/>
                          </a:lnTo>
                          <a:lnTo>
                            <a:pt x="4330" y="852"/>
                          </a:lnTo>
                          <a:lnTo>
                            <a:pt x="4330" y="852"/>
                          </a:lnTo>
                          <a:lnTo>
                            <a:pt x="4337" y="852"/>
                          </a:lnTo>
                          <a:lnTo>
                            <a:pt x="4337" y="852"/>
                          </a:lnTo>
                          <a:lnTo>
                            <a:pt x="4337" y="852"/>
                          </a:lnTo>
                          <a:lnTo>
                            <a:pt x="4337" y="852"/>
                          </a:lnTo>
                          <a:lnTo>
                            <a:pt x="4337" y="852"/>
                          </a:lnTo>
                          <a:lnTo>
                            <a:pt x="4337" y="852"/>
                          </a:lnTo>
                          <a:lnTo>
                            <a:pt x="4343" y="852"/>
                          </a:lnTo>
                          <a:lnTo>
                            <a:pt x="4343" y="852"/>
                          </a:lnTo>
                          <a:lnTo>
                            <a:pt x="4343" y="852"/>
                          </a:lnTo>
                          <a:lnTo>
                            <a:pt x="4343" y="852"/>
                          </a:lnTo>
                          <a:lnTo>
                            <a:pt x="4343" y="852"/>
                          </a:lnTo>
                          <a:lnTo>
                            <a:pt x="4343" y="852"/>
                          </a:lnTo>
                          <a:lnTo>
                            <a:pt x="4349" y="852"/>
                          </a:lnTo>
                          <a:lnTo>
                            <a:pt x="4349" y="852"/>
                          </a:lnTo>
                          <a:lnTo>
                            <a:pt x="4349" y="852"/>
                          </a:lnTo>
                          <a:lnTo>
                            <a:pt x="4349" y="852"/>
                          </a:lnTo>
                          <a:lnTo>
                            <a:pt x="4349" y="852"/>
                          </a:lnTo>
                          <a:lnTo>
                            <a:pt x="4349" y="852"/>
                          </a:lnTo>
                          <a:lnTo>
                            <a:pt x="4355" y="852"/>
                          </a:lnTo>
                          <a:lnTo>
                            <a:pt x="4355" y="852"/>
                          </a:lnTo>
                          <a:lnTo>
                            <a:pt x="4355" y="852"/>
                          </a:lnTo>
                          <a:lnTo>
                            <a:pt x="4355" y="846"/>
                          </a:lnTo>
                          <a:lnTo>
                            <a:pt x="4355" y="846"/>
                          </a:lnTo>
                          <a:lnTo>
                            <a:pt x="4355" y="846"/>
                          </a:lnTo>
                          <a:lnTo>
                            <a:pt x="4361" y="846"/>
                          </a:lnTo>
                          <a:lnTo>
                            <a:pt x="4361" y="846"/>
                          </a:lnTo>
                          <a:lnTo>
                            <a:pt x="4361" y="846"/>
                          </a:lnTo>
                          <a:lnTo>
                            <a:pt x="4361" y="846"/>
                          </a:lnTo>
                          <a:lnTo>
                            <a:pt x="4361" y="846"/>
                          </a:lnTo>
                          <a:lnTo>
                            <a:pt x="4361" y="846"/>
                          </a:lnTo>
                          <a:lnTo>
                            <a:pt x="4368" y="846"/>
                          </a:lnTo>
                          <a:lnTo>
                            <a:pt x="4368" y="846"/>
                          </a:lnTo>
                          <a:lnTo>
                            <a:pt x="4368" y="846"/>
                          </a:lnTo>
                          <a:lnTo>
                            <a:pt x="4368" y="846"/>
                          </a:lnTo>
                          <a:lnTo>
                            <a:pt x="4368" y="846"/>
                          </a:lnTo>
                          <a:lnTo>
                            <a:pt x="4368" y="846"/>
                          </a:lnTo>
                          <a:lnTo>
                            <a:pt x="4374" y="846"/>
                          </a:lnTo>
                          <a:lnTo>
                            <a:pt x="4374" y="846"/>
                          </a:lnTo>
                          <a:lnTo>
                            <a:pt x="4374" y="846"/>
                          </a:lnTo>
                          <a:lnTo>
                            <a:pt x="4374" y="846"/>
                          </a:lnTo>
                          <a:lnTo>
                            <a:pt x="4374" y="846"/>
                          </a:lnTo>
                          <a:lnTo>
                            <a:pt x="4374" y="846"/>
                          </a:lnTo>
                          <a:lnTo>
                            <a:pt x="4380" y="846"/>
                          </a:lnTo>
                          <a:lnTo>
                            <a:pt x="4380" y="846"/>
                          </a:lnTo>
                          <a:lnTo>
                            <a:pt x="4380" y="846"/>
                          </a:lnTo>
                          <a:lnTo>
                            <a:pt x="4380" y="852"/>
                          </a:lnTo>
                          <a:lnTo>
                            <a:pt x="4380" y="852"/>
                          </a:lnTo>
                          <a:lnTo>
                            <a:pt x="4380" y="858"/>
                          </a:lnTo>
                          <a:lnTo>
                            <a:pt x="4386" y="858"/>
                          </a:lnTo>
                          <a:lnTo>
                            <a:pt x="4386" y="864"/>
                          </a:lnTo>
                          <a:lnTo>
                            <a:pt x="4386" y="870"/>
                          </a:lnTo>
                          <a:lnTo>
                            <a:pt x="4386" y="876"/>
                          </a:lnTo>
                          <a:lnTo>
                            <a:pt x="4386" y="876"/>
                          </a:lnTo>
                          <a:lnTo>
                            <a:pt x="4386" y="882"/>
                          </a:lnTo>
                          <a:lnTo>
                            <a:pt x="4393" y="882"/>
                          </a:lnTo>
                          <a:lnTo>
                            <a:pt x="4393" y="888"/>
                          </a:lnTo>
                          <a:lnTo>
                            <a:pt x="4393" y="888"/>
                          </a:lnTo>
                          <a:lnTo>
                            <a:pt x="4393" y="894"/>
                          </a:lnTo>
                          <a:lnTo>
                            <a:pt x="4393" y="894"/>
                          </a:lnTo>
                          <a:lnTo>
                            <a:pt x="4393" y="894"/>
                          </a:lnTo>
                          <a:lnTo>
                            <a:pt x="4399" y="894"/>
                          </a:lnTo>
                          <a:lnTo>
                            <a:pt x="4399" y="894"/>
                          </a:lnTo>
                          <a:lnTo>
                            <a:pt x="4399" y="894"/>
                          </a:lnTo>
                          <a:lnTo>
                            <a:pt x="4399" y="888"/>
                          </a:lnTo>
                          <a:lnTo>
                            <a:pt x="4399" y="888"/>
                          </a:lnTo>
                          <a:lnTo>
                            <a:pt x="4399" y="882"/>
                          </a:lnTo>
                          <a:lnTo>
                            <a:pt x="4405" y="882"/>
                          </a:lnTo>
                          <a:lnTo>
                            <a:pt x="4405" y="876"/>
                          </a:lnTo>
                          <a:lnTo>
                            <a:pt x="4405" y="876"/>
                          </a:lnTo>
                          <a:lnTo>
                            <a:pt x="4405" y="870"/>
                          </a:lnTo>
                          <a:lnTo>
                            <a:pt x="4405" y="864"/>
                          </a:lnTo>
                          <a:lnTo>
                            <a:pt x="4405" y="858"/>
                          </a:lnTo>
                          <a:lnTo>
                            <a:pt x="4411" y="858"/>
                          </a:lnTo>
                          <a:lnTo>
                            <a:pt x="4411" y="852"/>
                          </a:lnTo>
                          <a:lnTo>
                            <a:pt x="4411" y="852"/>
                          </a:lnTo>
                          <a:lnTo>
                            <a:pt x="4411" y="846"/>
                          </a:lnTo>
                          <a:lnTo>
                            <a:pt x="4411" y="846"/>
                          </a:lnTo>
                          <a:lnTo>
                            <a:pt x="4411" y="846"/>
                          </a:lnTo>
                          <a:lnTo>
                            <a:pt x="4418" y="846"/>
                          </a:lnTo>
                          <a:lnTo>
                            <a:pt x="4418" y="846"/>
                          </a:lnTo>
                          <a:lnTo>
                            <a:pt x="4418" y="846"/>
                          </a:lnTo>
                          <a:lnTo>
                            <a:pt x="4418" y="846"/>
                          </a:lnTo>
                          <a:lnTo>
                            <a:pt x="4418" y="846"/>
                          </a:lnTo>
                          <a:lnTo>
                            <a:pt x="4418" y="846"/>
                          </a:lnTo>
                          <a:lnTo>
                            <a:pt x="4424" y="846"/>
                          </a:lnTo>
                          <a:lnTo>
                            <a:pt x="4424" y="846"/>
                          </a:lnTo>
                          <a:lnTo>
                            <a:pt x="4424" y="846"/>
                          </a:lnTo>
                          <a:lnTo>
                            <a:pt x="4424" y="846"/>
                          </a:lnTo>
                          <a:lnTo>
                            <a:pt x="4424" y="846"/>
                          </a:lnTo>
                          <a:lnTo>
                            <a:pt x="4424" y="846"/>
                          </a:lnTo>
                          <a:lnTo>
                            <a:pt x="4430" y="846"/>
                          </a:lnTo>
                          <a:lnTo>
                            <a:pt x="4430" y="846"/>
                          </a:lnTo>
                          <a:lnTo>
                            <a:pt x="4430" y="846"/>
                          </a:lnTo>
                          <a:lnTo>
                            <a:pt x="4430" y="846"/>
                          </a:lnTo>
                          <a:lnTo>
                            <a:pt x="4430" y="846"/>
                          </a:lnTo>
                          <a:lnTo>
                            <a:pt x="4430" y="846"/>
                          </a:lnTo>
                          <a:lnTo>
                            <a:pt x="4430" y="846"/>
                          </a:lnTo>
                          <a:lnTo>
                            <a:pt x="4436" y="846"/>
                          </a:lnTo>
                          <a:lnTo>
                            <a:pt x="4436" y="846"/>
                          </a:lnTo>
                          <a:lnTo>
                            <a:pt x="4436" y="852"/>
                          </a:lnTo>
                          <a:lnTo>
                            <a:pt x="4436" y="852"/>
                          </a:lnTo>
                          <a:lnTo>
                            <a:pt x="4436" y="852"/>
                          </a:lnTo>
                          <a:lnTo>
                            <a:pt x="4436" y="852"/>
                          </a:lnTo>
                          <a:lnTo>
                            <a:pt x="4443" y="852"/>
                          </a:lnTo>
                          <a:lnTo>
                            <a:pt x="4443" y="852"/>
                          </a:lnTo>
                          <a:lnTo>
                            <a:pt x="4443" y="852"/>
                          </a:lnTo>
                          <a:lnTo>
                            <a:pt x="4443" y="852"/>
                          </a:lnTo>
                          <a:lnTo>
                            <a:pt x="4443" y="852"/>
                          </a:lnTo>
                          <a:lnTo>
                            <a:pt x="4443" y="852"/>
                          </a:lnTo>
                          <a:lnTo>
                            <a:pt x="4449" y="852"/>
                          </a:lnTo>
                          <a:lnTo>
                            <a:pt x="4449" y="852"/>
                          </a:lnTo>
                          <a:lnTo>
                            <a:pt x="4449" y="852"/>
                          </a:lnTo>
                          <a:lnTo>
                            <a:pt x="4449" y="852"/>
                          </a:lnTo>
                          <a:lnTo>
                            <a:pt x="4449" y="852"/>
                          </a:lnTo>
                          <a:lnTo>
                            <a:pt x="4449" y="852"/>
                          </a:lnTo>
                          <a:lnTo>
                            <a:pt x="4455" y="852"/>
                          </a:lnTo>
                          <a:lnTo>
                            <a:pt x="4455" y="852"/>
                          </a:lnTo>
                          <a:lnTo>
                            <a:pt x="4455" y="852"/>
                          </a:lnTo>
                          <a:lnTo>
                            <a:pt x="4455" y="852"/>
                          </a:lnTo>
                          <a:lnTo>
                            <a:pt x="4455" y="852"/>
                          </a:lnTo>
                          <a:lnTo>
                            <a:pt x="4455" y="852"/>
                          </a:lnTo>
                          <a:lnTo>
                            <a:pt x="4461" y="852"/>
                          </a:lnTo>
                          <a:lnTo>
                            <a:pt x="4461" y="852"/>
                          </a:lnTo>
                          <a:lnTo>
                            <a:pt x="4461" y="852"/>
                          </a:lnTo>
                          <a:lnTo>
                            <a:pt x="4461" y="852"/>
                          </a:lnTo>
                          <a:lnTo>
                            <a:pt x="4461" y="852"/>
                          </a:lnTo>
                          <a:lnTo>
                            <a:pt x="4461" y="852"/>
                          </a:lnTo>
                          <a:lnTo>
                            <a:pt x="4468" y="852"/>
                          </a:lnTo>
                          <a:lnTo>
                            <a:pt x="4468" y="852"/>
                          </a:lnTo>
                          <a:lnTo>
                            <a:pt x="4468" y="852"/>
                          </a:lnTo>
                          <a:lnTo>
                            <a:pt x="4468" y="852"/>
                          </a:lnTo>
                          <a:lnTo>
                            <a:pt x="4468" y="852"/>
                          </a:lnTo>
                          <a:lnTo>
                            <a:pt x="4468" y="852"/>
                          </a:lnTo>
                          <a:lnTo>
                            <a:pt x="4474" y="852"/>
                          </a:lnTo>
                          <a:lnTo>
                            <a:pt x="4474" y="852"/>
                          </a:lnTo>
                          <a:lnTo>
                            <a:pt x="4474" y="852"/>
                          </a:lnTo>
                          <a:lnTo>
                            <a:pt x="4474" y="852"/>
                          </a:lnTo>
                          <a:lnTo>
                            <a:pt x="4474" y="852"/>
                          </a:lnTo>
                          <a:lnTo>
                            <a:pt x="4474" y="852"/>
                          </a:lnTo>
                          <a:lnTo>
                            <a:pt x="4480" y="852"/>
                          </a:lnTo>
                          <a:lnTo>
                            <a:pt x="4480" y="852"/>
                          </a:lnTo>
                          <a:lnTo>
                            <a:pt x="4480" y="852"/>
                          </a:lnTo>
                          <a:lnTo>
                            <a:pt x="4480" y="852"/>
                          </a:lnTo>
                          <a:lnTo>
                            <a:pt x="4480" y="852"/>
                          </a:lnTo>
                          <a:lnTo>
                            <a:pt x="4486" y="852"/>
                          </a:lnTo>
                          <a:lnTo>
                            <a:pt x="4486" y="852"/>
                          </a:lnTo>
                          <a:lnTo>
                            <a:pt x="4486" y="852"/>
                          </a:lnTo>
                          <a:lnTo>
                            <a:pt x="4486" y="852"/>
                          </a:lnTo>
                          <a:lnTo>
                            <a:pt x="4486" y="852"/>
                          </a:lnTo>
                          <a:lnTo>
                            <a:pt x="4486" y="852"/>
                          </a:lnTo>
                          <a:lnTo>
                            <a:pt x="4493" y="852"/>
                          </a:lnTo>
                          <a:lnTo>
                            <a:pt x="4493" y="852"/>
                          </a:lnTo>
                          <a:lnTo>
                            <a:pt x="4493" y="852"/>
                          </a:lnTo>
                          <a:lnTo>
                            <a:pt x="4493" y="846"/>
                          </a:lnTo>
                          <a:lnTo>
                            <a:pt x="4493" y="846"/>
                          </a:lnTo>
                          <a:lnTo>
                            <a:pt x="4493" y="846"/>
                          </a:lnTo>
                          <a:lnTo>
                            <a:pt x="4499" y="846"/>
                          </a:lnTo>
                          <a:lnTo>
                            <a:pt x="4499" y="846"/>
                          </a:lnTo>
                          <a:lnTo>
                            <a:pt x="4499" y="846"/>
                          </a:lnTo>
                          <a:lnTo>
                            <a:pt x="4499" y="846"/>
                          </a:lnTo>
                          <a:lnTo>
                            <a:pt x="4499" y="846"/>
                          </a:lnTo>
                          <a:lnTo>
                            <a:pt x="4499" y="846"/>
                          </a:lnTo>
                          <a:lnTo>
                            <a:pt x="4505" y="846"/>
                          </a:lnTo>
                          <a:lnTo>
                            <a:pt x="4505" y="846"/>
                          </a:lnTo>
                          <a:lnTo>
                            <a:pt x="4505" y="846"/>
                          </a:lnTo>
                          <a:lnTo>
                            <a:pt x="4505" y="846"/>
                          </a:lnTo>
                          <a:lnTo>
                            <a:pt x="4505" y="846"/>
                          </a:lnTo>
                          <a:lnTo>
                            <a:pt x="4505" y="846"/>
                          </a:lnTo>
                          <a:lnTo>
                            <a:pt x="4511" y="846"/>
                          </a:lnTo>
                          <a:lnTo>
                            <a:pt x="4511" y="846"/>
                          </a:lnTo>
                          <a:lnTo>
                            <a:pt x="4511" y="846"/>
                          </a:lnTo>
                          <a:lnTo>
                            <a:pt x="4511" y="846"/>
                          </a:lnTo>
                          <a:lnTo>
                            <a:pt x="4511" y="846"/>
                          </a:lnTo>
                          <a:lnTo>
                            <a:pt x="4511" y="846"/>
                          </a:lnTo>
                          <a:lnTo>
                            <a:pt x="4517" y="846"/>
                          </a:lnTo>
                          <a:lnTo>
                            <a:pt x="4517" y="846"/>
                          </a:lnTo>
                          <a:lnTo>
                            <a:pt x="4517" y="846"/>
                          </a:lnTo>
                          <a:lnTo>
                            <a:pt x="4517" y="852"/>
                          </a:lnTo>
                          <a:lnTo>
                            <a:pt x="4517" y="852"/>
                          </a:lnTo>
                          <a:lnTo>
                            <a:pt x="4517" y="858"/>
                          </a:lnTo>
                          <a:lnTo>
                            <a:pt x="4517" y="858"/>
                          </a:lnTo>
                          <a:lnTo>
                            <a:pt x="4524" y="864"/>
                          </a:lnTo>
                          <a:lnTo>
                            <a:pt x="4524" y="864"/>
                          </a:lnTo>
                          <a:lnTo>
                            <a:pt x="4524" y="876"/>
                          </a:lnTo>
                          <a:lnTo>
                            <a:pt x="4524" y="876"/>
                          </a:lnTo>
                          <a:lnTo>
                            <a:pt x="4524" y="882"/>
                          </a:lnTo>
                          <a:lnTo>
                            <a:pt x="4530" y="882"/>
                          </a:lnTo>
                          <a:lnTo>
                            <a:pt x="4530" y="888"/>
                          </a:lnTo>
                          <a:lnTo>
                            <a:pt x="4530" y="888"/>
                          </a:lnTo>
                          <a:lnTo>
                            <a:pt x="4530" y="894"/>
                          </a:lnTo>
                          <a:lnTo>
                            <a:pt x="4530" y="894"/>
                          </a:lnTo>
                          <a:lnTo>
                            <a:pt x="4530" y="894"/>
                          </a:lnTo>
                          <a:lnTo>
                            <a:pt x="4530" y="894"/>
                          </a:lnTo>
                          <a:lnTo>
                            <a:pt x="4536" y="894"/>
                          </a:lnTo>
                          <a:lnTo>
                            <a:pt x="4536" y="894"/>
                          </a:lnTo>
                          <a:lnTo>
                            <a:pt x="4536" y="888"/>
                          </a:lnTo>
                          <a:lnTo>
                            <a:pt x="4536" y="888"/>
                          </a:lnTo>
                          <a:lnTo>
                            <a:pt x="4536" y="882"/>
                          </a:lnTo>
                          <a:lnTo>
                            <a:pt x="4542" y="882"/>
                          </a:lnTo>
                          <a:lnTo>
                            <a:pt x="4542" y="876"/>
                          </a:lnTo>
                          <a:lnTo>
                            <a:pt x="4542" y="876"/>
                          </a:lnTo>
                          <a:lnTo>
                            <a:pt x="4542" y="870"/>
                          </a:lnTo>
                          <a:lnTo>
                            <a:pt x="4542" y="864"/>
                          </a:lnTo>
                          <a:lnTo>
                            <a:pt x="4542" y="864"/>
                          </a:lnTo>
                          <a:lnTo>
                            <a:pt x="4542" y="858"/>
                          </a:lnTo>
                          <a:lnTo>
                            <a:pt x="4549" y="852"/>
                          </a:lnTo>
                          <a:lnTo>
                            <a:pt x="4549" y="852"/>
                          </a:lnTo>
                          <a:lnTo>
                            <a:pt x="4549" y="846"/>
                          </a:lnTo>
                          <a:lnTo>
                            <a:pt x="4549" y="846"/>
                          </a:lnTo>
                          <a:lnTo>
                            <a:pt x="4549" y="846"/>
                          </a:lnTo>
                          <a:lnTo>
                            <a:pt x="4555" y="846"/>
                          </a:lnTo>
                          <a:lnTo>
                            <a:pt x="4555" y="846"/>
                          </a:lnTo>
                          <a:lnTo>
                            <a:pt x="4555" y="846"/>
                          </a:lnTo>
                          <a:lnTo>
                            <a:pt x="4555" y="846"/>
                          </a:lnTo>
                          <a:lnTo>
                            <a:pt x="4555" y="846"/>
                          </a:lnTo>
                          <a:lnTo>
                            <a:pt x="4555" y="846"/>
                          </a:lnTo>
                          <a:lnTo>
                            <a:pt x="4555" y="846"/>
                          </a:lnTo>
                          <a:lnTo>
                            <a:pt x="4561" y="846"/>
                          </a:lnTo>
                          <a:lnTo>
                            <a:pt x="4561" y="846"/>
                          </a:lnTo>
                          <a:lnTo>
                            <a:pt x="4561" y="846"/>
                          </a:lnTo>
                          <a:lnTo>
                            <a:pt x="4561" y="846"/>
                          </a:lnTo>
                          <a:lnTo>
                            <a:pt x="4561" y="846"/>
                          </a:lnTo>
                          <a:lnTo>
                            <a:pt x="4561" y="846"/>
                          </a:lnTo>
                          <a:lnTo>
                            <a:pt x="4567" y="846"/>
                          </a:lnTo>
                          <a:lnTo>
                            <a:pt x="4567" y="846"/>
                          </a:lnTo>
                          <a:lnTo>
                            <a:pt x="4567" y="846"/>
                          </a:lnTo>
                          <a:lnTo>
                            <a:pt x="4567" y="846"/>
                          </a:lnTo>
                          <a:lnTo>
                            <a:pt x="4567" y="846"/>
                          </a:lnTo>
                          <a:lnTo>
                            <a:pt x="4567" y="846"/>
                          </a:lnTo>
                          <a:lnTo>
                            <a:pt x="4574" y="846"/>
                          </a:lnTo>
                          <a:lnTo>
                            <a:pt x="4574" y="846"/>
                          </a:lnTo>
                          <a:lnTo>
                            <a:pt x="4574" y="852"/>
                          </a:lnTo>
                          <a:lnTo>
                            <a:pt x="4574" y="852"/>
                          </a:lnTo>
                          <a:lnTo>
                            <a:pt x="4574" y="852"/>
                          </a:lnTo>
                          <a:lnTo>
                            <a:pt x="4574" y="852"/>
                          </a:lnTo>
                          <a:lnTo>
                            <a:pt x="4580" y="852"/>
                          </a:lnTo>
                          <a:lnTo>
                            <a:pt x="4580" y="852"/>
                          </a:lnTo>
                          <a:lnTo>
                            <a:pt x="4580" y="852"/>
                          </a:lnTo>
                          <a:lnTo>
                            <a:pt x="4580" y="852"/>
                          </a:lnTo>
                          <a:lnTo>
                            <a:pt x="4580" y="852"/>
                          </a:lnTo>
                          <a:lnTo>
                            <a:pt x="4580" y="852"/>
                          </a:lnTo>
                          <a:lnTo>
                            <a:pt x="4586" y="852"/>
                          </a:lnTo>
                          <a:lnTo>
                            <a:pt x="4586" y="852"/>
                          </a:lnTo>
                          <a:lnTo>
                            <a:pt x="4586" y="852"/>
                          </a:lnTo>
                          <a:lnTo>
                            <a:pt x="4586" y="852"/>
                          </a:lnTo>
                          <a:lnTo>
                            <a:pt x="4586" y="852"/>
                          </a:lnTo>
                          <a:lnTo>
                            <a:pt x="4586" y="852"/>
                          </a:lnTo>
                          <a:lnTo>
                            <a:pt x="4592" y="852"/>
                          </a:lnTo>
                          <a:lnTo>
                            <a:pt x="4592" y="852"/>
                          </a:lnTo>
                          <a:lnTo>
                            <a:pt x="4592" y="852"/>
                          </a:lnTo>
                          <a:lnTo>
                            <a:pt x="4592" y="852"/>
                          </a:lnTo>
                          <a:lnTo>
                            <a:pt x="4592" y="852"/>
                          </a:lnTo>
                          <a:lnTo>
                            <a:pt x="4592" y="852"/>
                          </a:lnTo>
                          <a:lnTo>
                            <a:pt x="4599" y="852"/>
                          </a:lnTo>
                          <a:lnTo>
                            <a:pt x="4599" y="852"/>
                          </a:lnTo>
                          <a:lnTo>
                            <a:pt x="4599" y="852"/>
                          </a:lnTo>
                          <a:lnTo>
                            <a:pt x="4599" y="852"/>
                          </a:lnTo>
                          <a:lnTo>
                            <a:pt x="4599" y="852"/>
                          </a:lnTo>
                          <a:lnTo>
                            <a:pt x="4599" y="852"/>
                          </a:lnTo>
                          <a:lnTo>
                            <a:pt x="4605" y="852"/>
                          </a:lnTo>
                          <a:lnTo>
                            <a:pt x="4605" y="852"/>
                          </a:lnTo>
                          <a:lnTo>
                            <a:pt x="4605" y="852"/>
                          </a:lnTo>
                          <a:lnTo>
                            <a:pt x="4605" y="852"/>
                          </a:lnTo>
                          <a:lnTo>
                            <a:pt x="4605" y="852"/>
                          </a:lnTo>
                          <a:lnTo>
                            <a:pt x="4605" y="852"/>
                          </a:lnTo>
                          <a:lnTo>
                            <a:pt x="4611" y="852"/>
                          </a:lnTo>
                          <a:lnTo>
                            <a:pt x="4611" y="852"/>
                          </a:lnTo>
                          <a:lnTo>
                            <a:pt x="4611" y="852"/>
                          </a:lnTo>
                          <a:lnTo>
                            <a:pt x="4611" y="852"/>
                          </a:lnTo>
                          <a:lnTo>
                            <a:pt x="4611" y="852"/>
                          </a:lnTo>
                          <a:lnTo>
                            <a:pt x="4611" y="852"/>
                          </a:lnTo>
                          <a:lnTo>
                            <a:pt x="4617" y="852"/>
                          </a:lnTo>
                          <a:lnTo>
                            <a:pt x="4617" y="852"/>
                          </a:lnTo>
                          <a:lnTo>
                            <a:pt x="4617" y="852"/>
                          </a:lnTo>
                          <a:lnTo>
                            <a:pt x="4617" y="852"/>
                          </a:lnTo>
                          <a:lnTo>
                            <a:pt x="4617" y="852"/>
                          </a:lnTo>
                          <a:lnTo>
                            <a:pt x="4617" y="852"/>
                          </a:lnTo>
                          <a:lnTo>
                            <a:pt x="4624" y="852"/>
                          </a:lnTo>
                          <a:lnTo>
                            <a:pt x="4624" y="852"/>
                          </a:lnTo>
                          <a:lnTo>
                            <a:pt x="4624" y="852"/>
                          </a:lnTo>
                          <a:lnTo>
                            <a:pt x="4624" y="852"/>
                          </a:lnTo>
                          <a:lnTo>
                            <a:pt x="4624" y="852"/>
                          </a:lnTo>
                          <a:lnTo>
                            <a:pt x="4624" y="852"/>
                          </a:lnTo>
                          <a:lnTo>
                            <a:pt x="4630" y="852"/>
                          </a:lnTo>
                          <a:lnTo>
                            <a:pt x="4630" y="852"/>
                          </a:lnTo>
                          <a:lnTo>
                            <a:pt x="4630" y="852"/>
                          </a:lnTo>
                          <a:lnTo>
                            <a:pt x="4630" y="846"/>
                          </a:lnTo>
                          <a:lnTo>
                            <a:pt x="4630" y="846"/>
                          </a:lnTo>
                          <a:lnTo>
                            <a:pt x="4630" y="846"/>
                          </a:lnTo>
                          <a:lnTo>
                            <a:pt x="4636" y="846"/>
                          </a:lnTo>
                          <a:lnTo>
                            <a:pt x="4636" y="846"/>
                          </a:lnTo>
                          <a:lnTo>
                            <a:pt x="4636" y="846"/>
                          </a:lnTo>
                          <a:lnTo>
                            <a:pt x="4636" y="846"/>
                          </a:lnTo>
                          <a:lnTo>
                            <a:pt x="4636" y="846"/>
                          </a:lnTo>
                          <a:lnTo>
                            <a:pt x="4636" y="846"/>
                          </a:lnTo>
                          <a:lnTo>
                            <a:pt x="4642" y="846"/>
                          </a:lnTo>
                          <a:lnTo>
                            <a:pt x="4642" y="846"/>
                          </a:lnTo>
                          <a:lnTo>
                            <a:pt x="4642" y="846"/>
                          </a:lnTo>
                          <a:lnTo>
                            <a:pt x="4642" y="846"/>
                          </a:lnTo>
                          <a:lnTo>
                            <a:pt x="4642" y="846"/>
                          </a:lnTo>
                          <a:lnTo>
                            <a:pt x="4642" y="846"/>
                          </a:lnTo>
                          <a:lnTo>
                            <a:pt x="4649" y="846"/>
                          </a:lnTo>
                          <a:lnTo>
                            <a:pt x="4649" y="846"/>
                          </a:lnTo>
                          <a:lnTo>
                            <a:pt x="4649" y="846"/>
                          </a:lnTo>
                          <a:lnTo>
                            <a:pt x="4649" y="846"/>
                          </a:lnTo>
                          <a:lnTo>
                            <a:pt x="4649" y="846"/>
                          </a:lnTo>
                          <a:lnTo>
                            <a:pt x="4655" y="846"/>
                          </a:lnTo>
                          <a:lnTo>
                            <a:pt x="4655" y="846"/>
                          </a:lnTo>
                          <a:lnTo>
                            <a:pt x="4655" y="846"/>
                          </a:lnTo>
                          <a:lnTo>
                            <a:pt x="4655" y="852"/>
                          </a:lnTo>
                          <a:lnTo>
                            <a:pt x="4655" y="852"/>
                          </a:lnTo>
                          <a:lnTo>
                            <a:pt x="4655" y="858"/>
                          </a:lnTo>
                          <a:lnTo>
                            <a:pt x="4655" y="858"/>
                          </a:lnTo>
                          <a:lnTo>
                            <a:pt x="4661" y="864"/>
                          </a:lnTo>
                          <a:lnTo>
                            <a:pt x="4661" y="864"/>
                          </a:lnTo>
                          <a:lnTo>
                            <a:pt x="4661" y="870"/>
                          </a:lnTo>
                          <a:lnTo>
                            <a:pt x="4661" y="876"/>
                          </a:lnTo>
                          <a:lnTo>
                            <a:pt x="4661" y="882"/>
                          </a:lnTo>
                          <a:lnTo>
                            <a:pt x="4667" y="882"/>
                          </a:lnTo>
                          <a:lnTo>
                            <a:pt x="4667" y="888"/>
                          </a:lnTo>
                          <a:lnTo>
                            <a:pt x="4667" y="888"/>
                          </a:lnTo>
                          <a:lnTo>
                            <a:pt x="4667" y="894"/>
                          </a:lnTo>
                          <a:lnTo>
                            <a:pt x="4667" y="894"/>
                          </a:lnTo>
                          <a:lnTo>
                            <a:pt x="4667" y="894"/>
                          </a:lnTo>
                          <a:lnTo>
                            <a:pt x="4667" y="894"/>
                          </a:lnTo>
                          <a:lnTo>
                            <a:pt x="4673" y="894"/>
                          </a:lnTo>
                          <a:lnTo>
                            <a:pt x="4673" y="894"/>
                          </a:lnTo>
                          <a:lnTo>
                            <a:pt x="4673" y="894"/>
                          </a:lnTo>
                          <a:lnTo>
                            <a:pt x="4673" y="888"/>
                          </a:lnTo>
                          <a:lnTo>
                            <a:pt x="4673" y="882"/>
                          </a:lnTo>
                          <a:lnTo>
                            <a:pt x="4673" y="882"/>
                          </a:lnTo>
                          <a:lnTo>
                            <a:pt x="4680" y="876"/>
                          </a:lnTo>
                          <a:lnTo>
                            <a:pt x="4680" y="876"/>
                          </a:lnTo>
                          <a:lnTo>
                            <a:pt x="4680" y="870"/>
                          </a:lnTo>
                          <a:lnTo>
                            <a:pt x="4680" y="864"/>
                          </a:lnTo>
                          <a:lnTo>
                            <a:pt x="4680" y="864"/>
                          </a:lnTo>
                          <a:lnTo>
                            <a:pt x="4680" y="858"/>
                          </a:lnTo>
                          <a:lnTo>
                            <a:pt x="4686" y="858"/>
                          </a:lnTo>
                          <a:lnTo>
                            <a:pt x="4686" y="852"/>
                          </a:lnTo>
                          <a:lnTo>
                            <a:pt x="4686" y="846"/>
                          </a:lnTo>
                          <a:lnTo>
                            <a:pt x="4686" y="846"/>
                          </a:lnTo>
                          <a:lnTo>
                            <a:pt x="4686" y="846"/>
                          </a:lnTo>
                          <a:lnTo>
                            <a:pt x="4686" y="846"/>
                          </a:lnTo>
                          <a:lnTo>
                            <a:pt x="4692" y="846"/>
                          </a:lnTo>
                          <a:lnTo>
                            <a:pt x="4692" y="846"/>
                          </a:lnTo>
                          <a:lnTo>
                            <a:pt x="4692" y="846"/>
                          </a:lnTo>
                          <a:lnTo>
                            <a:pt x="4692" y="846"/>
                          </a:lnTo>
                          <a:lnTo>
                            <a:pt x="4692" y="846"/>
                          </a:lnTo>
                          <a:lnTo>
                            <a:pt x="4692" y="846"/>
                          </a:lnTo>
                          <a:lnTo>
                            <a:pt x="4698" y="846"/>
                          </a:lnTo>
                          <a:lnTo>
                            <a:pt x="4698" y="846"/>
                          </a:lnTo>
                          <a:lnTo>
                            <a:pt x="4698" y="846"/>
                          </a:lnTo>
                          <a:lnTo>
                            <a:pt x="4698" y="846"/>
                          </a:lnTo>
                          <a:lnTo>
                            <a:pt x="4698" y="846"/>
                          </a:lnTo>
                          <a:lnTo>
                            <a:pt x="4698" y="846"/>
                          </a:lnTo>
                          <a:lnTo>
                            <a:pt x="4705" y="846"/>
                          </a:lnTo>
                          <a:lnTo>
                            <a:pt x="4705" y="846"/>
                          </a:lnTo>
                          <a:lnTo>
                            <a:pt x="4705" y="846"/>
                          </a:lnTo>
                          <a:lnTo>
                            <a:pt x="4705" y="846"/>
                          </a:lnTo>
                          <a:lnTo>
                            <a:pt x="4705" y="846"/>
                          </a:lnTo>
                          <a:lnTo>
                            <a:pt x="4705" y="846"/>
                          </a:lnTo>
                          <a:lnTo>
                            <a:pt x="4711" y="846"/>
                          </a:lnTo>
                          <a:lnTo>
                            <a:pt x="4711" y="846"/>
                          </a:lnTo>
                          <a:lnTo>
                            <a:pt x="4711" y="852"/>
                          </a:lnTo>
                          <a:lnTo>
                            <a:pt x="4711" y="852"/>
                          </a:lnTo>
                          <a:lnTo>
                            <a:pt x="4711" y="852"/>
                          </a:lnTo>
                          <a:lnTo>
                            <a:pt x="4711" y="852"/>
                          </a:lnTo>
                          <a:lnTo>
                            <a:pt x="4717" y="852"/>
                          </a:lnTo>
                          <a:lnTo>
                            <a:pt x="4717" y="852"/>
                          </a:lnTo>
                          <a:lnTo>
                            <a:pt x="4717" y="852"/>
                          </a:lnTo>
                          <a:lnTo>
                            <a:pt x="4717" y="852"/>
                          </a:lnTo>
                          <a:lnTo>
                            <a:pt x="4717" y="852"/>
                          </a:lnTo>
                          <a:lnTo>
                            <a:pt x="4717" y="852"/>
                          </a:lnTo>
                          <a:lnTo>
                            <a:pt x="4723" y="852"/>
                          </a:lnTo>
                          <a:lnTo>
                            <a:pt x="4723" y="852"/>
                          </a:lnTo>
                          <a:lnTo>
                            <a:pt x="4723" y="852"/>
                          </a:lnTo>
                          <a:lnTo>
                            <a:pt x="4723" y="852"/>
                          </a:lnTo>
                          <a:lnTo>
                            <a:pt x="4723" y="852"/>
                          </a:lnTo>
                          <a:lnTo>
                            <a:pt x="4723" y="852"/>
                          </a:lnTo>
                          <a:lnTo>
                            <a:pt x="4730" y="852"/>
                          </a:lnTo>
                          <a:lnTo>
                            <a:pt x="4730" y="852"/>
                          </a:lnTo>
                          <a:lnTo>
                            <a:pt x="4730" y="852"/>
                          </a:lnTo>
                          <a:lnTo>
                            <a:pt x="4730" y="852"/>
                          </a:lnTo>
                          <a:lnTo>
                            <a:pt x="4730" y="852"/>
                          </a:lnTo>
                          <a:lnTo>
                            <a:pt x="4730" y="852"/>
                          </a:lnTo>
                          <a:lnTo>
                            <a:pt x="4736" y="852"/>
                          </a:lnTo>
                          <a:lnTo>
                            <a:pt x="4736" y="852"/>
                          </a:lnTo>
                          <a:lnTo>
                            <a:pt x="4736" y="852"/>
                          </a:lnTo>
                          <a:lnTo>
                            <a:pt x="4736" y="852"/>
                          </a:lnTo>
                          <a:lnTo>
                            <a:pt x="4736" y="852"/>
                          </a:lnTo>
                          <a:lnTo>
                            <a:pt x="4736" y="852"/>
                          </a:lnTo>
                          <a:lnTo>
                            <a:pt x="4742" y="852"/>
                          </a:lnTo>
                          <a:lnTo>
                            <a:pt x="4742" y="852"/>
                          </a:lnTo>
                          <a:lnTo>
                            <a:pt x="4742" y="852"/>
                          </a:lnTo>
                          <a:lnTo>
                            <a:pt x="4742" y="852"/>
                          </a:lnTo>
                          <a:lnTo>
                            <a:pt x="4742" y="852"/>
                          </a:lnTo>
                          <a:lnTo>
                            <a:pt x="4742" y="852"/>
                          </a:lnTo>
                          <a:lnTo>
                            <a:pt x="4748" y="852"/>
                          </a:lnTo>
                          <a:lnTo>
                            <a:pt x="4748" y="852"/>
                          </a:lnTo>
                          <a:lnTo>
                            <a:pt x="4748" y="852"/>
                          </a:lnTo>
                          <a:lnTo>
                            <a:pt x="4748" y="852"/>
                          </a:lnTo>
                          <a:lnTo>
                            <a:pt x="4748" y="852"/>
                          </a:lnTo>
                          <a:lnTo>
                            <a:pt x="4748" y="852"/>
                          </a:lnTo>
                          <a:lnTo>
                            <a:pt x="4755" y="852"/>
                          </a:lnTo>
                          <a:lnTo>
                            <a:pt x="4755" y="852"/>
                          </a:lnTo>
                          <a:lnTo>
                            <a:pt x="4755" y="852"/>
                          </a:lnTo>
                          <a:lnTo>
                            <a:pt x="4755" y="852"/>
                          </a:lnTo>
                          <a:lnTo>
                            <a:pt x="4755" y="852"/>
                          </a:lnTo>
                          <a:lnTo>
                            <a:pt x="4755" y="852"/>
                          </a:lnTo>
                          <a:lnTo>
                            <a:pt x="4761" y="852"/>
                          </a:lnTo>
                          <a:lnTo>
                            <a:pt x="4761" y="852"/>
                          </a:lnTo>
                          <a:lnTo>
                            <a:pt x="4761" y="852"/>
                          </a:lnTo>
                          <a:lnTo>
                            <a:pt x="4761" y="852"/>
                          </a:lnTo>
                          <a:lnTo>
                            <a:pt x="4761" y="852"/>
                          </a:lnTo>
                          <a:lnTo>
                            <a:pt x="4761" y="852"/>
                          </a:lnTo>
                          <a:lnTo>
                            <a:pt x="4767" y="852"/>
                          </a:lnTo>
                          <a:lnTo>
                            <a:pt x="4767" y="852"/>
                          </a:lnTo>
                          <a:lnTo>
                            <a:pt x="4767" y="852"/>
                          </a:lnTo>
                          <a:lnTo>
                            <a:pt x="4767" y="846"/>
                          </a:lnTo>
                          <a:lnTo>
                            <a:pt x="4767" y="846"/>
                          </a:lnTo>
                          <a:lnTo>
                            <a:pt x="4767" y="846"/>
                          </a:lnTo>
                          <a:lnTo>
                            <a:pt x="4773" y="846"/>
                          </a:lnTo>
                          <a:lnTo>
                            <a:pt x="4773" y="846"/>
                          </a:lnTo>
                          <a:lnTo>
                            <a:pt x="4773" y="846"/>
                          </a:lnTo>
                          <a:lnTo>
                            <a:pt x="4773" y="846"/>
                          </a:lnTo>
                          <a:lnTo>
                            <a:pt x="4773" y="846"/>
                          </a:lnTo>
                          <a:lnTo>
                            <a:pt x="4773" y="846"/>
                          </a:lnTo>
                          <a:lnTo>
                            <a:pt x="4780" y="846"/>
                          </a:lnTo>
                          <a:lnTo>
                            <a:pt x="4780" y="846"/>
                          </a:lnTo>
                          <a:lnTo>
                            <a:pt x="4780" y="846"/>
                          </a:lnTo>
                          <a:lnTo>
                            <a:pt x="4780" y="846"/>
                          </a:lnTo>
                          <a:lnTo>
                            <a:pt x="4780" y="846"/>
                          </a:lnTo>
                          <a:lnTo>
                            <a:pt x="4780" y="846"/>
                          </a:lnTo>
                          <a:lnTo>
                            <a:pt x="4786" y="846"/>
                          </a:lnTo>
                          <a:lnTo>
                            <a:pt x="4786" y="846"/>
                          </a:lnTo>
                          <a:lnTo>
                            <a:pt x="4786" y="846"/>
                          </a:lnTo>
                          <a:lnTo>
                            <a:pt x="4786" y="846"/>
                          </a:lnTo>
                          <a:lnTo>
                            <a:pt x="4786" y="846"/>
                          </a:lnTo>
                          <a:lnTo>
                            <a:pt x="4786" y="846"/>
                          </a:lnTo>
                          <a:lnTo>
                            <a:pt x="4792" y="846"/>
                          </a:lnTo>
                          <a:lnTo>
                            <a:pt x="4792" y="846"/>
                          </a:lnTo>
                          <a:lnTo>
                            <a:pt x="4792" y="852"/>
                          </a:lnTo>
                          <a:lnTo>
                            <a:pt x="4792" y="852"/>
                          </a:lnTo>
                          <a:lnTo>
                            <a:pt x="4792" y="858"/>
                          </a:lnTo>
                          <a:lnTo>
                            <a:pt x="4792" y="858"/>
                          </a:lnTo>
                          <a:lnTo>
                            <a:pt x="4798" y="864"/>
                          </a:lnTo>
                          <a:lnTo>
                            <a:pt x="4798" y="864"/>
                          </a:lnTo>
                          <a:lnTo>
                            <a:pt x="4798" y="870"/>
                          </a:lnTo>
                          <a:lnTo>
                            <a:pt x="4798" y="876"/>
                          </a:lnTo>
                          <a:lnTo>
                            <a:pt x="4798" y="876"/>
                          </a:lnTo>
                          <a:lnTo>
                            <a:pt x="4798" y="882"/>
                          </a:lnTo>
                          <a:lnTo>
                            <a:pt x="4804" y="888"/>
                          </a:lnTo>
                          <a:lnTo>
                            <a:pt x="4804" y="888"/>
                          </a:lnTo>
                          <a:lnTo>
                            <a:pt x="4804" y="894"/>
                          </a:lnTo>
                          <a:lnTo>
                            <a:pt x="4804" y="894"/>
                          </a:lnTo>
                          <a:lnTo>
                            <a:pt x="4804" y="894"/>
                          </a:lnTo>
                          <a:lnTo>
                            <a:pt x="4804" y="894"/>
                          </a:lnTo>
                          <a:lnTo>
                            <a:pt x="4811" y="894"/>
                          </a:lnTo>
                          <a:lnTo>
                            <a:pt x="4811" y="894"/>
                          </a:lnTo>
                          <a:lnTo>
                            <a:pt x="4811" y="894"/>
                          </a:lnTo>
                          <a:lnTo>
                            <a:pt x="4811" y="888"/>
                          </a:lnTo>
                          <a:lnTo>
                            <a:pt x="4811" y="888"/>
                          </a:lnTo>
                          <a:lnTo>
                            <a:pt x="4811" y="882"/>
                          </a:lnTo>
                          <a:lnTo>
                            <a:pt x="4817" y="876"/>
                          </a:lnTo>
                          <a:lnTo>
                            <a:pt x="4817" y="876"/>
                          </a:lnTo>
                          <a:lnTo>
                            <a:pt x="4817" y="870"/>
                          </a:lnTo>
                          <a:lnTo>
                            <a:pt x="4817" y="864"/>
                          </a:lnTo>
                          <a:lnTo>
                            <a:pt x="4817" y="864"/>
                          </a:lnTo>
                          <a:lnTo>
                            <a:pt x="4817" y="858"/>
                          </a:lnTo>
                          <a:lnTo>
                            <a:pt x="4823" y="858"/>
                          </a:lnTo>
                          <a:lnTo>
                            <a:pt x="4823" y="852"/>
                          </a:lnTo>
                          <a:lnTo>
                            <a:pt x="4823" y="852"/>
                          </a:lnTo>
                          <a:lnTo>
                            <a:pt x="4823" y="846"/>
                          </a:lnTo>
                          <a:lnTo>
                            <a:pt x="4823" y="846"/>
                          </a:lnTo>
                          <a:lnTo>
                            <a:pt x="4823" y="846"/>
                          </a:lnTo>
                          <a:lnTo>
                            <a:pt x="4829" y="846"/>
                          </a:lnTo>
                          <a:lnTo>
                            <a:pt x="4829" y="846"/>
                          </a:lnTo>
                          <a:lnTo>
                            <a:pt x="4829" y="846"/>
                          </a:lnTo>
                          <a:lnTo>
                            <a:pt x="4829" y="846"/>
                          </a:lnTo>
                          <a:lnTo>
                            <a:pt x="4829" y="846"/>
                          </a:lnTo>
                          <a:lnTo>
                            <a:pt x="4829" y="846"/>
                          </a:lnTo>
                          <a:lnTo>
                            <a:pt x="4836" y="846"/>
                          </a:lnTo>
                          <a:lnTo>
                            <a:pt x="4836" y="846"/>
                          </a:lnTo>
                          <a:lnTo>
                            <a:pt x="4836" y="846"/>
                          </a:lnTo>
                          <a:lnTo>
                            <a:pt x="4836" y="846"/>
                          </a:lnTo>
                          <a:lnTo>
                            <a:pt x="4836" y="846"/>
                          </a:lnTo>
                          <a:lnTo>
                            <a:pt x="4836" y="846"/>
                          </a:lnTo>
                          <a:lnTo>
                            <a:pt x="4842" y="846"/>
                          </a:lnTo>
                          <a:lnTo>
                            <a:pt x="4842" y="846"/>
                          </a:lnTo>
                          <a:lnTo>
                            <a:pt x="4842" y="846"/>
                          </a:lnTo>
                          <a:lnTo>
                            <a:pt x="4842" y="846"/>
                          </a:lnTo>
                          <a:lnTo>
                            <a:pt x="4842" y="846"/>
                          </a:lnTo>
                          <a:lnTo>
                            <a:pt x="4842" y="846"/>
                          </a:lnTo>
                          <a:lnTo>
                            <a:pt x="4848" y="846"/>
                          </a:lnTo>
                          <a:lnTo>
                            <a:pt x="4848" y="852"/>
                          </a:lnTo>
                          <a:lnTo>
                            <a:pt x="4848" y="852"/>
                          </a:lnTo>
                          <a:lnTo>
                            <a:pt x="4848" y="852"/>
                          </a:lnTo>
                          <a:lnTo>
                            <a:pt x="4848" y="852"/>
                          </a:lnTo>
                          <a:lnTo>
                            <a:pt x="4848" y="852"/>
                          </a:lnTo>
                          <a:lnTo>
                            <a:pt x="4854" y="852"/>
                          </a:lnTo>
                          <a:lnTo>
                            <a:pt x="4854" y="852"/>
                          </a:lnTo>
                          <a:lnTo>
                            <a:pt x="4854" y="852"/>
                          </a:lnTo>
                          <a:lnTo>
                            <a:pt x="4854" y="852"/>
                          </a:lnTo>
                          <a:lnTo>
                            <a:pt x="4854" y="852"/>
                          </a:lnTo>
                          <a:lnTo>
                            <a:pt x="4854" y="852"/>
                          </a:lnTo>
                          <a:lnTo>
                            <a:pt x="4861" y="852"/>
                          </a:lnTo>
                          <a:lnTo>
                            <a:pt x="4861" y="852"/>
                          </a:lnTo>
                          <a:lnTo>
                            <a:pt x="4861" y="852"/>
                          </a:lnTo>
                          <a:lnTo>
                            <a:pt x="4861" y="852"/>
                          </a:lnTo>
                          <a:lnTo>
                            <a:pt x="4861" y="852"/>
                          </a:lnTo>
                          <a:lnTo>
                            <a:pt x="4861" y="852"/>
                          </a:lnTo>
                          <a:lnTo>
                            <a:pt x="4867" y="852"/>
                          </a:lnTo>
                          <a:lnTo>
                            <a:pt x="4867" y="852"/>
                          </a:lnTo>
                          <a:lnTo>
                            <a:pt x="4867" y="852"/>
                          </a:lnTo>
                          <a:lnTo>
                            <a:pt x="4867" y="852"/>
                          </a:lnTo>
                          <a:lnTo>
                            <a:pt x="4867" y="852"/>
                          </a:lnTo>
                          <a:lnTo>
                            <a:pt x="4867" y="852"/>
                          </a:lnTo>
                          <a:lnTo>
                            <a:pt x="4873" y="852"/>
                          </a:lnTo>
                          <a:lnTo>
                            <a:pt x="4873" y="852"/>
                          </a:lnTo>
                          <a:lnTo>
                            <a:pt x="4873" y="852"/>
                          </a:lnTo>
                          <a:lnTo>
                            <a:pt x="4873" y="852"/>
                          </a:lnTo>
                          <a:lnTo>
                            <a:pt x="4873" y="852"/>
                          </a:lnTo>
                          <a:lnTo>
                            <a:pt x="4873" y="852"/>
                          </a:lnTo>
                          <a:lnTo>
                            <a:pt x="4879" y="852"/>
                          </a:lnTo>
                          <a:lnTo>
                            <a:pt x="4879" y="852"/>
                          </a:lnTo>
                          <a:lnTo>
                            <a:pt x="4879" y="852"/>
                          </a:lnTo>
                          <a:lnTo>
                            <a:pt x="4879" y="852"/>
                          </a:lnTo>
                          <a:lnTo>
                            <a:pt x="4879" y="852"/>
                          </a:lnTo>
                          <a:lnTo>
                            <a:pt x="4879" y="852"/>
                          </a:lnTo>
                          <a:lnTo>
                            <a:pt x="4886" y="852"/>
                          </a:lnTo>
                          <a:lnTo>
                            <a:pt x="4886" y="852"/>
                          </a:lnTo>
                          <a:lnTo>
                            <a:pt x="4886" y="852"/>
                          </a:lnTo>
                          <a:lnTo>
                            <a:pt x="4886" y="852"/>
                          </a:lnTo>
                          <a:lnTo>
                            <a:pt x="4886" y="852"/>
                          </a:lnTo>
                          <a:lnTo>
                            <a:pt x="4886" y="852"/>
                          </a:lnTo>
                          <a:lnTo>
                            <a:pt x="4892" y="852"/>
                          </a:lnTo>
                          <a:lnTo>
                            <a:pt x="4892" y="852"/>
                          </a:lnTo>
                          <a:lnTo>
                            <a:pt x="4892" y="852"/>
                          </a:lnTo>
                          <a:lnTo>
                            <a:pt x="4892" y="852"/>
                          </a:lnTo>
                          <a:lnTo>
                            <a:pt x="4892" y="852"/>
                          </a:lnTo>
                          <a:lnTo>
                            <a:pt x="4892" y="852"/>
                          </a:lnTo>
                          <a:lnTo>
                            <a:pt x="4898" y="852"/>
                          </a:lnTo>
                          <a:lnTo>
                            <a:pt x="4898" y="852"/>
                          </a:lnTo>
                          <a:lnTo>
                            <a:pt x="4898" y="852"/>
                          </a:lnTo>
                          <a:lnTo>
                            <a:pt x="4898" y="852"/>
                          </a:lnTo>
                          <a:lnTo>
                            <a:pt x="4898" y="852"/>
                          </a:lnTo>
                          <a:lnTo>
                            <a:pt x="4898" y="852"/>
                          </a:lnTo>
                          <a:lnTo>
                            <a:pt x="4904" y="852"/>
                          </a:lnTo>
                          <a:lnTo>
                            <a:pt x="4904" y="852"/>
                          </a:lnTo>
                          <a:lnTo>
                            <a:pt x="4904" y="852"/>
                          </a:lnTo>
                          <a:lnTo>
                            <a:pt x="4904" y="852"/>
                          </a:lnTo>
                          <a:lnTo>
                            <a:pt x="4904" y="846"/>
                          </a:lnTo>
                          <a:lnTo>
                            <a:pt x="4904" y="846"/>
                          </a:lnTo>
                          <a:lnTo>
                            <a:pt x="4911" y="846"/>
                          </a:lnTo>
                          <a:lnTo>
                            <a:pt x="4911" y="846"/>
                          </a:lnTo>
                          <a:lnTo>
                            <a:pt x="4911" y="846"/>
                          </a:lnTo>
                          <a:lnTo>
                            <a:pt x="4911" y="846"/>
                          </a:lnTo>
                          <a:lnTo>
                            <a:pt x="4911" y="846"/>
                          </a:lnTo>
                          <a:lnTo>
                            <a:pt x="4911" y="846"/>
                          </a:lnTo>
                          <a:lnTo>
                            <a:pt x="4917" y="846"/>
                          </a:lnTo>
                          <a:lnTo>
                            <a:pt x="4917" y="846"/>
                          </a:lnTo>
                          <a:lnTo>
                            <a:pt x="4917" y="846"/>
                          </a:lnTo>
                          <a:lnTo>
                            <a:pt x="4917" y="846"/>
                          </a:lnTo>
                          <a:lnTo>
                            <a:pt x="4917" y="846"/>
                          </a:lnTo>
                          <a:lnTo>
                            <a:pt x="4917" y="846"/>
                          </a:lnTo>
                          <a:lnTo>
                            <a:pt x="4923" y="846"/>
                          </a:lnTo>
                          <a:lnTo>
                            <a:pt x="4923" y="846"/>
                          </a:lnTo>
                          <a:lnTo>
                            <a:pt x="4923" y="846"/>
                          </a:lnTo>
                          <a:lnTo>
                            <a:pt x="4923" y="846"/>
                          </a:lnTo>
                          <a:lnTo>
                            <a:pt x="4923" y="846"/>
                          </a:lnTo>
                          <a:lnTo>
                            <a:pt x="4923" y="846"/>
                          </a:lnTo>
                          <a:lnTo>
                            <a:pt x="4923" y="846"/>
                          </a:lnTo>
                          <a:lnTo>
                            <a:pt x="4929" y="846"/>
                          </a:lnTo>
                          <a:lnTo>
                            <a:pt x="4929" y="846"/>
                          </a:lnTo>
                          <a:lnTo>
                            <a:pt x="4929" y="852"/>
                          </a:lnTo>
                          <a:lnTo>
                            <a:pt x="4929" y="858"/>
                          </a:lnTo>
                          <a:lnTo>
                            <a:pt x="4929" y="858"/>
                          </a:lnTo>
                          <a:lnTo>
                            <a:pt x="4936" y="864"/>
                          </a:lnTo>
                          <a:lnTo>
                            <a:pt x="4936" y="864"/>
                          </a:lnTo>
                          <a:lnTo>
                            <a:pt x="4936" y="870"/>
                          </a:lnTo>
                          <a:lnTo>
                            <a:pt x="4936" y="876"/>
                          </a:lnTo>
                          <a:lnTo>
                            <a:pt x="4936" y="876"/>
                          </a:lnTo>
                          <a:lnTo>
                            <a:pt x="4936" y="882"/>
                          </a:lnTo>
                          <a:lnTo>
                            <a:pt x="4936" y="882"/>
                          </a:lnTo>
                          <a:lnTo>
                            <a:pt x="4942" y="888"/>
                          </a:lnTo>
                          <a:lnTo>
                            <a:pt x="4942" y="894"/>
                          </a:lnTo>
                          <a:lnTo>
                            <a:pt x="4942" y="894"/>
                          </a:lnTo>
                          <a:lnTo>
                            <a:pt x="4942" y="894"/>
                          </a:lnTo>
                          <a:lnTo>
                            <a:pt x="4942" y="894"/>
                          </a:lnTo>
                          <a:lnTo>
                            <a:pt x="4948" y="894"/>
                          </a:lnTo>
                          <a:lnTo>
                            <a:pt x="4948" y="894"/>
                          </a:lnTo>
                          <a:lnTo>
                            <a:pt x="4948" y="894"/>
                          </a:lnTo>
                          <a:lnTo>
                            <a:pt x="4948" y="888"/>
                          </a:lnTo>
                          <a:lnTo>
                            <a:pt x="4948" y="888"/>
                          </a:lnTo>
                          <a:lnTo>
                            <a:pt x="4948" y="882"/>
                          </a:lnTo>
                          <a:lnTo>
                            <a:pt x="4948" y="882"/>
                          </a:lnTo>
                          <a:lnTo>
                            <a:pt x="4954" y="876"/>
                          </a:lnTo>
                          <a:lnTo>
                            <a:pt x="4954" y="870"/>
                          </a:lnTo>
                          <a:lnTo>
                            <a:pt x="4954" y="864"/>
                          </a:lnTo>
                          <a:lnTo>
                            <a:pt x="4954" y="864"/>
                          </a:lnTo>
                          <a:lnTo>
                            <a:pt x="4954" y="858"/>
                          </a:lnTo>
                          <a:lnTo>
                            <a:pt x="4960" y="858"/>
                          </a:lnTo>
                          <a:lnTo>
                            <a:pt x="4960" y="852"/>
                          </a:lnTo>
                          <a:lnTo>
                            <a:pt x="4960" y="852"/>
                          </a:lnTo>
                          <a:lnTo>
                            <a:pt x="4960" y="846"/>
                          </a:lnTo>
                          <a:lnTo>
                            <a:pt x="4960" y="846"/>
                          </a:lnTo>
                          <a:lnTo>
                            <a:pt x="4960" y="846"/>
                          </a:lnTo>
                          <a:lnTo>
                            <a:pt x="4960" y="846"/>
                          </a:lnTo>
                          <a:lnTo>
                            <a:pt x="4967" y="846"/>
                          </a:lnTo>
                          <a:lnTo>
                            <a:pt x="4967" y="846"/>
                          </a:lnTo>
                          <a:lnTo>
                            <a:pt x="4967" y="846"/>
                          </a:lnTo>
                          <a:lnTo>
                            <a:pt x="4967" y="846"/>
                          </a:lnTo>
                          <a:lnTo>
                            <a:pt x="4967" y="846"/>
                          </a:lnTo>
                          <a:lnTo>
                            <a:pt x="4973" y="846"/>
                          </a:lnTo>
                          <a:lnTo>
                            <a:pt x="4973" y="846"/>
                          </a:lnTo>
                          <a:lnTo>
                            <a:pt x="4973" y="846"/>
                          </a:lnTo>
                          <a:lnTo>
                            <a:pt x="4973" y="846"/>
                          </a:lnTo>
                          <a:lnTo>
                            <a:pt x="4973" y="846"/>
                          </a:lnTo>
                          <a:lnTo>
                            <a:pt x="4973" y="846"/>
                          </a:lnTo>
                          <a:lnTo>
                            <a:pt x="4979" y="846"/>
                          </a:lnTo>
                          <a:lnTo>
                            <a:pt x="4979" y="846"/>
                          </a:lnTo>
                          <a:lnTo>
                            <a:pt x="4979" y="846"/>
                          </a:lnTo>
                          <a:lnTo>
                            <a:pt x="4979" y="846"/>
                          </a:lnTo>
                          <a:lnTo>
                            <a:pt x="4979" y="846"/>
                          </a:lnTo>
                          <a:lnTo>
                            <a:pt x="4979" y="846"/>
                          </a:lnTo>
                          <a:lnTo>
                            <a:pt x="4985" y="846"/>
                          </a:lnTo>
                          <a:lnTo>
                            <a:pt x="4985" y="852"/>
                          </a:lnTo>
                          <a:lnTo>
                            <a:pt x="4985" y="852"/>
                          </a:lnTo>
                          <a:lnTo>
                            <a:pt x="4985" y="852"/>
                          </a:lnTo>
                          <a:lnTo>
                            <a:pt x="4985" y="852"/>
                          </a:lnTo>
                          <a:lnTo>
                            <a:pt x="4985" y="852"/>
                          </a:lnTo>
                          <a:lnTo>
                            <a:pt x="4992" y="852"/>
                          </a:lnTo>
                          <a:lnTo>
                            <a:pt x="4992" y="852"/>
                          </a:lnTo>
                          <a:lnTo>
                            <a:pt x="4992" y="852"/>
                          </a:lnTo>
                          <a:lnTo>
                            <a:pt x="4992" y="852"/>
                          </a:lnTo>
                          <a:lnTo>
                            <a:pt x="4992" y="852"/>
                          </a:lnTo>
                          <a:lnTo>
                            <a:pt x="4992" y="852"/>
                          </a:lnTo>
                          <a:lnTo>
                            <a:pt x="4998" y="852"/>
                          </a:lnTo>
                          <a:lnTo>
                            <a:pt x="4998" y="852"/>
                          </a:lnTo>
                          <a:lnTo>
                            <a:pt x="4998" y="852"/>
                          </a:lnTo>
                          <a:lnTo>
                            <a:pt x="4998" y="852"/>
                          </a:lnTo>
                          <a:lnTo>
                            <a:pt x="4998" y="852"/>
                          </a:lnTo>
                          <a:lnTo>
                            <a:pt x="4998" y="852"/>
                          </a:lnTo>
                          <a:lnTo>
                            <a:pt x="5004" y="852"/>
                          </a:lnTo>
                          <a:lnTo>
                            <a:pt x="5004" y="852"/>
                          </a:lnTo>
                          <a:lnTo>
                            <a:pt x="5004" y="852"/>
                          </a:lnTo>
                          <a:lnTo>
                            <a:pt x="5004" y="852"/>
                          </a:lnTo>
                          <a:lnTo>
                            <a:pt x="5004" y="852"/>
                          </a:lnTo>
                          <a:lnTo>
                            <a:pt x="5004" y="852"/>
                          </a:lnTo>
                          <a:lnTo>
                            <a:pt x="5010" y="852"/>
                          </a:lnTo>
                          <a:lnTo>
                            <a:pt x="5010" y="852"/>
                          </a:lnTo>
                          <a:lnTo>
                            <a:pt x="5010" y="852"/>
                          </a:lnTo>
                          <a:lnTo>
                            <a:pt x="5010" y="852"/>
                          </a:lnTo>
                          <a:lnTo>
                            <a:pt x="5010" y="852"/>
                          </a:lnTo>
                          <a:lnTo>
                            <a:pt x="5010" y="852"/>
                          </a:lnTo>
                          <a:lnTo>
                            <a:pt x="5017" y="852"/>
                          </a:lnTo>
                          <a:lnTo>
                            <a:pt x="5017" y="852"/>
                          </a:lnTo>
                          <a:lnTo>
                            <a:pt x="5017" y="852"/>
                          </a:lnTo>
                          <a:lnTo>
                            <a:pt x="5017" y="852"/>
                          </a:lnTo>
                          <a:lnTo>
                            <a:pt x="5017" y="852"/>
                          </a:lnTo>
                          <a:lnTo>
                            <a:pt x="5017" y="852"/>
                          </a:lnTo>
                          <a:lnTo>
                            <a:pt x="5017" y="852"/>
                          </a:lnTo>
                          <a:lnTo>
                            <a:pt x="5023" y="852"/>
                          </a:lnTo>
                          <a:lnTo>
                            <a:pt x="5023" y="852"/>
                          </a:lnTo>
                          <a:lnTo>
                            <a:pt x="5023" y="852"/>
                          </a:lnTo>
                          <a:lnTo>
                            <a:pt x="5023" y="852"/>
                          </a:lnTo>
                          <a:lnTo>
                            <a:pt x="5023" y="858"/>
                          </a:lnTo>
                          <a:lnTo>
                            <a:pt x="5023" y="858"/>
                          </a:lnTo>
                          <a:lnTo>
                            <a:pt x="5029" y="858"/>
                          </a:lnTo>
                          <a:lnTo>
                            <a:pt x="5029" y="864"/>
                          </a:lnTo>
                          <a:lnTo>
                            <a:pt x="5029" y="870"/>
                          </a:lnTo>
                          <a:lnTo>
                            <a:pt x="5029" y="876"/>
                          </a:lnTo>
                          <a:lnTo>
                            <a:pt x="5029" y="882"/>
                          </a:lnTo>
                          <a:lnTo>
                            <a:pt x="5029" y="882"/>
                          </a:lnTo>
                          <a:lnTo>
                            <a:pt x="5035" y="888"/>
                          </a:lnTo>
                          <a:lnTo>
                            <a:pt x="5035" y="894"/>
                          </a:lnTo>
                          <a:lnTo>
                            <a:pt x="5035" y="900"/>
                          </a:lnTo>
                          <a:lnTo>
                            <a:pt x="5035" y="906"/>
                          </a:lnTo>
                          <a:lnTo>
                            <a:pt x="5035" y="918"/>
                          </a:lnTo>
                          <a:lnTo>
                            <a:pt x="5042" y="918"/>
                          </a:lnTo>
                          <a:lnTo>
                            <a:pt x="5042" y="924"/>
                          </a:lnTo>
                          <a:lnTo>
                            <a:pt x="5042" y="930"/>
                          </a:lnTo>
                          <a:lnTo>
                            <a:pt x="5042" y="936"/>
                          </a:lnTo>
                          <a:lnTo>
                            <a:pt x="5042" y="936"/>
                          </a:lnTo>
                          <a:lnTo>
                            <a:pt x="5042" y="942"/>
                          </a:lnTo>
                          <a:lnTo>
                            <a:pt x="5048" y="948"/>
                          </a:lnTo>
                          <a:lnTo>
                            <a:pt x="5048" y="954"/>
                          </a:lnTo>
                          <a:lnTo>
                            <a:pt x="5048" y="954"/>
                          </a:lnTo>
                          <a:lnTo>
                            <a:pt x="5048" y="960"/>
                          </a:lnTo>
                          <a:lnTo>
                            <a:pt x="5048" y="960"/>
                          </a:lnTo>
                          <a:lnTo>
                            <a:pt x="5048" y="966"/>
                          </a:lnTo>
                          <a:lnTo>
                            <a:pt x="5048" y="972"/>
                          </a:lnTo>
                          <a:lnTo>
                            <a:pt x="5054" y="972"/>
                          </a:lnTo>
                          <a:lnTo>
                            <a:pt x="5054" y="978"/>
                          </a:lnTo>
                          <a:lnTo>
                            <a:pt x="5054" y="978"/>
                          </a:lnTo>
                          <a:lnTo>
                            <a:pt x="5054" y="978"/>
                          </a:lnTo>
                          <a:lnTo>
                            <a:pt x="5054" y="978"/>
                          </a:lnTo>
                          <a:lnTo>
                            <a:pt x="5060" y="978"/>
                          </a:lnTo>
                          <a:lnTo>
                            <a:pt x="5060" y="978"/>
                          </a:lnTo>
                          <a:lnTo>
                            <a:pt x="5060" y="972"/>
                          </a:lnTo>
                          <a:lnTo>
                            <a:pt x="5060" y="972"/>
                          </a:lnTo>
                          <a:lnTo>
                            <a:pt x="5060" y="972"/>
                          </a:lnTo>
                          <a:lnTo>
                            <a:pt x="5060" y="972"/>
                          </a:lnTo>
                          <a:lnTo>
                            <a:pt x="5060" y="966"/>
                          </a:lnTo>
                          <a:lnTo>
                            <a:pt x="5067" y="966"/>
                          </a:lnTo>
                          <a:lnTo>
                            <a:pt x="5067" y="966"/>
                          </a:lnTo>
                          <a:lnTo>
                            <a:pt x="5067" y="960"/>
                          </a:lnTo>
                          <a:lnTo>
                            <a:pt x="5067" y="960"/>
                          </a:lnTo>
                          <a:lnTo>
                            <a:pt x="5067" y="954"/>
                          </a:lnTo>
                          <a:lnTo>
                            <a:pt x="5067" y="954"/>
                          </a:lnTo>
                          <a:lnTo>
                            <a:pt x="5073" y="954"/>
                          </a:lnTo>
                          <a:lnTo>
                            <a:pt x="5073" y="948"/>
                          </a:lnTo>
                          <a:lnTo>
                            <a:pt x="5073" y="948"/>
                          </a:lnTo>
                          <a:lnTo>
                            <a:pt x="5073" y="948"/>
                          </a:lnTo>
                          <a:lnTo>
                            <a:pt x="5073" y="942"/>
                          </a:lnTo>
                          <a:lnTo>
                            <a:pt x="5073" y="942"/>
                          </a:lnTo>
                          <a:lnTo>
                            <a:pt x="5079" y="936"/>
                          </a:lnTo>
                          <a:lnTo>
                            <a:pt x="5079" y="936"/>
                          </a:lnTo>
                          <a:lnTo>
                            <a:pt x="5079" y="930"/>
                          </a:lnTo>
                          <a:lnTo>
                            <a:pt x="5079" y="930"/>
                          </a:lnTo>
                          <a:lnTo>
                            <a:pt x="5079" y="924"/>
                          </a:lnTo>
                          <a:lnTo>
                            <a:pt x="5079" y="924"/>
                          </a:lnTo>
                          <a:lnTo>
                            <a:pt x="5085" y="924"/>
                          </a:lnTo>
                          <a:lnTo>
                            <a:pt x="5085" y="924"/>
                          </a:lnTo>
                          <a:lnTo>
                            <a:pt x="5085" y="924"/>
                          </a:lnTo>
                          <a:lnTo>
                            <a:pt x="5085" y="924"/>
                          </a:lnTo>
                          <a:lnTo>
                            <a:pt x="5085" y="924"/>
                          </a:lnTo>
                          <a:lnTo>
                            <a:pt x="5085" y="924"/>
                          </a:lnTo>
                          <a:lnTo>
                            <a:pt x="5092" y="924"/>
                          </a:lnTo>
                          <a:lnTo>
                            <a:pt x="5092" y="924"/>
                          </a:lnTo>
                          <a:lnTo>
                            <a:pt x="5092" y="930"/>
                          </a:lnTo>
                          <a:lnTo>
                            <a:pt x="5092" y="930"/>
                          </a:lnTo>
                          <a:lnTo>
                            <a:pt x="5092" y="930"/>
                          </a:lnTo>
                          <a:lnTo>
                            <a:pt x="5092" y="930"/>
                          </a:lnTo>
                          <a:lnTo>
                            <a:pt x="5098" y="930"/>
                          </a:lnTo>
                          <a:lnTo>
                            <a:pt x="5098" y="930"/>
                          </a:lnTo>
                          <a:lnTo>
                            <a:pt x="5098" y="936"/>
                          </a:lnTo>
                          <a:lnTo>
                            <a:pt x="5098" y="936"/>
                          </a:lnTo>
                          <a:lnTo>
                            <a:pt x="5098" y="936"/>
                          </a:lnTo>
                          <a:lnTo>
                            <a:pt x="5098" y="936"/>
                          </a:lnTo>
                          <a:lnTo>
                            <a:pt x="5104" y="936"/>
                          </a:lnTo>
                          <a:lnTo>
                            <a:pt x="5104" y="936"/>
                          </a:lnTo>
                          <a:lnTo>
                            <a:pt x="5104" y="936"/>
                          </a:lnTo>
                          <a:lnTo>
                            <a:pt x="5104" y="936"/>
                          </a:lnTo>
                          <a:lnTo>
                            <a:pt x="5104" y="942"/>
                          </a:lnTo>
                          <a:lnTo>
                            <a:pt x="5104" y="942"/>
                          </a:lnTo>
                          <a:lnTo>
                            <a:pt x="5110" y="942"/>
                          </a:lnTo>
                          <a:lnTo>
                            <a:pt x="5110" y="942"/>
                          </a:lnTo>
                          <a:lnTo>
                            <a:pt x="5110" y="942"/>
                          </a:lnTo>
                          <a:lnTo>
                            <a:pt x="5110" y="942"/>
                          </a:lnTo>
                          <a:lnTo>
                            <a:pt x="5110" y="942"/>
                          </a:lnTo>
                          <a:lnTo>
                            <a:pt x="5110" y="942"/>
                          </a:lnTo>
                          <a:lnTo>
                            <a:pt x="5116" y="942"/>
                          </a:lnTo>
                          <a:lnTo>
                            <a:pt x="5116" y="948"/>
                          </a:lnTo>
                          <a:lnTo>
                            <a:pt x="5116" y="948"/>
                          </a:lnTo>
                          <a:lnTo>
                            <a:pt x="5116" y="948"/>
                          </a:lnTo>
                          <a:lnTo>
                            <a:pt x="5116" y="948"/>
                          </a:lnTo>
                          <a:lnTo>
                            <a:pt x="5116" y="948"/>
                          </a:lnTo>
                          <a:lnTo>
                            <a:pt x="5123" y="948"/>
                          </a:lnTo>
                          <a:lnTo>
                            <a:pt x="5123" y="948"/>
                          </a:lnTo>
                          <a:lnTo>
                            <a:pt x="5123" y="948"/>
                          </a:lnTo>
                          <a:lnTo>
                            <a:pt x="5123" y="948"/>
                          </a:lnTo>
                          <a:lnTo>
                            <a:pt x="5123" y="948"/>
                          </a:lnTo>
                          <a:lnTo>
                            <a:pt x="5123" y="948"/>
                          </a:lnTo>
                          <a:lnTo>
                            <a:pt x="5129" y="948"/>
                          </a:lnTo>
                          <a:lnTo>
                            <a:pt x="5129" y="948"/>
                          </a:lnTo>
                          <a:lnTo>
                            <a:pt x="5129" y="948"/>
                          </a:lnTo>
                          <a:lnTo>
                            <a:pt x="5129" y="954"/>
                          </a:lnTo>
                          <a:lnTo>
                            <a:pt x="5129" y="954"/>
                          </a:lnTo>
                          <a:lnTo>
                            <a:pt x="5129" y="954"/>
                          </a:lnTo>
                          <a:lnTo>
                            <a:pt x="5135" y="954"/>
                          </a:lnTo>
                          <a:lnTo>
                            <a:pt x="5135" y="954"/>
                          </a:lnTo>
                          <a:lnTo>
                            <a:pt x="5135" y="954"/>
                          </a:lnTo>
                          <a:lnTo>
                            <a:pt x="5135" y="954"/>
                          </a:lnTo>
                          <a:lnTo>
                            <a:pt x="5135" y="954"/>
                          </a:lnTo>
                          <a:lnTo>
                            <a:pt x="5135" y="954"/>
                          </a:lnTo>
                          <a:lnTo>
                            <a:pt x="5141" y="954"/>
                          </a:lnTo>
                          <a:lnTo>
                            <a:pt x="5141" y="960"/>
                          </a:lnTo>
                          <a:lnTo>
                            <a:pt x="5141" y="960"/>
                          </a:lnTo>
                          <a:lnTo>
                            <a:pt x="5141" y="966"/>
                          </a:lnTo>
                          <a:lnTo>
                            <a:pt x="5141" y="966"/>
                          </a:lnTo>
                          <a:lnTo>
                            <a:pt x="5141" y="972"/>
                          </a:lnTo>
                          <a:lnTo>
                            <a:pt x="5148" y="972"/>
                          </a:lnTo>
                          <a:lnTo>
                            <a:pt x="5148" y="978"/>
                          </a:lnTo>
                          <a:lnTo>
                            <a:pt x="5148" y="984"/>
                          </a:lnTo>
                          <a:lnTo>
                            <a:pt x="5148" y="984"/>
                          </a:lnTo>
                          <a:lnTo>
                            <a:pt x="5148" y="990"/>
                          </a:lnTo>
                          <a:lnTo>
                            <a:pt x="5148" y="996"/>
                          </a:lnTo>
                          <a:lnTo>
                            <a:pt x="5154" y="996"/>
                          </a:lnTo>
                          <a:lnTo>
                            <a:pt x="5154" y="1002"/>
                          </a:lnTo>
                          <a:lnTo>
                            <a:pt x="5154" y="1008"/>
                          </a:lnTo>
                          <a:lnTo>
                            <a:pt x="5154" y="1008"/>
                          </a:lnTo>
                          <a:lnTo>
                            <a:pt x="5154" y="1014"/>
                          </a:lnTo>
                          <a:lnTo>
                            <a:pt x="5154" y="1014"/>
                          </a:lnTo>
                          <a:lnTo>
                            <a:pt x="5160" y="1020"/>
                          </a:lnTo>
                          <a:lnTo>
                            <a:pt x="5160" y="1020"/>
                          </a:lnTo>
                          <a:lnTo>
                            <a:pt x="5160" y="1020"/>
                          </a:lnTo>
                          <a:lnTo>
                            <a:pt x="5160" y="1026"/>
                          </a:lnTo>
                          <a:lnTo>
                            <a:pt x="5160" y="1026"/>
                          </a:lnTo>
                          <a:lnTo>
                            <a:pt x="5160" y="1026"/>
                          </a:lnTo>
                          <a:lnTo>
                            <a:pt x="5166" y="1032"/>
                          </a:lnTo>
                          <a:lnTo>
                            <a:pt x="5166" y="1032"/>
                          </a:lnTo>
                          <a:lnTo>
                            <a:pt x="5166" y="1032"/>
                          </a:lnTo>
                          <a:lnTo>
                            <a:pt x="5166" y="1032"/>
                          </a:lnTo>
                          <a:lnTo>
                            <a:pt x="5166" y="1038"/>
                          </a:lnTo>
                          <a:lnTo>
                            <a:pt x="5166" y="1038"/>
                          </a:lnTo>
                          <a:lnTo>
                            <a:pt x="5173" y="1038"/>
                          </a:lnTo>
                          <a:lnTo>
                            <a:pt x="5173" y="1038"/>
                          </a:lnTo>
                          <a:lnTo>
                            <a:pt x="5173" y="1038"/>
                          </a:lnTo>
                          <a:lnTo>
                            <a:pt x="5173" y="1038"/>
                          </a:lnTo>
                          <a:lnTo>
                            <a:pt x="5173" y="1038"/>
                          </a:lnTo>
                          <a:lnTo>
                            <a:pt x="5173" y="1032"/>
                          </a:lnTo>
                          <a:lnTo>
                            <a:pt x="5179" y="1032"/>
                          </a:lnTo>
                          <a:lnTo>
                            <a:pt x="5179" y="1032"/>
                          </a:lnTo>
                          <a:lnTo>
                            <a:pt x="5179" y="1032"/>
                          </a:lnTo>
                          <a:lnTo>
                            <a:pt x="5179" y="1032"/>
                          </a:lnTo>
                          <a:lnTo>
                            <a:pt x="5179" y="1032"/>
                          </a:lnTo>
                          <a:lnTo>
                            <a:pt x="5179" y="1026"/>
                          </a:lnTo>
                          <a:lnTo>
                            <a:pt x="5185" y="1026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6" y="2060"/>
                      <a:ext cx="343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BETA_X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5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299" y="1394"/>
                      <a:ext cx="5185" cy="642"/>
                    </a:xfrm>
                    <a:custGeom>
                      <a:avLst/>
                      <a:gdLst/>
                      <a:ahLst/>
                      <a:cxnLst>
                        <a:cxn ang="0">
                          <a:pos x="81" y="624"/>
                        </a:cxn>
                        <a:cxn ang="0">
                          <a:pos x="162" y="330"/>
                        </a:cxn>
                        <a:cxn ang="0">
                          <a:pos x="243" y="624"/>
                        </a:cxn>
                        <a:cxn ang="0">
                          <a:pos x="324" y="396"/>
                        </a:cxn>
                        <a:cxn ang="0">
                          <a:pos x="405" y="618"/>
                        </a:cxn>
                        <a:cxn ang="0">
                          <a:pos x="487" y="312"/>
                        </a:cxn>
                        <a:cxn ang="0">
                          <a:pos x="568" y="378"/>
                        </a:cxn>
                        <a:cxn ang="0">
                          <a:pos x="649" y="522"/>
                        </a:cxn>
                        <a:cxn ang="0">
                          <a:pos x="736" y="360"/>
                        </a:cxn>
                        <a:cxn ang="0">
                          <a:pos x="817" y="624"/>
                        </a:cxn>
                        <a:cxn ang="0">
                          <a:pos x="898" y="318"/>
                        </a:cxn>
                        <a:cxn ang="0">
                          <a:pos x="980" y="492"/>
                        </a:cxn>
                        <a:cxn ang="0">
                          <a:pos x="1061" y="480"/>
                        </a:cxn>
                        <a:cxn ang="0">
                          <a:pos x="1142" y="462"/>
                        </a:cxn>
                        <a:cxn ang="0">
                          <a:pos x="1223" y="594"/>
                        </a:cxn>
                        <a:cxn ang="0">
                          <a:pos x="1304" y="474"/>
                        </a:cxn>
                        <a:cxn ang="0">
                          <a:pos x="1391" y="606"/>
                        </a:cxn>
                        <a:cxn ang="0">
                          <a:pos x="1472" y="426"/>
                        </a:cxn>
                        <a:cxn ang="0">
                          <a:pos x="1554" y="594"/>
                        </a:cxn>
                        <a:cxn ang="0">
                          <a:pos x="1635" y="456"/>
                        </a:cxn>
                        <a:cxn ang="0">
                          <a:pos x="1716" y="642"/>
                        </a:cxn>
                        <a:cxn ang="0">
                          <a:pos x="1797" y="390"/>
                        </a:cxn>
                        <a:cxn ang="0">
                          <a:pos x="1878" y="384"/>
                        </a:cxn>
                        <a:cxn ang="0">
                          <a:pos x="1965" y="444"/>
                        </a:cxn>
                        <a:cxn ang="0">
                          <a:pos x="2047" y="432"/>
                        </a:cxn>
                        <a:cxn ang="0">
                          <a:pos x="2128" y="438"/>
                        </a:cxn>
                        <a:cxn ang="0">
                          <a:pos x="2209" y="444"/>
                        </a:cxn>
                        <a:cxn ang="0">
                          <a:pos x="2290" y="396"/>
                        </a:cxn>
                        <a:cxn ang="0">
                          <a:pos x="2371" y="444"/>
                        </a:cxn>
                        <a:cxn ang="0">
                          <a:pos x="2452" y="432"/>
                        </a:cxn>
                        <a:cxn ang="0">
                          <a:pos x="2539" y="312"/>
                        </a:cxn>
                        <a:cxn ang="0">
                          <a:pos x="2621" y="630"/>
                        </a:cxn>
                        <a:cxn ang="0">
                          <a:pos x="2702" y="504"/>
                        </a:cxn>
                        <a:cxn ang="0">
                          <a:pos x="2783" y="564"/>
                        </a:cxn>
                        <a:cxn ang="0">
                          <a:pos x="2864" y="510"/>
                        </a:cxn>
                        <a:cxn ang="0">
                          <a:pos x="2945" y="522"/>
                        </a:cxn>
                        <a:cxn ang="0">
                          <a:pos x="3026" y="348"/>
                        </a:cxn>
                        <a:cxn ang="0">
                          <a:pos x="3107" y="564"/>
                        </a:cxn>
                        <a:cxn ang="0">
                          <a:pos x="3195" y="318"/>
                        </a:cxn>
                        <a:cxn ang="0">
                          <a:pos x="3276" y="576"/>
                        </a:cxn>
                        <a:cxn ang="0">
                          <a:pos x="3357" y="282"/>
                        </a:cxn>
                        <a:cxn ang="0">
                          <a:pos x="3438" y="594"/>
                        </a:cxn>
                        <a:cxn ang="0">
                          <a:pos x="3519" y="246"/>
                        </a:cxn>
                        <a:cxn ang="0">
                          <a:pos x="3600" y="606"/>
                        </a:cxn>
                        <a:cxn ang="0">
                          <a:pos x="3681" y="216"/>
                        </a:cxn>
                        <a:cxn ang="0">
                          <a:pos x="3769" y="618"/>
                        </a:cxn>
                        <a:cxn ang="0">
                          <a:pos x="3850" y="162"/>
                        </a:cxn>
                        <a:cxn ang="0">
                          <a:pos x="3931" y="636"/>
                        </a:cxn>
                        <a:cxn ang="0">
                          <a:pos x="4012" y="366"/>
                        </a:cxn>
                        <a:cxn ang="0">
                          <a:pos x="4093" y="624"/>
                        </a:cxn>
                        <a:cxn ang="0">
                          <a:pos x="4174" y="324"/>
                        </a:cxn>
                        <a:cxn ang="0">
                          <a:pos x="4255" y="552"/>
                        </a:cxn>
                        <a:cxn ang="0">
                          <a:pos x="4337" y="444"/>
                        </a:cxn>
                        <a:cxn ang="0">
                          <a:pos x="4424" y="438"/>
                        </a:cxn>
                        <a:cxn ang="0">
                          <a:pos x="4505" y="438"/>
                        </a:cxn>
                        <a:cxn ang="0">
                          <a:pos x="4586" y="444"/>
                        </a:cxn>
                        <a:cxn ang="0">
                          <a:pos x="4667" y="360"/>
                        </a:cxn>
                        <a:cxn ang="0">
                          <a:pos x="4748" y="444"/>
                        </a:cxn>
                        <a:cxn ang="0">
                          <a:pos x="4829" y="438"/>
                        </a:cxn>
                        <a:cxn ang="0">
                          <a:pos x="4911" y="438"/>
                        </a:cxn>
                        <a:cxn ang="0">
                          <a:pos x="4998" y="444"/>
                        </a:cxn>
                        <a:cxn ang="0">
                          <a:pos x="5079" y="504"/>
                        </a:cxn>
                        <a:cxn ang="0">
                          <a:pos x="5160" y="408"/>
                        </a:cxn>
                      </a:cxnLst>
                      <a:rect l="0" t="0" r="r" b="b"/>
                      <a:pathLst>
                        <a:path w="5185" h="642">
                          <a:moveTo>
                            <a:pt x="0" y="354"/>
                          </a:moveTo>
                          <a:lnTo>
                            <a:pt x="0" y="366"/>
                          </a:lnTo>
                          <a:lnTo>
                            <a:pt x="0" y="372"/>
                          </a:lnTo>
                          <a:lnTo>
                            <a:pt x="0" y="378"/>
                          </a:lnTo>
                          <a:lnTo>
                            <a:pt x="0" y="384"/>
                          </a:lnTo>
                          <a:lnTo>
                            <a:pt x="0" y="396"/>
                          </a:lnTo>
                          <a:lnTo>
                            <a:pt x="6" y="402"/>
                          </a:lnTo>
                          <a:lnTo>
                            <a:pt x="6" y="408"/>
                          </a:lnTo>
                          <a:lnTo>
                            <a:pt x="6" y="414"/>
                          </a:lnTo>
                          <a:lnTo>
                            <a:pt x="6" y="420"/>
                          </a:lnTo>
                          <a:lnTo>
                            <a:pt x="6" y="426"/>
                          </a:lnTo>
                          <a:lnTo>
                            <a:pt x="6" y="432"/>
                          </a:lnTo>
                          <a:lnTo>
                            <a:pt x="12" y="438"/>
                          </a:lnTo>
                          <a:lnTo>
                            <a:pt x="12" y="444"/>
                          </a:lnTo>
                          <a:lnTo>
                            <a:pt x="12" y="450"/>
                          </a:lnTo>
                          <a:lnTo>
                            <a:pt x="12" y="456"/>
                          </a:lnTo>
                          <a:lnTo>
                            <a:pt x="12" y="462"/>
                          </a:lnTo>
                          <a:lnTo>
                            <a:pt x="12" y="468"/>
                          </a:lnTo>
                          <a:lnTo>
                            <a:pt x="19" y="474"/>
                          </a:lnTo>
                          <a:lnTo>
                            <a:pt x="19" y="480"/>
                          </a:lnTo>
                          <a:lnTo>
                            <a:pt x="19" y="486"/>
                          </a:lnTo>
                          <a:lnTo>
                            <a:pt x="19" y="486"/>
                          </a:lnTo>
                          <a:lnTo>
                            <a:pt x="19" y="492"/>
                          </a:lnTo>
                          <a:lnTo>
                            <a:pt x="19" y="498"/>
                          </a:lnTo>
                          <a:lnTo>
                            <a:pt x="25" y="504"/>
                          </a:lnTo>
                          <a:lnTo>
                            <a:pt x="25" y="510"/>
                          </a:lnTo>
                          <a:lnTo>
                            <a:pt x="25" y="510"/>
                          </a:lnTo>
                          <a:lnTo>
                            <a:pt x="25" y="522"/>
                          </a:lnTo>
                          <a:lnTo>
                            <a:pt x="25" y="522"/>
                          </a:lnTo>
                          <a:lnTo>
                            <a:pt x="25" y="528"/>
                          </a:lnTo>
                          <a:lnTo>
                            <a:pt x="31" y="528"/>
                          </a:lnTo>
                          <a:lnTo>
                            <a:pt x="31" y="534"/>
                          </a:lnTo>
                          <a:lnTo>
                            <a:pt x="31" y="540"/>
                          </a:lnTo>
                          <a:lnTo>
                            <a:pt x="31" y="546"/>
                          </a:lnTo>
                          <a:lnTo>
                            <a:pt x="31" y="552"/>
                          </a:lnTo>
                          <a:lnTo>
                            <a:pt x="31" y="552"/>
                          </a:lnTo>
                          <a:lnTo>
                            <a:pt x="37" y="558"/>
                          </a:lnTo>
                          <a:lnTo>
                            <a:pt x="37" y="564"/>
                          </a:lnTo>
                          <a:lnTo>
                            <a:pt x="37" y="564"/>
                          </a:lnTo>
                          <a:lnTo>
                            <a:pt x="37" y="570"/>
                          </a:lnTo>
                          <a:lnTo>
                            <a:pt x="37" y="576"/>
                          </a:lnTo>
                          <a:lnTo>
                            <a:pt x="37" y="576"/>
                          </a:lnTo>
                          <a:lnTo>
                            <a:pt x="44" y="582"/>
                          </a:lnTo>
                          <a:lnTo>
                            <a:pt x="44" y="582"/>
                          </a:lnTo>
                          <a:lnTo>
                            <a:pt x="44" y="588"/>
                          </a:lnTo>
                          <a:lnTo>
                            <a:pt x="44" y="588"/>
                          </a:lnTo>
                          <a:lnTo>
                            <a:pt x="44" y="594"/>
                          </a:lnTo>
                          <a:lnTo>
                            <a:pt x="44" y="594"/>
                          </a:lnTo>
                          <a:lnTo>
                            <a:pt x="50" y="594"/>
                          </a:lnTo>
                          <a:lnTo>
                            <a:pt x="50" y="600"/>
                          </a:lnTo>
                          <a:lnTo>
                            <a:pt x="50" y="600"/>
                          </a:lnTo>
                          <a:lnTo>
                            <a:pt x="50" y="606"/>
                          </a:lnTo>
                          <a:lnTo>
                            <a:pt x="50" y="606"/>
                          </a:lnTo>
                          <a:lnTo>
                            <a:pt x="50" y="606"/>
                          </a:lnTo>
                          <a:lnTo>
                            <a:pt x="56" y="612"/>
                          </a:lnTo>
                          <a:lnTo>
                            <a:pt x="56" y="612"/>
                          </a:lnTo>
                          <a:lnTo>
                            <a:pt x="56" y="612"/>
                          </a:lnTo>
                          <a:lnTo>
                            <a:pt x="56" y="618"/>
                          </a:lnTo>
                          <a:lnTo>
                            <a:pt x="56" y="618"/>
                          </a:lnTo>
                          <a:lnTo>
                            <a:pt x="56" y="618"/>
                          </a:lnTo>
                          <a:lnTo>
                            <a:pt x="62" y="624"/>
                          </a:lnTo>
                          <a:lnTo>
                            <a:pt x="62" y="624"/>
                          </a:lnTo>
                          <a:lnTo>
                            <a:pt x="62" y="624"/>
                          </a:lnTo>
                          <a:lnTo>
                            <a:pt x="62" y="624"/>
                          </a:lnTo>
                          <a:lnTo>
                            <a:pt x="62" y="630"/>
                          </a:lnTo>
                          <a:lnTo>
                            <a:pt x="62" y="630"/>
                          </a:lnTo>
                          <a:lnTo>
                            <a:pt x="69" y="630"/>
                          </a:lnTo>
                          <a:lnTo>
                            <a:pt x="69" y="630"/>
                          </a:lnTo>
                          <a:lnTo>
                            <a:pt x="69" y="630"/>
                          </a:lnTo>
                          <a:lnTo>
                            <a:pt x="69" y="630"/>
                          </a:lnTo>
                          <a:lnTo>
                            <a:pt x="69" y="630"/>
                          </a:lnTo>
                          <a:lnTo>
                            <a:pt x="69" y="630"/>
                          </a:lnTo>
                          <a:lnTo>
                            <a:pt x="69" y="630"/>
                          </a:lnTo>
                          <a:lnTo>
                            <a:pt x="75" y="630"/>
                          </a:lnTo>
                          <a:lnTo>
                            <a:pt x="75" y="630"/>
                          </a:lnTo>
                          <a:lnTo>
                            <a:pt x="75" y="630"/>
                          </a:lnTo>
                          <a:lnTo>
                            <a:pt x="75" y="630"/>
                          </a:lnTo>
                          <a:lnTo>
                            <a:pt x="75" y="630"/>
                          </a:lnTo>
                          <a:lnTo>
                            <a:pt x="81" y="624"/>
                          </a:lnTo>
                          <a:lnTo>
                            <a:pt x="81" y="624"/>
                          </a:lnTo>
                          <a:lnTo>
                            <a:pt x="81" y="624"/>
                          </a:lnTo>
                          <a:lnTo>
                            <a:pt x="81" y="624"/>
                          </a:lnTo>
                          <a:lnTo>
                            <a:pt x="81" y="624"/>
                          </a:lnTo>
                          <a:lnTo>
                            <a:pt x="81" y="618"/>
                          </a:lnTo>
                          <a:lnTo>
                            <a:pt x="87" y="618"/>
                          </a:lnTo>
                          <a:lnTo>
                            <a:pt x="87" y="618"/>
                          </a:lnTo>
                          <a:lnTo>
                            <a:pt x="87" y="612"/>
                          </a:lnTo>
                          <a:lnTo>
                            <a:pt x="87" y="612"/>
                          </a:lnTo>
                          <a:lnTo>
                            <a:pt x="87" y="612"/>
                          </a:lnTo>
                          <a:lnTo>
                            <a:pt x="87" y="606"/>
                          </a:lnTo>
                          <a:lnTo>
                            <a:pt x="87" y="606"/>
                          </a:lnTo>
                          <a:lnTo>
                            <a:pt x="93" y="606"/>
                          </a:lnTo>
                          <a:lnTo>
                            <a:pt x="93" y="600"/>
                          </a:lnTo>
                          <a:lnTo>
                            <a:pt x="93" y="600"/>
                          </a:lnTo>
                          <a:lnTo>
                            <a:pt x="93" y="594"/>
                          </a:lnTo>
                          <a:lnTo>
                            <a:pt x="93" y="594"/>
                          </a:lnTo>
                          <a:lnTo>
                            <a:pt x="100" y="588"/>
                          </a:lnTo>
                          <a:lnTo>
                            <a:pt x="100" y="588"/>
                          </a:lnTo>
                          <a:lnTo>
                            <a:pt x="100" y="582"/>
                          </a:lnTo>
                          <a:lnTo>
                            <a:pt x="100" y="582"/>
                          </a:lnTo>
                          <a:lnTo>
                            <a:pt x="100" y="576"/>
                          </a:lnTo>
                          <a:lnTo>
                            <a:pt x="100" y="576"/>
                          </a:lnTo>
                          <a:lnTo>
                            <a:pt x="106" y="570"/>
                          </a:lnTo>
                          <a:lnTo>
                            <a:pt x="106" y="564"/>
                          </a:lnTo>
                          <a:lnTo>
                            <a:pt x="106" y="564"/>
                          </a:lnTo>
                          <a:lnTo>
                            <a:pt x="106" y="558"/>
                          </a:lnTo>
                          <a:lnTo>
                            <a:pt x="106" y="558"/>
                          </a:lnTo>
                          <a:lnTo>
                            <a:pt x="106" y="552"/>
                          </a:lnTo>
                          <a:lnTo>
                            <a:pt x="106" y="552"/>
                          </a:lnTo>
                          <a:lnTo>
                            <a:pt x="112" y="540"/>
                          </a:lnTo>
                          <a:lnTo>
                            <a:pt x="112" y="540"/>
                          </a:lnTo>
                          <a:lnTo>
                            <a:pt x="112" y="534"/>
                          </a:lnTo>
                          <a:lnTo>
                            <a:pt x="112" y="534"/>
                          </a:lnTo>
                          <a:lnTo>
                            <a:pt x="112" y="528"/>
                          </a:lnTo>
                          <a:lnTo>
                            <a:pt x="112" y="522"/>
                          </a:lnTo>
                          <a:lnTo>
                            <a:pt x="118" y="516"/>
                          </a:lnTo>
                          <a:lnTo>
                            <a:pt x="118" y="510"/>
                          </a:lnTo>
                          <a:lnTo>
                            <a:pt x="118" y="510"/>
                          </a:lnTo>
                          <a:lnTo>
                            <a:pt x="118" y="504"/>
                          </a:lnTo>
                          <a:lnTo>
                            <a:pt x="118" y="498"/>
                          </a:lnTo>
                          <a:lnTo>
                            <a:pt x="118" y="492"/>
                          </a:lnTo>
                          <a:lnTo>
                            <a:pt x="125" y="492"/>
                          </a:lnTo>
                          <a:lnTo>
                            <a:pt x="125" y="486"/>
                          </a:lnTo>
                          <a:lnTo>
                            <a:pt x="125" y="480"/>
                          </a:lnTo>
                          <a:lnTo>
                            <a:pt x="125" y="474"/>
                          </a:lnTo>
                          <a:lnTo>
                            <a:pt x="125" y="468"/>
                          </a:lnTo>
                          <a:lnTo>
                            <a:pt x="125" y="462"/>
                          </a:lnTo>
                          <a:lnTo>
                            <a:pt x="131" y="450"/>
                          </a:lnTo>
                          <a:lnTo>
                            <a:pt x="131" y="444"/>
                          </a:lnTo>
                          <a:lnTo>
                            <a:pt x="131" y="438"/>
                          </a:lnTo>
                          <a:lnTo>
                            <a:pt x="131" y="438"/>
                          </a:lnTo>
                          <a:lnTo>
                            <a:pt x="131" y="432"/>
                          </a:lnTo>
                          <a:lnTo>
                            <a:pt x="137" y="426"/>
                          </a:lnTo>
                          <a:lnTo>
                            <a:pt x="137" y="420"/>
                          </a:lnTo>
                          <a:lnTo>
                            <a:pt x="137" y="414"/>
                          </a:lnTo>
                          <a:lnTo>
                            <a:pt x="137" y="402"/>
                          </a:lnTo>
                          <a:lnTo>
                            <a:pt x="137" y="396"/>
                          </a:lnTo>
                          <a:lnTo>
                            <a:pt x="137" y="390"/>
                          </a:lnTo>
                          <a:lnTo>
                            <a:pt x="143" y="384"/>
                          </a:lnTo>
                          <a:lnTo>
                            <a:pt x="143" y="378"/>
                          </a:lnTo>
                          <a:lnTo>
                            <a:pt x="143" y="372"/>
                          </a:lnTo>
                          <a:lnTo>
                            <a:pt x="143" y="366"/>
                          </a:lnTo>
                          <a:lnTo>
                            <a:pt x="143" y="360"/>
                          </a:lnTo>
                          <a:lnTo>
                            <a:pt x="143" y="354"/>
                          </a:lnTo>
                          <a:lnTo>
                            <a:pt x="143" y="348"/>
                          </a:lnTo>
                          <a:lnTo>
                            <a:pt x="150" y="336"/>
                          </a:lnTo>
                          <a:lnTo>
                            <a:pt x="150" y="330"/>
                          </a:lnTo>
                          <a:lnTo>
                            <a:pt x="150" y="324"/>
                          </a:lnTo>
                          <a:lnTo>
                            <a:pt x="150" y="318"/>
                          </a:lnTo>
                          <a:lnTo>
                            <a:pt x="150" y="306"/>
                          </a:lnTo>
                          <a:lnTo>
                            <a:pt x="156" y="306"/>
                          </a:lnTo>
                          <a:lnTo>
                            <a:pt x="156" y="306"/>
                          </a:lnTo>
                          <a:lnTo>
                            <a:pt x="156" y="306"/>
                          </a:lnTo>
                          <a:lnTo>
                            <a:pt x="156" y="306"/>
                          </a:lnTo>
                          <a:lnTo>
                            <a:pt x="156" y="312"/>
                          </a:lnTo>
                          <a:lnTo>
                            <a:pt x="156" y="318"/>
                          </a:lnTo>
                          <a:lnTo>
                            <a:pt x="156" y="324"/>
                          </a:lnTo>
                          <a:lnTo>
                            <a:pt x="162" y="330"/>
                          </a:lnTo>
                          <a:lnTo>
                            <a:pt x="162" y="336"/>
                          </a:lnTo>
                          <a:lnTo>
                            <a:pt x="162" y="342"/>
                          </a:lnTo>
                          <a:lnTo>
                            <a:pt x="162" y="354"/>
                          </a:lnTo>
                          <a:lnTo>
                            <a:pt x="162" y="360"/>
                          </a:lnTo>
                          <a:lnTo>
                            <a:pt x="168" y="360"/>
                          </a:lnTo>
                          <a:lnTo>
                            <a:pt x="168" y="366"/>
                          </a:lnTo>
                          <a:lnTo>
                            <a:pt x="168" y="372"/>
                          </a:lnTo>
                          <a:lnTo>
                            <a:pt x="168" y="384"/>
                          </a:lnTo>
                          <a:lnTo>
                            <a:pt x="168" y="390"/>
                          </a:lnTo>
                          <a:lnTo>
                            <a:pt x="168" y="396"/>
                          </a:lnTo>
                          <a:lnTo>
                            <a:pt x="175" y="402"/>
                          </a:lnTo>
                          <a:lnTo>
                            <a:pt x="175" y="408"/>
                          </a:lnTo>
                          <a:lnTo>
                            <a:pt x="175" y="414"/>
                          </a:lnTo>
                          <a:lnTo>
                            <a:pt x="175" y="420"/>
                          </a:lnTo>
                          <a:lnTo>
                            <a:pt x="175" y="420"/>
                          </a:lnTo>
                          <a:lnTo>
                            <a:pt x="175" y="426"/>
                          </a:lnTo>
                          <a:lnTo>
                            <a:pt x="181" y="432"/>
                          </a:lnTo>
                          <a:lnTo>
                            <a:pt x="181" y="438"/>
                          </a:lnTo>
                          <a:lnTo>
                            <a:pt x="181" y="444"/>
                          </a:lnTo>
                          <a:lnTo>
                            <a:pt x="181" y="450"/>
                          </a:lnTo>
                          <a:lnTo>
                            <a:pt x="181" y="456"/>
                          </a:lnTo>
                          <a:lnTo>
                            <a:pt x="181" y="462"/>
                          </a:lnTo>
                          <a:lnTo>
                            <a:pt x="181" y="462"/>
                          </a:lnTo>
                          <a:lnTo>
                            <a:pt x="187" y="468"/>
                          </a:lnTo>
                          <a:lnTo>
                            <a:pt x="187" y="474"/>
                          </a:lnTo>
                          <a:lnTo>
                            <a:pt x="187" y="480"/>
                          </a:lnTo>
                          <a:lnTo>
                            <a:pt x="187" y="486"/>
                          </a:lnTo>
                          <a:lnTo>
                            <a:pt x="187" y="486"/>
                          </a:lnTo>
                          <a:lnTo>
                            <a:pt x="193" y="498"/>
                          </a:lnTo>
                          <a:lnTo>
                            <a:pt x="193" y="498"/>
                          </a:lnTo>
                          <a:lnTo>
                            <a:pt x="193" y="504"/>
                          </a:lnTo>
                          <a:lnTo>
                            <a:pt x="193" y="510"/>
                          </a:lnTo>
                          <a:lnTo>
                            <a:pt x="193" y="510"/>
                          </a:lnTo>
                          <a:lnTo>
                            <a:pt x="193" y="516"/>
                          </a:lnTo>
                          <a:lnTo>
                            <a:pt x="200" y="522"/>
                          </a:lnTo>
                          <a:lnTo>
                            <a:pt x="200" y="528"/>
                          </a:lnTo>
                          <a:lnTo>
                            <a:pt x="200" y="528"/>
                          </a:lnTo>
                          <a:lnTo>
                            <a:pt x="200" y="534"/>
                          </a:lnTo>
                          <a:lnTo>
                            <a:pt x="200" y="534"/>
                          </a:lnTo>
                          <a:lnTo>
                            <a:pt x="200" y="540"/>
                          </a:lnTo>
                          <a:lnTo>
                            <a:pt x="206" y="546"/>
                          </a:lnTo>
                          <a:lnTo>
                            <a:pt x="206" y="552"/>
                          </a:lnTo>
                          <a:lnTo>
                            <a:pt x="206" y="552"/>
                          </a:lnTo>
                          <a:lnTo>
                            <a:pt x="206" y="558"/>
                          </a:lnTo>
                          <a:lnTo>
                            <a:pt x="206" y="558"/>
                          </a:lnTo>
                          <a:lnTo>
                            <a:pt x="206" y="564"/>
                          </a:lnTo>
                          <a:lnTo>
                            <a:pt x="212" y="564"/>
                          </a:lnTo>
                          <a:lnTo>
                            <a:pt x="212" y="570"/>
                          </a:lnTo>
                          <a:lnTo>
                            <a:pt x="212" y="570"/>
                          </a:lnTo>
                          <a:lnTo>
                            <a:pt x="212" y="576"/>
                          </a:lnTo>
                          <a:lnTo>
                            <a:pt x="212" y="576"/>
                          </a:lnTo>
                          <a:lnTo>
                            <a:pt x="212" y="582"/>
                          </a:lnTo>
                          <a:lnTo>
                            <a:pt x="212" y="582"/>
                          </a:lnTo>
                          <a:lnTo>
                            <a:pt x="218" y="588"/>
                          </a:lnTo>
                          <a:lnTo>
                            <a:pt x="218" y="588"/>
                          </a:lnTo>
                          <a:lnTo>
                            <a:pt x="218" y="588"/>
                          </a:lnTo>
                          <a:lnTo>
                            <a:pt x="218" y="594"/>
                          </a:lnTo>
                          <a:lnTo>
                            <a:pt x="218" y="594"/>
                          </a:lnTo>
                          <a:lnTo>
                            <a:pt x="218" y="600"/>
                          </a:lnTo>
                          <a:lnTo>
                            <a:pt x="225" y="600"/>
                          </a:lnTo>
                          <a:lnTo>
                            <a:pt x="225" y="606"/>
                          </a:lnTo>
                          <a:lnTo>
                            <a:pt x="225" y="606"/>
                          </a:lnTo>
                          <a:lnTo>
                            <a:pt x="225" y="606"/>
                          </a:lnTo>
                          <a:lnTo>
                            <a:pt x="225" y="612"/>
                          </a:lnTo>
                          <a:lnTo>
                            <a:pt x="225" y="612"/>
                          </a:lnTo>
                          <a:lnTo>
                            <a:pt x="231" y="612"/>
                          </a:lnTo>
                          <a:lnTo>
                            <a:pt x="231" y="618"/>
                          </a:lnTo>
                          <a:lnTo>
                            <a:pt x="231" y="618"/>
                          </a:lnTo>
                          <a:lnTo>
                            <a:pt x="231" y="618"/>
                          </a:lnTo>
                          <a:lnTo>
                            <a:pt x="231" y="618"/>
                          </a:lnTo>
                          <a:lnTo>
                            <a:pt x="231" y="618"/>
                          </a:lnTo>
                          <a:lnTo>
                            <a:pt x="237" y="624"/>
                          </a:lnTo>
                          <a:lnTo>
                            <a:pt x="237" y="624"/>
                          </a:lnTo>
                          <a:lnTo>
                            <a:pt x="237" y="624"/>
                          </a:lnTo>
                          <a:lnTo>
                            <a:pt x="237" y="624"/>
                          </a:lnTo>
                          <a:lnTo>
                            <a:pt x="237" y="624"/>
                          </a:lnTo>
                          <a:lnTo>
                            <a:pt x="243" y="624"/>
                          </a:lnTo>
                          <a:lnTo>
                            <a:pt x="243" y="624"/>
                          </a:lnTo>
                          <a:lnTo>
                            <a:pt x="243" y="624"/>
                          </a:lnTo>
                          <a:lnTo>
                            <a:pt x="243" y="624"/>
                          </a:lnTo>
                          <a:lnTo>
                            <a:pt x="243" y="618"/>
                          </a:lnTo>
                          <a:lnTo>
                            <a:pt x="243" y="618"/>
                          </a:lnTo>
                          <a:lnTo>
                            <a:pt x="243" y="618"/>
                          </a:lnTo>
                          <a:lnTo>
                            <a:pt x="249" y="618"/>
                          </a:lnTo>
                          <a:lnTo>
                            <a:pt x="249" y="618"/>
                          </a:lnTo>
                          <a:lnTo>
                            <a:pt x="249" y="618"/>
                          </a:lnTo>
                          <a:lnTo>
                            <a:pt x="249" y="612"/>
                          </a:lnTo>
                          <a:lnTo>
                            <a:pt x="249" y="612"/>
                          </a:lnTo>
                          <a:lnTo>
                            <a:pt x="249" y="612"/>
                          </a:lnTo>
                          <a:lnTo>
                            <a:pt x="256" y="612"/>
                          </a:lnTo>
                          <a:lnTo>
                            <a:pt x="256" y="612"/>
                          </a:lnTo>
                          <a:lnTo>
                            <a:pt x="256" y="606"/>
                          </a:lnTo>
                          <a:lnTo>
                            <a:pt x="256" y="606"/>
                          </a:lnTo>
                          <a:lnTo>
                            <a:pt x="256" y="606"/>
                          </a:lnTo>
                          <a:lnTo>
                            <a:pt x="256" y="606"/>
                          </a:lnTo>
                          <a:lnTo>
                            <a:pt x="262" y="600"/>
                          </a:lnTo>
                          <a:lnTo>
                            <a:pt x="262" y="600"/>
                          </a:lnTo>
                          <a:lnTo>
                            <a:pt x="262" y="594"/>
                          </a:lnTo>
                          <a:lnTo>
                            <a:pt x="262" y="594"/>
                          </a:lnTo>
                          <a:lnTo>
                            <a:pt x="262" y="594"/>
                          </a:lnTo>
                          <a:lnTo>
                            <a:pt x="268" y="588"/>
                          </a:lnTo>
                          <a:lnTo>
                            <a:pt x="268" y="588"/>
                          </a:lnTo>
                          <a:lnTo>
                            <a:pt x="268" y="588"/>
                          </a:lnTo>
                          <a:lnTo>
                            <a:pt x="268" y="582"/>
                          </a:lnTo>
                          <a:lnTo>
                            <a:pt x="268" y="582"/>
                          </a:lnTo>
                          <a:lnTo>
                            <a:pt x="268" y="582"/>
                          </a:lnTo>
                          <a:lnTo>
                            <a:pt x="268" y="576"/>
                          </a:lnTo>
                          <a:lnTo>
                            <a:pt x="274" y="576"/>
                          </a:lnTo>
                          <a:lnTo>
                            <a:pt x="274" y="570"/>
                          </a:lnTo>
                          <a:lnTo>
                            <a:pt x="274" y="570"/>
                          </a:lnTo>
                          <a:lnTo>
                            <a:pt x="274" y="564"/>
                          </a:lnTo>
                          <a:lnTo>
                            <a:pt x="274" y="564"/>
                          </a:lnTo>
                          <a:lnTo>
                            <a:pt x="274" y="558"/>
                          </a:lnTo>
                          <a:lnTo>
                            <a:pt x="281" y="558"/>
                          </a:lnTo>
                          <a:lnTo>
                            <a:pt x="281" y="552"/>
                          </a:lnTo>
                          <a:lnTo>
                            <a:pt x="281" y="552"/>
                          </a:lnTo>
                          <a:lnTo>
                            <a:pt x="281" y="552"/>
                          </a:lnTo>
                          <a:lnTo>
                            <a:pt x="281" y="546"/>
                          </a:lnTo>
                          <a:lnTo>
                            <a:pt x="281" y="540"/>
                          </a:lnTo>
                          <a:lnTo>
                            <a:pt x="287" y="540"/>
                          </a:lnTo>
                          <a:lnTo>
                            <a:pt x="287" y="534"/>
                          </a:lnTo>
                          <a:lnTo>
                            <a:pt x="287" y="534"/>
                          </a:lnTo>
                          <a:lnTo>
                            <a:pt x="287" y="528"/>
                          </a:lnTo>
                          <a:lnTo>
                            <a:pt x="287" y="528"/>
                          </a:lnTo>
                          <a:lnTo>
                            <a:pt x="287" y="522"/>
                          </a:lnTo>
                          <a:lnTo>
                            <a:pt x="293" y="516"/>
                          </a:lnTo>
                          <a:lnTo>
                            <a:pt x="293" y="516"/>
                          </a:lnTo>
                          <a:lnTo>
                            <a:pt x="293" y="510"/>
                          </a:lnTo>
                          <a:lnTo>
                            <a:pt x="293" y="504"/>
                          </a:lnTo>
                          <a:lnTo>
                            <a:pt x="293" y="498"/>
                          </a:lnTo>
                          <a:lnTo>
                            <a:pt x="299" y="498"/>
                          </a:lnTo>
                          <a:lnTo>
                            <a:pt x="299" y="492"/>
                          </a:lnTo>
                          <a:lnTo>
                            <a:pt x="299" y="486"/>
                          </a:lnTo>
                          <a:lnTo>
                            <a:pt x="299" y="486"/>
                          </a:lnTo>
                          <a:lnTo>
                            <a:pt x="299" y="480"/>
                          </a:lnTo>
                          <a:lnTo>
                            <a:pt x="299" y="474"/>
                          </a:lnTo>
                          <a:lnTo>
                            <a:pt x="299" y="474"/>
                          </a:lnTo>
                          <a:lnTo>
                            <a:pt x="306" y="468"/>
                          </a:lnTo>
                          <a:lnTo>
                            <a:pt x="306" y="462"/>
                          </a:lnTo>
                          <a:lnTo>
                            <a:pt x="306" y="456"/>
                          </a:lnTo>
                          <a:lnTo>
                            <a:pt x="306" y="456"/>
                          </a:lnTo>
                          <a:lnTo>
                            <a:pt x="306" y="450"/>
                          </a:lnTo>
                          <a:lnTo>
                            <a:pt x="306" y="444"/>
                          </a:lnTo>
                          <a:lnTo>
                            <a:pt x="312" y="438"/>
                          </a:lnTo>
                          <a:lnTo>
                            <a:pt x="312" y="432"/>
                          </a:lnTo>
                          <a:lnTo>
                            <a:pt x="312" y="432"/>
                          </a:lnTo>
                          <a:lnTo>
                            <a:pt x="312" y="426"/>
                          </a:lnTo>
                          <a:lnTo>
                            <a:pt x="312" y="420"/>
                          </a:lnTo>
                          <a:lnTo>
                            <a:pt x="312" y="414"/>
                          </a:lnTo>
                          <a:lnTo>
                            <a:pt x="318" y="414"/>
                          </a:lnTo>
                          <a:lnTo>
                            <a:pt x="318" y="402"/>
                          </a:lnTo>
                          <a:lnTo>
                            <a:pt x="318" y="396"/>
                          </a:lnTo>
                          <a:lnTo>
                            <a:pt x="318" y="396"/>
                          </a:lnTo>
                          <a:lnTo>
                            <a:pt x="318" y="396"/>
                          </a:lnTo>
                          <a:lnTo>
                            <a:pt x="318" y="390"/>
                          </a:lnTo>
                          <a:lnTo>
                            <a:pt x="324" y="390"/>
                          </a:lnTo>
                          <a:lnTo>
                            <a:pt x="324" y="396"/>
                          </a:lnTo>
                          <a:lnTo>
                            <a:pt x="324" y="396"/>
                          </a:lnTo>
                          <a:lnTo>
                            <a:pt x="324" y="402"/>
                          </a:lnTo>
                          <a:lnTo>
                            <a:pt x="324" y="408"/>
                          </a:lnTo>
                          <a:lnTo>
                            <a:pt x="324" y="408"/>
                          </a:lnTo>
                          <a:lnTo>
                            <a:pt x="331" y="420"/>
                          </a:lnTo>
                          <a:lnTo>
                            <a:pt x="331" y="426"/>
                          </a:lnTo>
                          <a:lnTo>
                            <a:pt x="331" y="426"/>
                          </a:lnTo>
                          <a:lnTo>
                            <a:pt x="331" y="432"/>
                          </a:lnTo>
                          <a:lnTo>
                            <a:pt x="331" y="438"/>
                          </a:lnTo>
                          <a:lnTo>
                            <a:pt x="331" y="438"/>
                          </a:lnTo>
                          <a:lnTo>
                            <a:pt x="337" y="450"/>
                          </a:lnTo>
                          <a:lnTo>
                            <a:pt x="337" y="450"/>
                          </a:lnTo>
                          <a:lnTo>
                            <a:pt x="337" y="456"/>
                          </a:lnTo>
                          <a:lnTo>
                            <a:pt x="337" y="462"/>
                          </a:lnTo>
                          <a:lnTo>
                            <a:pt x="337" y="462"/>
                          </a:lnTo>
                          <a:lnTo>
                            <a:pt x="337" y="468"/>
                          </a:lnTo>
                          <a:lnTo>
                            <a:pt x="343" y="474"/>
                          </a:lnTo>
                          <a:lnTo>
                            <a:pt x="343" y="480"/>
                          </a:lnTo>
                          <a:lnTo>
                            <a:pt x="343" y="480"/>
                          </a:lnTo>
                          <a:lnTo>
                            <a:pt x="343" y="486"/>
                          </a:lnTo>
                          <a:lnTo>
                            <a:pt x="343" y="492"/>
                          </a:lnTo>
                          <a:lnTo>
                            <a:pt x="343" y="492"/>
                          </a:lnTo>
                          <a:lnTo>
                            <a:pt x="349" y="498"/>
                          </a:lnTo>
                          <a:lnTo>
                            <a:pt x="349" y="498"/>
                          </a:lnTo>
                          <a:lnTo>
                            <a:pt x="349" y="504"/>
                          </a:lnTo>
                          <a:lnTo>
                            <a:pt x="349" y="510"/>
                          </a:lnTo>
                          <a:lnTo>
                            <a:pt x="349" y="510"/>
                          </a:lnTo>
                          <a:lnTo>
                            <a:pt x="349" y="516"/>
                          </a:lnTo>
                          <a:lnTo>
                            <a:pt x="356" y="516"/>
                          </a:lnTo>
                          <a:lnTo>
                            <a:pt x="356" y="528"/>
                          </a:lnTo>
                          <a:lnTo>
                            <a:pt x="356" y="528"/>
                          </a:lnTo>
                          <a:lnTo>
                            <a:pt x="356" y="534"/>
                          </a:lnTo>
                          <a:lnTo>
                            <a:pt x="356" y="534"/>
                          </a:lnTo>
                          <a:lnTo>
                            <a:pt x="356" y="540"/>
                          </a:lnTo>
                          <a:lnTo>
                            <a:pt x="362" y="540"/>
                          </a:lnTo>
                          <a:lnTo>
                            <a:pt x="362" y="546"/>
                          </a:lnTo>
                          <a:lnTo>
                            <a:pt x="362" y="546"/>
                          </a:lnTo>
                          <a:lnTo>
                            <a:pt x="362" y="552"/>
                          </a:lnTo>
                          <a:lnTo>
                            <a:pt x="362" y="552"/>
                          </a:lnTo>
                          <a:lnTo>
                            <a:pt x="362" y="558"/>
                          </a:lnTo>
                          <a:lnTo>
                            <a:pt x="368" y="558"/>
                          </a:lnTo>
                          <a:lnTo>
                            <a:pt x="368" y="558"/>
                          </a:lnTo>
                          <a:lnTo>
                            <a:pt x="368" y="564"/>
                          </a:lnTo>
                          <a:lnTo>
                            <a:pt x="368" y="570"/>
                          </a:lnTo>
                          <a:lnTo>
                            <a:pt x="368" y="570"/>
                          </a:lnTo>
                          <a:lnTo>
                            <a:pt x="368" y="576"/>
                          </a:lnTo>
                          <a:lnTo>
                            <a:pt x="374" y="576"/>
                          </a:lnTo>
                          <a:lnTo>
                            <a:pt x="374" y="576"/>
                          </a:lnTo>
                          <a:lnTo>
                            <a:pt x="374" y="582"/>
                          </a:lnTo>
                          <a:lnTo>
                            <a:pt x="374" y="582"/>
                          </a:lnTo>
                          <a:lnTo>
                            <a:pt x="374" y="582"/>
                          </a:lnTo>
                          <a:lnTo>
                            <a:pt x="374" y="588"/>
                          </a:lnTo>
                          <a:lnTo>
                            <a:pt x="381" y="588"/>
                          </a:lnTo>
                          <a:lnTo>
                            <a:pt x="381" y="588"/>
                          </a:lnTo>
                          <a:lnTo>
                            <a:pt x="381" y="594"/>
                          </a:lnTo>
                          <a:lnTo>
                            <a:pt x="381" y="594"/>
                          </a:lnTo>
                          <a:lnTo>
                            <a:pt x="381" y="594"/>
                          </a:lnTo>
                          <a:lnTo>
                            <a:pt x="381" y="600"/>
                          </a:lnTo>
                          <a:lnTo>
                            <a:pt x="387" y="600"/>
                          </a:lnTo>
                          <a:lnTo>
                            <a:pt x="387" y="600"/>
                          </a:lnTo>
                          <a:lnTo>
                            <a:pt x="387" y="606"/>
                          </a:lnTo>
                          <a:lnTo>
                            <a:pt x="387" y="606"/>
                          </a:lnTo>
                          <a:lnTo>
                            <a:pt x="387" y="606"/>
                          </a:lnTo>
                          <a:lnTo>
                            <a:pt x="387" y="612"/>
                          </a:lnTo>
                          <a:lnTo>
                            <a:pt x="393" y="612"/>
                          </a:lnTo>
                          <a:lnTo>
                            <a:pt x="393" y="612"/>
                          </a:lnTo>
                          <a:lnTo>
                            <a:pt x="393" y="612"/>
                          </a:lnTo>
                          <a:lnTo>
                            <a:pt x="393" y="612"/>
                          </a:lnTo>
                          <a:lnTo>
                            <a:pt x="393" y="612"/>
                          </a:lnTo>
                          <a:lnTo>
                            <a:pt x="393" y="618"/>
                          </a:lnTo>
                          <a:lnTo>
                            <a:pt x="399" y="618"/>
                          </a:lnTo>
                          <a:lnTo>
                            <a:pt x="399" y="618"/>
                          </a:lnTo>
                          <a:lnTo>
                            <a:pt x="399" y="618"/>
                          </a:lnTo>
                          <a:lnTo>
                            <a:pt x="399" y="618"/>
                          </a:lnTo>
                          <a:lnTo>
                            <a:pt x="399" y="618"/>
                          </a:lnTo>
                          <a:lnTo>
                            <a:pt x="399" y="618"/>
                          </a:lnTo>
                          <a:lnTo>
                            <a:pt x="405" y="624"/>
                          </a:lnTo>
                          <a:lnTo>
                            <a:pt x="405" y="624"/>
                          </a:lnTo>
                          <a:lnTo>
                            <a:pt x="405" y="624"/>
                          </a:lnTo>
                          <a:lnTo>
                            <a:pt x="405" y="618"/>
                          </a:lnTo>
                          <a:lnTo>
                            <a:pt x="405" y="618"/>
                          </a:lnTo>
                          <a:lnTo>
                            <a:pt x="405" y="618"/>
                          </a:lnTo>
                          <a:lnTo>
                            <a:pt x="412" y="618"/>
                          </a:lnTo>
                          <a:lnTo>
                            <a:pt x="412" y="618"/>
                          </a:lnTo>
                          <a:lnTo>
                            <a:pt x="412" y="612"/>
                          </a:lnTo>
                          <a:lnTo>
                            <a:pt x="412" y="612"/>
                          </a:lnTo>
                          <a:lnTo>
                            <a:pt x="412" y="612"/>
                          </a:lnTo>
                          <a:lnTo>
                            <a:pt x="412" y="612"/>
                          </a:lnTo>
                          <a:lnTo>
                            <a:pt x="418" y="606"/>
                          </a:lnTo>
                          <a:lnTo>
                            <a:pt x="418" y="606"/>
                          </a:lnTo>
                          <a:lnTo>
                            <a:pt x="418" y="600"/>
                          </a:lnTo>
                          <a:lnTo>
                            <a:pt x="418" y="600"/>
                          </a:lnTo>
                          <a:lnTo>
                            <a:pt x="418" y="600"/>
                          </a:lnTo>
                          <a:lnTo>
                            <a:pt x="418" y="600"/>
                          </a:lnTo>
                          <a:lnTo>
                            <a:pt x="424" y="594"/>
                          </a:lnTo>
                          <a:lnTo>
                            <a:pt x="424" y="594"/>
                          </a:lnTo>
                          <a:lnTo>
                            <a:pt x="424" y="588"/>
                          </a:lnTo>
                          <a:lnTo>
                            <a:pt x="424" y="588"/>
                          </a:lnTo>
                          <a:lnTo>
                            <a:pt x="424" y="582"/>
                          </a:lnTo>
                          <a:lnTo>
                            <a:pt x="424" y="582"/>
                          </a:lnTo>
                          <a:lnTo>
                            <a:pt x="430" y="576"/>
                          </a:lnTo>
                          <a:lnTo>
                            <a:pt x="430" y="576"/>
                          </a:lnTo>
                          <a:lnTo>
                            <a:pt x="430" y="570"/>
                          </a:lnTo>
                          <a:lnTo>
                            <a:pt x="430" y="570"/>
                          </a:lnTo>
                          <a:lnTo>
                            <a:pt x="430" y="564"/>
                          </a:lnTo>
                          <a:lnTo>
                            <a:pt x="430" y="564"/>
                          </a:lnTo>
                          <a:lnTo>
                            <a:pt x="437" y="558"/>
                          </a:lnTo>
                          <a:lnTo>
                            <a:pt x="437" y="558"/>
                          </a:lnTo>
                          <a:lnTo>
                            <a:pt x="437" y="552"/>
                          </a:lnTo>
                          <a:lnTo>
                            <a:pt x="437" y="552"/>
                          </a:lnTo>
                          <a:lnTo>
                            <a:pt x="437" y="546"/>
                          </a:lnTo>
                          <a:lnTo>
                            <a:pt x="437" y="540"/>
                          </a:lnTo>
                          <a:lnTo>
                            <a:pt x="443" y="540"/>
                          </a:lnTo>
                          <a:lnTo>
                            <a:pt x="443" y="534"/>
                          </a:lnTo>
                          <a:lnTo>
                            <a:pt x="443" y="534"/>
                          </a:lnTo>
                          <a:lnTo>
                            <a:pt x="443" y="522"/>
                          </a:lnTo>
                          <a:lnTo>
                            <a:pt x="443" y="522"/>
                          </a:lnTo>
                          <a:lnTo>
                            <a:pt x="443" y="516"/>
                          </a:lnTo>
                          <a:lnTo>
                            <a:pt x="449" y="516"/>
                          </a:lnTo>
                          <a:lnTo>
                            <a:pt x="449" y="510"/>
                          </a:lnTo>
                          <a:lnTo>
                            <a:pt x="449" y="504"/>
                          </a:lnTo>
                          <a:lnTo>
                            <a:pt x="449" y="498"/>
                          </a:lnTo>
                          <a:lnTo>
                            <a:pt x="449" y="498"/>
                          </a:lnTo>
                          <a:lnTo>
                            <a:pt x="449" y="492"/>
                          </a:lnTo>
                          <a:lnTo>
                            <a:pt x="449" y="486"/>
                          </a:lnTo>
                          <a:lnTo>
                            <a:pt x="455" y="486"/>
                          </a:lnTo>
                          <a:lnTo>
                            <a:pt x="455" y="480"/>
                          </a:lnTo>
                          <a:lnTo>
                            <a:pt x="455" y="474"/>
                          </a:lnTo>
                          <a:lnTo>
                            <a:pt x="455" y="468"/>
                          </a:lnTo>
                          <a:lnTo>
                            <a:pt x="455" y="462"/>
                          </a:lnTo>
                          <a:lnTo>
                            <a:pt x="462" y="456"/>
                          </a:lnTo>
                          <a:lnTo>
                            <a:pt x="462" y="450"/>
                          </a:lnTo>
                          <a:lnTo>
                            <a:pt x="462" y="444"/>
                          </a:lnTo>
                          <a:lnTo>
                            <a:pt x="462" y="438"/>
                          </a:lnTo>
                          <a:lnTo>
                            <a:pt x="462" y="438"/>
                          </a:lnTo>
                          <a:lnTo>
                            <a:pt x="462" y="432"/>
                          </a:lnTo>
                          <a:lnTo>
                            <a:pt x="468" y="426"/>
                          </a:lnTo>
                          <a:lnTo>
                            <a:pt x="468" y="420"/>
                          </a:lnTo>
                          <a:lnTo>
                            <a:pt x="468" y="414"/>
                          </a:lnTo>
                          <a:lnTo>
                            <a:pt x="468" y="408"/>
                          </a:lnTo>
                          <a:lnTo>
                            <a:pt x="468" y="402"/>
                          </a:lnTo>
                          <a:lnTo>
                            <a:pt x="468" y="396"/>
                          </a:lnTo>
                          <a:lnTo>
                            <a:pt x="474" y="390"/>
                          </a:lnTo>
                          <a:lnTo>
                            <a:pt x="474" y="384"/>
                          </a:lnTo>
                          <a:lnTo>
                            <a:pt x="474" y="378"/>
                          </a:lnTo>
                          <a:lnTo>
                            <a:pt x="474" y="372"/>
                          </a:lnTo>
                          <a:lnTo>
                            <a:pt x="474" y="372"/>
                          </a:lnTo>
                          <a:lnTo>
                            <a:pt x="474" y="360"/>
                          </a:lnTo>
                          <a:lnTo>
                            <a:pt x="480" y="354"/>
                          </a:lnTo>
                          <a:lnTo>
                            <a:pt x="480" y="348"/>
                          </a:lnTo>
                          <a:lnTo>
                            <a:pt x="480" y="342"/>
                          </a:lnTo>
                          <a:lnTo>
                            <a:pt x="480" y="336"/>
                          </a:lnTo>
                          <a:lnTo>
                            <a:pt x="480" y="330"/>
                          </a:lnTo>
                          <a:lnTo>
                            <a:pt x="480" y="318"/>
                          </a:lnTo>
                          <a:lnTo>
                            <a:pt x="487" y="312"/>
                          </a:lnTo>
                          <a:lnTo>
                            <a:pt x="487" y="306"/>
                          </a:lnTo>
                          <a:lnTo>
                            <a:pt x="487" y="306"/>
                          </a:lnTo>
                          <a:lnTo>
                            <a:pt x="487" y="306"/>
                          </a:lnTo>
                          <a:lnTo>
                            <a:pt x="487" y="312"/>
                          </a:lnTo>
                          <a:lnTo>
                            <a:pt x="487" y="318"/>
                          </a:lnTo>
                          <a:lnTo>
                            <a:pt x="493" y="324"/>
                          </a:lnTo>
                          <a:lnTo>
                            <a:pt x="493" y="336"/>
                          </a:lnTo>
                          <a:lnTo>
                            <a:pt x="493" y="348"/>
                          </a:lnTo>
                          <a:lnTo>
                            <a:pt x="493" y="366"/>
                          </a:lnTo>
                          <a:lnTo>
                            <a:pt x="493" y="390"/>
                          </a:lnTo>
                          <a:lnTo>
                            <a:pt x="493" y="402"/>
                          </a:lnTo>
                          <a:lnTo>
                            <a:pt x="499" y="420"/>
                          </a:lnTo>
                          <a:lnTo>
                            <a:pt x="499" y="432"/>
                          </a:lnTo>
                          <a:lnTo>
                            <a:pt x="499" y="444"/>
                          </a:lnTo>
                          <a:lnTo>
                            <a:pt x="499" y="450"/>
                          </a:lnTo>
                          <a:lnTo>
                            <a:pt x="499" y="456"/>
                          </a:lnTo>
                          <a:lnTo>
                            <a:pt x="499" y="462"/>
                          </a:lnTo>
                          <a:lnTo>
                            <a:pt x="499" y="462"/>
                          </a:lnTo>
                          <a:lnTo>
                            <a:pt x="505" y="462"/>
                          </a:lnTo>
                          <a:lnTo>
                            <a:pt x="505" y="462"/>
                          </a:lnTo>
                          <a:lnTo>
                            <a:pt x="505" y="450"/>
                          </a:lnTo>
                          <a:lnTo>
                            <a:pt x="505" y="444"/>
                          </a:lnTo>
                          <a:lnTo>
                            <a:pt x="505" y="432"/>
                          </a:lnTo>
                          <a:lnTo>
                            <a:pt x="512" y="420"/>
                          </a:lnTo>
                          <a:lnTo>
                            <a:pt x="512" y="402"/>
                          </a:lnTo>
                          <a:lnTo>
                            <a:pt x="512" y="384"/>
                          </a:lnTo>
                          <a:lnTo>
                            <a:pt x="512" y="360"/>
                          </a:lnTo>
                          <a:lnTo>
                            <a:pt x="512" y="336"/>
                          </a:lnTo>
                          <a:lnTo>
                            <a:pt x="512" y="306"/>
                          </a:lnTo>
                          <a:lnTo>
                            <a:pt x="512" y="270"/>
                          </a:lnTo>
                          <a:lnTo>
                            <a:pt x="518" y="240"/>
                          </a:lnTo>
                          <a:lnTo>
                            <a:pt x="518" y="168"/>
                          </a:lnTo>
                          <a:lnTo>
                            <a:pt x="518" y="132"/>
                          </a:lnTo>
                          <a:lnTo>
                            <a:pt x="518" y="96"/>
                          </a:lnTo>
                          <a:lnTo>
                            <a:pt x="518" y="66"/>
                          </a:lnTo>
                          <a:lnTo>
                            <a:pt x="524" y="42"/>
                          </a:lnTo>
                          <a:lnTo>
                            <a:pt x="524" y="18"/>
                          </a:lnTo>
                          <a:lnTo>
                            <a:pt x="524" y="6"/>
                          </a:lnTo>
                          <a:lnTo>
                            <a:pt x="524" y="0"/>
                          </a:lnTo>
                          <a:lnTo>
                            <a:pt x="524" y="0"/>
                          </a:lnTo>
                          <a:lnTo>
                            <a:pt x="524" y="6"/>
                          </a:lnTo>
                          <a:lnTo>
                            <a:pt x="524" y="12"/>
                          </a:lnTo>
                          <a:lnTo>
                            <a:pt x="530" y="36"/>
                          </a:lnTo>
                          <a:lnTo>
                            <a:pt x="530" y="42"/>
                          </a:lnTo>
                          <a:lnTo>
                            <a:pt x="530" y="54"/>
                          </a:lnTo>
                          <a:lnTo>
                            <a:pt x="530" y="60"/>
                          </a:lnTo>
                          <a:lnTo>
                            <a:pt x="530" y="72"/>
                          </a:lnTo>
                          <a:lnTo>
                            <a:pt x="530" y="78"/>
                          </a:lnTo>
                          <a:lnTo>
                            <a:pt x="536" y="84"/>
                          </a:lnTo>
                          <a:lnTo>
                            <a:pt x="536" y="102"/>
                          </a:lnTo>
                          <a:lnTo>
                            <a:pt x="536" y="108"/>
                          </a:lnTo>
                          <a:lnTo>
                            <a:pt x="536" y="120"/>
                          </a:lnTo>
                          <a:lnTo>
                            <a:pt x="536" y="132"/>
                          </a:lnTo>
                          <a:lnTo>
                            <a:pt x="543" y="138"/>
                          </a:lnTo>
                          <a:lnTo>
                            <a:pt x="543" y="150"/>
                          </a:lnTo>
                          <a:lnTo>
                            <a:pt x="543" y="156"/>
                          </a:lnTo>
                          <a:lnTo>
                            <a:pt x="543" y="168"/>
                          </a:lnTo>
                          <a:lnTo>
                            <a:pt x="543" y="174"/>
                          </a:lnTo>
                          <a:lnTo>
                            <a:pt x="543" y="186"/>
                          </a:lnTo>
                          <a:lnTo>
                            <a:pt x="543" y="192"/>
                          </a:lnTo>
                          <a:lnTo>
                            <a:pt x="549" y="204"/>
                          </a:lnTo>
                          <a:lnTo>
                            <a:pt x="549" y="210"/>
                          </a:lnTo>
                          <a:lnTo>
                            <a:pt x="549" y="216"/>
                          </a:lnTo>
                          <a:lnTo>
                            <a:pt x="549" y="228"/>
                          </a:lnTo>
                          <a:lnTo>
                            <a:pt x="549" y="234"/>
                          </a:lnTo>
                          <a:lnTo>
                            <a:pt x="549" y="246"/>
                          </a:lnTo>
                          <a:lnTo>
                            <a:pt x="555" y="258"/>
                          </a:lnTo>
                          <a:lnTo>
                            <a:pt x="555" y="270"/>
                          </a:lnTo>
                          <a:lnTo>
                            <a:pt x="555" y="276"/>
                          </a:lnTo>
                          <a:lnTo>
                            <a:pt x="555" y="282"/>
                          </a:lnTo>
                          <a:lnTo>
                            <a:pt x="555" y="288"/>
                          </a:lnTo>
                          <a:lnTo>
                            <a:pt x="561" y="300"/>
                          </a:lnTo>
                          <a:lnTo>
                            <a:pt x="561" y="306"/>
                          </a:lnTo>
                          <a:lnTo>
                            <a:pt x="561" y="312"/>
                          </a:lnTo>
                          <a:lnTo>
                            <a:pt x="561" y="318"/>
                          </a:lnTo>
                          <a:lnTo>
                            <a:pt x="561" y="330"/>
                          </a:lnTo>
                          <a:lnTo>
                            <a:pt x="561" y="336"/>
                          </a:lnTo>
                          <a:lnTo>
                            <a:pt x="568" y="342"/>
                          </a:lnTo>
                          <a:lnTo>
                            <a:pt x="568" y="348"/>
                          </a:lnTo>
                          <a:lnTo>
                            <a:pt x="568" y="354"/>
                          </a:lnTo>
                          <a:lnTo>
                            <a:pt x="568" y="360"/>
                          </a:lnTo>
                          <a:lnTo>
                            <a:pt x="568" y="372"/>
                          </a:lnTo>
                          <a:lnTo>
                            <a:pt x="568" y="378"/>
                          </a:lnTo>
                          <a:lnTo>
                            <a:pt x="574" y="390"/>
                          </a:lnTo>
                          <a:lnTo>
                            <a:pt x="574" y="396"/>
                          </a:lnTo>
                          <a:lnTo>
                            <a:pt x="574" y="402"/>
                          </a:lnTo>
                          <a:lnTo>
                            <a:pt x="574" y="408"/>
                          </a:lnTo>
                          <a:lnTo>
                            <a:pt x="574" y="414"/>
                          </a:lnTo>
                          <a:lnTo>
                            <a:pt x="574" y="420"/>
                          </a:lnTo>
                          <a:lnTo>
                            <a:pt x="574" y="426"/>
                          </a:lnTo>
                          <a:lnTo>
                            <a:pt x="580" y="432"/>
                          </a:lnTo>
                          <a:lnTo>
                            <a:pt x="580" y="438"/>
                          </a:lnTo>
                          <a:lnTo>
                            <a:pt x="580" y="444"/>
                          </a:lnTo>
                          <a:lnTo>
                            <a:pt x="580" y="450"/>
                          </a:lnTo>
                          <a:lnTo>
                            <a:pt x="580" y="456"/>
                          </a:lnTo>
                          <a:lnTo>
                            <a:pt x="580" y="462"/>
                          </a:lnTo>
                          <a:lnTo>
                            <a:pt x="586" y="468"/>
                          </a:lnTo>
                          <a:lnTo>
                            <a:pt x="586" y="480"/>
                          </a:lnTo>
                          <a:lnTo>
                            <a:pt x="586" y="486"/>
                          </a:lnTo>
                          <a:lnTo>
                            <a:pt x="586" y="492"/>
                          </a:lnTo>
                          <a:lnTo>
                            <a:pt x="586" y="498"/>
                          </a:lnTo>
                          <a:lnTo>
                            <a:pt x="593" y="498"/>
                          </a:lnTo>
                          <a:lnTo>
                            <a:pt x="593" y="504"/>
                          </a:lnTo>
                          <a:lnTo>
                            <a:pt x="593" y="510"/>
                          </a:lnTo>
                          <a:lnTo>
                            <a:pt x="593" y="516"/>
                          </a:lnTo>
                          <a:lnTo>
                            <a:pt x="593" y="516"/>
                          </a:lnTo>
                          <a:lnTo>
                            <a:pt x="593" y="522"/>
                          </a:lnTo>
                          <a:lnTo>
                            <a:pt x="599" y="528"/>
                          </a:lnTo>
                          <a:lnTo>
                            <a:pt x="599" y="534"/>
                          </a:lnTo>
                          <a:lnTo>
                            <a:pt x="599" y="540"/>
                          </a:lnTo>
                          <a:lnTo>
                            <a:pt x="599" y="540"/>
                          </a:lnTo>
                          <a:lnTo>
                            <a:pt x="599" y="546"/>
                          </a:lnTo>
                          <a:lnTo>
                            <a:pt x="599" y="552"/>
                          </a:lnTo>
                          <a:lnTo>
                            <a:pt x="599" y="552"/>
                          </a:lnTo>
                          <a:lnTo>
                            <a:pt x="605" y="558"/>
                          </a:lnTo>
                          <a:lnTo>
                            <a:pt x="605" y="558"/>
                          </a:lnTo>
                          <a:lnTo>
                            <a:pt x="605" y="564"/>
                          </a:lnTo>
                          <a:lnTo>
                            <a:pt x="605" y="564"/>
                          </a:lnTo>
                          <a:lnTo>
                            <a:pt x="605" y="564"/>
                          </a:lnTo>
                          <a:lnTo>
                            <a:pt x="611" y="564"/>
                          </a:lnTo>
                          <a:lnTo>
                            <a:pt x="611" y="564"/>
                          </a:lnTo>
                          <a:lnTo>
                            <a:pt x="611" y="564"/>
                          </a:lnTo>
                          <a:lnTo>
                            <a:pt x="611" y="564"/>
                          </a:lnTo>
                          <a:lnTo>
                            <a:pt x="611" y="564"/>
                          </a:lnTo>
                          <a:lnTo>
                            <a:pt x="611" y="564"/>
                          </a:lnTo>
                          <a:lnTo>
                            <a:pt x="611" y="564"/>
                          </a:lnTo>
                          <a:lnTo>
                            <a:pt x="618" y="564"/>
                          </a:lnTo>
                          <a:lnTo>
                            <a:pt x="618" y="558"/>
                          </a:lnTo>
                          <a:lnTo>
                            <a:pt x="618" y="558"/>
                          </a:lnTo>
                          <a:lnTo>
                            <a:pt x="618" y="558"/>
                          </a:lnTo>
                          <a:lnTo>
                            <a:pt x="618" y="558"/>
                          </a:lnTo>
                          <a:lnTo>
                            <a:pt x="618" y="558"/>
                          </a:lnTo>
                          <a:lnTo>
                            <a:pt x="624" y="558"/>
                          </a:lnTo>
                          <a:lnTo>
                            <a:pt x="624" y="558"/>
                          </a:lnTo>
                          <a:lnTo>
                            <a:pt x="624" y="552"/>
                          </a:lnTo>
                          <a:lnTo>
                            <a:pt x="624" y="552"/>
                          </a:lnTo>
                          <a:lnTo>
                            <a:pt x="624" y="552"/>
                          </a:lnTo>
                          <a:lnTo>
                            <a:pt x="630" y="552"/>
                          </a:lnTo>
                          <a:lnTo>
                            <a:pt x="630" y="552"/>
                          </a:lnTo>
                          <a:lnTo>
                            <a:pt x="630" y="546"/>
                          </a:lnTo>
                          <a:lnTo>
                            <a:pt x="630" y="546"/>
                          </a:lnTo>
                          <a:lnTo>
                            <a:pt x="630" y="546"/>
                          </a:lnTo>
                          <a:lnTo>
                            <a:pt x="630" y="546"/>
                          </a:lnTo>
                          <a:lnTo>
                            <a:pt x="630" y="546"/>
                          </a:lnTo>
                          <a:lnTo>
                            <a:pt x="636" y="546"/>
                          </a:lnTo>
                          <a:lnTo>
                            <a:pt x="636" y="540"/>
                          </a:lnTo>
                          <a:lnTo>
                            <a:pt x="636" y="540"/>
                          </a:lnTo>
                          <a:lnTo>
                            <a:pt x="636" y="540"/>
                          </a:lnTo>
                          <a:lnTo>
                            <a:pt x="636" y="540"/>
                          </a:lnTo>
                          <a:lnTo>
                            <a:pt x="636" y="540"/>
                          </a:lnTo>
                          <a:lnTo>
                            <a:pt x="643" y="534"/>
                          </a:lnTo>
                          <a:lnTo>
                            <a:pt x="643" y="534"/>
                          </a:lnTo>
                          <a:lnTo>
                            <a:pt x="643" y="534"/>
                          </a:lnTo>
                          <a:lnTo>
                            <a:pt x="643" y="534"/>
                          </a:lnTo>
                          <a:lnTo>
                            <a:pt x="643" y="528"/>
                          </a:lnTo>
                          <a:lnTo>
                            <a:pt x="643" y="528"/>
                          </a:lnTo>
                          <a:lnTo>
                            <a:pt x="649" y="528"/>
                          </a:lnTo>
                          <a:lnTo>
                            <a:pt x="649" y="528"/>
                          </a:lnTo>
                          <a:lnTo>
                            <a:pt x="649" y="528"/>
                          </a:lnTo>
                          <a:lnTo>
                            <a:pt x="649" y="522"/>
                          </a:lnTo>
                          <a:lnTo>
                            <a:pt x="649" y="522"/>
                          </a:lnTo>
                          <a:lnTo>
                            <a:pt x="649" y="522"/>
                          </a:lnTo>
                          <a:lnTo>
                            <a:pt x="655" y="516"/>
                          </a:lnTo>
                          <a:lnTo>
                            <a:pt x="655" y="516"/>
                          </a:lnTo>
                          <a:lnTo>
                            <a:pt x="655" y="516"/>
                          </a:lnTo>
                          <a:lnTo>
                            <a:pt x="655" y="516"/>
                          </a:lnTo>
                          <a:lnTo>
                            <a:pt x="655" y="510"/>
                          </a:lnTo>
                          <a:lnTo>
                            <a:pt x="661" y="510"/>
                          </a:lnTo>
                          <a:lnTo>
                            <a:pt x="661" y="510"/>
                          </a:lnTo>
                          <a:lnTo>
                            <a:pt x="661" y="510"/>
                          </a:lnTo>
                          <a:lnTo>
                            <a:pt x="661" y="504"/>
                          </a:lnTo>
                          <a:lnTo>
                            <a:pt x="661" y="504"/>
                          </a:lnTo>
                          <a:lnTo>
                            <a:pt x="661" y="504"/>
                          </a:lnTo>
                          <a:lnTo>
                            <a:pt x="661" y="498"/>
                          </a:lnTo>
                          <a:lnTo>
                            <a:pt x="668" y="498"/>
                          </a:lnTo>
                          <a:lnTo>
                            <a:pt x="668" y="498"/>
                          </a:lnTo>
                          <a:lnTo>
                            <a:pt x="668" y="498"/>
                          </a:lnTo>
                          <a:lnTo>
                            <a:pt x="668" y="492"/>
                          </a:lnTo>
                          <a:lnTo>
                            <a:pt x="668" y="492"/>
                          </a:lnTo>
                          <a:lnTo>
                            <a:pt x="668" y="492"/>
                          </a:lnTo>
                          <a:lnTo>
                            <a:pt x="674" y="486"/>
                          </a:lnTo>
                          <a:lnTo>
                            <a:pt x="674" y="486"/>
                          </a:lnTo>
                          <a:lnTo>
                            <a:pt x="674" y="486"/>
                          </a:lnTo>
                          <a:lnTo>
                            <a:pt x="674" y="486"/>
                          </a:lnTo>
                          <a:lnTo>
                            <a:pt x="674" y="480"/>
                          </a:lnTo>
                          <a:lnTo>
                            <a:pt x="680" y="480"/>
                          </a:lnTo>
                          <a:lnTo>
                            <a:pt x="680" y="474"/>
                          </a:lnTo>
                          <a:lnTo>
                            <a:pt x="680" y="474"/>
                          </a:lnTo>
                          <a:lnTo>
                            <a:pt x="680" y="474"/>
                          </a:lnTo>
                          <a:lnTo>
                            <a:pt x="680" y="474"/>
                          </a:lnTo>
                          <a:lnTo>
                            <a:pt x="680" y="468"/>
                          </a:lnTo>
                          <a:lnTo>
                            <a:pt x="680" y="468"/>
                          </a:lnTo>
                          <a:lnTo>
                            <a:pt x="686" y="468"/>
                          </a:lnTo>
                          <a:lnTo>
                            <a:pt x="686" y="462"/>
                          </a:lnTo>
                          <a:lnTo>
                            <a:pt x="686" y="462"/>
                          </a:lnTo>
                          <a:lnTo>
                            <a:pt x="686" y="462"/>
                          </a:lnTo>
                          <a:lnTo>
                            <a:pt x="686" y="456"/>
                          </a:lnTo>
                          <a:lnTo>
                            <a:pt x="692" y="456"/>
                          </a:lnTo>
                          <a:lnTo>
                            <a:pt x="692" y="450"/>
                          </a:lnTo>
                          <a:lnTo>
                            <a:pt x="692" y="450"/>
                          </a:lnTo>
                          <a:lnTo>
                            <a:pt x="692" y="450"/>
                          </a:lnTo>
                          <a:lnTo>
                            <a:pt x="692" y="444"/>
                          </a:lnTo>
                          <a:lnTo>
                            <a:pt x="692" y="444"/>
                          </a:lnTo>
                          <a:lnTo>
                            <a:pt x="692" y="444"/>
                          </a:lnTo>
                          <a:lnTo>
                            <a:pt x="699" y="438"/>
                          </a:lnTo>
                          <a:lnTo>
                            <a:pt x="699" y="438"/>
                          </a:lnTo>
                          <a:lnTo>
                            <a:pt x="699" y="438"/>
                          </a:lnTo>
                          <a:lnTo>
                            <a:pt x="699" y="432"/>
                          </a:lnTo>
                          <a:lnTo>
                            <a:pt x="699" y="432"/>
                          </a:lnTo>
                          <a:lnTo>
                            <a:pt x="699" y="432"/>
                          </a:lnTo>
                          <a:lnTo>
                            <a:pt x="705" y="426"/>
                          </a:lnTo>
                          <a:lnTo>
                            <a:pt x="705" y="426"/>
                          </a:lnTo>
                          <a:lnTo>
                            <a:pt x="705" y="426"/>
                          </a:lnTo>
                          <a:lnTo>
                            <a:pt x="705" y="420"/>
                          </a:lnTo>
                          <a:lnTo>
                            <a:pt x="705" y="420"/>
                          </a:lnTo>
                          <a:lnTo>
                            <a:pt x="705" y="414"/>
                          </a:lnTo>
                          <a:lnTo>
                            <a:pt x="711" y="414"/>
                          </a:lnTo>
                          <a:lnTo>
                            <a:pt x="711" y="414"/>
                          </a:lnTo>
                          <a:lnTo>
                            <a:pt x="711" y="408"/>
                          </a:lnTo>
                          <a:lnTo>
                            <a:pt x="711" y="408"/>
                          </a:lnTo>
                          <a:lnTo>
                            <a:pt x="711" y="408"/>
                          </a:lnTo>
                          <a:lnTo>
                            <a:pt x="711" y="402"/>
                          </a:lnTo>
                          <a:lnTo>
                            <a:pt x="717" y="402"/>
                          </a:lnTo>
                          <a:lnTo>
                            <a:pt x="717" y="396"/>
                          </a:lnTo>
                          <a:lnTo>
                            <a:pt x="717" y="396"/>
                          </a:lnTo>
                          <a:lnTo>
                            <a:pt x="717" y="396"/>
                          </a:lnTo>
                          <a:lnTo>
                            <a:pt x="717" y="390"/>
                          </a:lnTo>
                          <a:lnTo>
                            <a:pt x="724" y="390"/>
                          </a:lnTo>
                          <a:lnTo>
                            <a:pt x="724" y="384"/>
                          </a:lnTo>
                          <a:lnTo>
                            <a:pt x="724" y="384"/>
                          </a:lnTo>
                          <a:lnTo>
                            <a:pt x="724" y="384"/>
                          </a:lnTo>
                          <a:lnTo>
                            <a:pt x="724" y="378"/>
                          </a:lnTo>
                          <a:lnTo>
                            <a:pt x="724" y="378"/>
                          </a:lnTo>
                          <a:lnTo>
                            <a:pt x="724" y="372"/>
                          </a:lnTo>
                          <a:lnTo>
                            <a:pt x="730" y="372"/>
                          </a:lnTo>
                          <a:lnTo>
                            <a:pt x="730" y="372"/>
                          </a:lnTo>
                          <a:lnTo>
                            <a:pt x="730" y="366"/>
                          </a:lnTo>
                          <a:lnTo>
                            <a:pt x="730" y="366"/>
                          </a:lnTo>
                          <a:lnTo>
                            <a:pt x="730" y="366"/>
                          </a:lnTo>
                          <a:lnTo>
                            <a:pt x="730" y="360"/>
                          </a:lnTo>
                          <a:lnTo>
                            <a:pt x="736" y="360"/>
                          </a:lnTo>
                          <a:lnTo>
                            <a:pt x="736" y="354"/>
                          </a:lnTo>
                          <a:lnTo>
                            <a:pt x="736" y="354"/>
                          </a:lnTo>
                          <a:lnTo>
                            <a:pt x="736" y="354"/>
                          </a:lnTo>
                          <a:lnTo>
                            <a:pt x="736" y="348"/>
                          </a:lnTo>
                          <a:lnTo>
                            <a:pt x="736" y="348"/>
                          </a:lnTo>
                          <a:lnTo>
                            <a:pt x="742" y="342"/>
                          </a:lnTo>
                          <a:lnTo>
                            <a:pt x="742" y="342"/>
                          </a:lnTo>
                          <a:lnTo>
                            <a:pt x="742" y="342"/>
                          </a:lnTo>
                          <a:lnTo>
                            <a:pt x="742" y="336"/>
                          </a:lnTo>
                          <a:lnTo>
                            <a:pt x="742" y="336"/>
                          </a:lnTo>
                          <a:lnTo>
                            <a:pt x="742" y="330"/>
                          </a:lnTo>
                          <a:lnTo>
                            <a:pt x="749" y="330"/>
                          </a:lnTo>
                          <a:lnTo>
                            <a:pt x="749" y="330"/>
                          </a:lnTo>
                          <a:lnTo>
                            <a:pt x="749" y="324"/>
                          </a:lnTo>
                          <a:lnTo>
                            <a:pt x="749" y="318"/>
                          </a:lnTo>
                          <a:lnTo>
                            <a:pt x="749" y="318"/>
                          </a:lnTo>
                          <a:lnTo>
                            <a:pt x="749" y="318"/>
                          </a:lnTo>
                          <a:lnTo>
                            <a:pt x="755" y="312"/>
                          </a:lnTo>
                          <a:lnTo>
                            <a:pt x="755" y="318"/>
                          </a:lnTo>
                          <a:lnTo>
                            <a:pt x="755" y="318"/>
                          </a:lnTo>
                          <a:lnTo>
                            <a:pt x="755" y="324"/>
                          </a:lnTo>
                          <a:lnTo>
                            <a:pt x="755" y="336"/>
                          </a:lnTo>
                          <a:lnTo>
                            <a:pt x="755" y="342"/>
                          </a:lnTo>
                          <a:lnTo>
                            <a:pt x="761" y="354"/>
                          </a:lnTo>
                          <a:lnTo>
                            <a:pt x="761" y="384"/>
                          </a:lnTo>
                          <a:lnTo>
                            <a:pt x="761" y="396"/>
                          </a:lnTo>
                          <a:lnTo>
                            <a:pt x="761" y="414"/>
                          </a:lnTo>
                          <a:lnTo>
                            <a:pt x="761" y="426"/>
                          </a:lnTo>
                          <a:lnTo>
                            <a:pt x="761" y="438"/>
                          </a:lnTo>
                          <a:lnTo>
                            <a:pt x="767" y="450"/>
                          </a:lnTo>
                          <a:lnTo>
                            <a:pt x="767" y="462"/>
                          </a:lnTo>
                          <a:lnTo>
                            <a:pt x="767" y="474"/>
                          </a:lnTo>
                          <a:lnTo>
                            <a:pt x="767" y="486"/>
                          </a:lnTo>
                          <a:lnTo>
                            <a:pt x="767" y="498"/>
                          </a:lnTo>
                          <a:lnTo>
                            <a:pt x="767" y="510"/>
                          </a:lnTo>
                          <a:lnTo>
                            <a:pt x="774" y="522"/>
                          </a:lnTo>
                          <a:lnTo>
                            <a:pt x="774" y="534"/>
                          </a:lnTo>
                          <a:lnTo>
                            <a:pt x="774" y="534"/>
                          </a:lnTo>
                          <a:lnTo>
                            <a:pt x="774" y="540"/>
                          </a:lnTo>
                          <a:lnTo>
                            <a:pt x="774" y="546"/>
                          </a:lnTo>
                          <a:lnTo>
                            <a:pt x="774" y="552"/>
                          </a:lnTo>
                          <a:lnTo>
                            <a:pt x="780" y="552"/>
                          </a:lnTo>
                          <a:lnTo>
                            <a:pt x="780" y="558"/>
                          </a:lnTo>
                          <a:lnTo>
                            <a:pt x="780" y="558"/>
                          </a:lnTo>
                          <a:lnTo>
                            <a:pt x="780" y="564"/>
                          </a:lnTo>
                          <a:lnTo>
                            <a:pt x="780" y="564"/>
                          </a:lnTo>
                          <a:lnTo>
                            <a:pt x="780" y="570"/>
                          </a:lnTo>
                          <a:lnTo>
                            <a:pt x="786" y="570"/>
                          </a:lnTo>
                          <a:lnTo>
                            <a:pt x="786" y="576"/>
                          </a:lnTo>
                          <a:lnTo>
                            <a:pt x="786" y="576"/>
                          </a:lnTo>
                          <a:lnTo>
                            <a:pt x="786" y="582"/>
                          </a:lnTo>
                          <a:lnTo>
                            <a:pt x="786" y="582"/>
                          </a:lnTo>
                          <a:lnTo>
                            <a:pt x="786" y="582"/>
                          </a:lnTo>
                          <a:lnTo>
                            <a:pt x="792" y="588"/>
                          </a:lnTo>
                          <a:lnTo>
                            <a:pt x="792" y="588"/>
                          </a:lnTo>
                          <a:lnTo>
                            <a:pt x="792" y="594"/>
                          </a:lnTo>
                          <a:lnTo>
                            <a:pt x="792" y="594"/>
                          </a:lnTo>
                          <a:lnTo>
                            <a:pt x="792" y="594"/>
                          </a:lnTo>
                          <a:lnTo>
                            <a:pt x="792" y="600"/>
                          </a:lnTo>
                          <a:lnTo>
                            <a:pt x="799" y="600"/>
                          </a:lnTo>
                          <a:lnTo>
                            <a:pt x="799" y="600"/>
                          </a:lnTo>
                          <a:lnTo>
                            <a:pt x="799" y="606"/>
                          </a:lnTo>
                          <a:lnTo>
                            <a:pt x="799" y="606"/>
                          </a:lnTo>
                          <a:lnTo>
                            <a:pt x="799" y="606"/>
                          </a:lnTo>
                          <a:lnTo>
                            <a:pt x="799" y="606"/>
                          </a:lnTo>
                          <a:lnTo>
                            <a:pt x="805" y="612"/>
                          </a:lnTo>
                          <a:lnTo>
                            <a:pt x="805" y="612"/>
                          </a:lnTo>
                          <a:lnTo>
                            <a:pt x="805" y="612"/>
                          </a:lnTo>
                          <a:lnTo>
                            <a:pt x="805" y="612"/>
                          </a:lnTo>
                          <a:lnTo>
                            <a:pt x="805" y="618"/>
                          </a:lnTo>
                          <a:lnTo>
                            <a:pt x="805" y="618"/>
                          </a:lnTo>
                          <a:lnTo>
                            <a:pt x="811" y="618"/>
                          </a:lnTo>
                          <a:lnTo>
                            <a:pt x="811" y="618"/>
                          </a:lnTo>
                          <a:lnTo>
                            <a:pt x="811" y="618"/>
                          </a:lnTo>
                          <a:lnTo>
                            <a:pt x="811" y="624"/>
                          </a:lnTo>
                          <a:lnTo>
                            <a:pt x="811" y="624"/>
                          </a:lnTo>
                          <a:lnTo>
                            <a:pt x="811" y="624"/>
                          </a:lnTo>
                          <a:lnTo>
                            <a:pt x="817" y="624"/>
                          </a:lnTo>
                          <a:lnTo>
                            <a:pt x="817" y="624"/>
                          </a:lnTo>
                          <a:lnTo>
                            <a:pt x="817" y="624"/>
                          </a:lnTo>
                          <a:lnTo>
                            <a:pt x="817" y="624"/>
                          </a:lnTo>
                          <a:lnTo>
                            <a:pt x="817" y="624"/>
                          </a:lnTo>
                          <a:lnTo>
                            <a:pt x="817" y="624"/>
                          </a:lnTo>
                          <a:lnTo>
                            <a:pt x="824" y="624"/>
                          </a:lnTo>
                          <a:lnTo>
                            <a:pt x="824" y="624"/>
                          </a:lnTo>
                          <a:lnTo>
                            <a:pt x="824" y="624"/>
                          </a:lnTo>
                          <a:lnTo>
                            <a:pt x="824" y="624"/>
                          </a:lnTo>
                          <a:lnTo>
                            <a:pt x="824" y="624"/>
                          </a:lnTo>
                          <a:lnTo>
                            <a:pt x="824" y="624"/>
                          </a:lnTo>
                          <a:lnTo>
                            <a:pt x="830" y="624"/>
                          </a:lnTo>
                          <a:lnTo>
                            <a:pt x="830" y="624"/>
                          </a:lnTo>
                          <a:lnTo>
                            <a:pt x="830" y="624"/>
                          </a:lnTo>
                          <a:lnTo>
                            <a:pt x="830" y="624"/>
                          </a:lnTo>
                          <a:lnTo>
                            <a:pt x="830" y="624"/>
                          </a:lnTo>
                          <a:lnTo>
                            <a:pt x="830" y="624"/>
                          </a:lnTo>
                          <a:lnTo>
                            <a:pt x="836" y="624"/>
                          </a:lnTo>
                          <a:lnTo>
                            <a:pt x="836" y="624"/>
                          </a:lnTo>
                          <a:lnTo>
                            <a:pt x="836" y="624"/>
                          </a:lnTo>
                          <a:lnTo>
                            <a:pt x="836" y="624"/>
                          </a:lnTo>
                          <a:lnTo>
                            <a:pt x="836" y="618"/>
                          </a:lnTo>
                          <a:lnTo>
                            <a:pt x="836" y="618"/>
                          </a:lnTo>
                          <a:lnTo>
                            <a:pt x="842" y="618"/>
                          </a:lnTo>
                          <a:lnTo>
                            <a:pt x="842" y="618"/>
                          </a:lnTo>
                          <a:lnTo>
                            <a:pt x="842" y="618"/>
                          </a:lnTo>
                          <a:lnTo>
                            <a:pt x="842" y="612"/>
                          </a:lnTo>
                          <a:lnTo>
                            <a:pt x="842" y="612"/>
                          </a:lnTo>
                          <a:lnTo>
                            <a:pt x="842" y="612"/>
                          </a:lnTo>
                          <a:lnTo>
                            <a:pt x="848" y="612"/>
                          </a:lnTo>
                          <a:lnTo>
                            <a:pt x="848" y="606"/>
                          </a:lnTo>
                          <a:lnTo>
                            <a:pt x="848" y="606"/>
                          </a:lnTo>
                          <a:lnTo>
                            <a:pt x="848" y="606"/>
                          </a:lnTo>
                          <a:lnTo>
                            <a:pt x="848" y="606"/>
                          </a:lnTo>
                          <a:lnTo>
                            <a:pt x="848" y="600"/>
                          </a:lnTo>
                          <a:lnTo>
                            <a:pt x="855" y="600"/>
                          </a:lnTo>
                          <a:lnTo>
                            <a:pt x="855" y="600"/>
                          </a:lnTo>
                          <a:lnTo>
                            <a:pt x="855" y="594"/>
                          </a:lnTo>
                          <a:lnTo>
                            <a:pt x="855" y="594"/>
                          </a:lnTo>
                          <a:lnTo>
                            <a:pt x="855" y="594"/>
                          </a:lnTo>
                          <a:lnTo>
                            <a:pt x="855" y="588"/>
                          </a:lnTo>
                          <a:lnTo>
                            <a:pt x="861" y="588"/>
                          </a:lnTo>
                          <a:lnTo>
                            <a:pt x="861" y="582"/>
                          </a:lnTo>
                          <a:lnTo>
                            <a:pt x="861" y="582"/>
                          </a:lnTo>
                          <a:lnTo>
                            <a:pt x="861" y="582"/>
                          </a:lnTo>
                          <a:lnTo>
                            <a:pt x="861" y="576"/>
                          </a:lnTo>
                          <a:lnTo>
                            <a:pt x="861" y="576"/>
                          </a:lnTo>
                          <a:lnTo>
                            <a:pt x="867" y="570"/>
                          </a:lnTo>
                          <a:lnTo>
                            <a:pt x="867" y="570"/>
                          </a:lnTo>
                          <a:lnTo>
                            <a:pt x="867" y="564"/>
                          </a:lnTo>
                          <a:lnTo>
                            <a:pt x="867" y="564"/>
                          </a:lnTo>
                          <a:lnTo>
                            <a:pt x="867" y="558"/>
                          </a:lnTo>
                          <a:lnTo>
                            <a:pt x="867" y="558"/>
                          </a:lnTo>
                          <a:lnTo>
                            <a:pt x="873" y="552"/>
                          </a:lnTo>
                          <a:lnTo>
                            <a:pt x="873" y="552"/>
                          </a:lnTo>
                          <a:lnTo>
                            <a:pt x="873" y="546"/>
                          </a:lnTo>
                          <a:lnTo>
                            <a:pt x="873" y="540"/>
                          </a:lnTo>
                          <a:lnTo>
                            <a:pt x="873" y="534"/>
                          </a:lnTo>
                          <a:lnTo>
                            <a:pt x="873" y="522"/>
                          </a:lnTo>
                          <a:lnTo>
                            <a:pt x="880" y="516"/>
                          </a:lnTo>
                          <a:lnTo>
                            <a:pt x="880" y="510"/>
                          </a:lnTo>
                          <a:lnTo>
                            <a:pt x="880" y="498"/>
                          </a:lnTo>
                          <a:lnTo>
                            <a:pt x="880" y="486"/>
                          </a:lnTo>
                          <a:lnTo>
                            <a:pt x="880" y="474"/>
                          </a:lnTo>
                          <a:lnTo>
                            <a:pt x="880" y="462"/>
                          </a:lnTo>
                          <a:lnTo>
                            <a:pt x="886" y="450"/>
                          </a:lnTo>
                          <a:lnTo>
                            <a:pt x="886" y="438"/>
                          </a:lnTo>
                          <a:lnTo>
                            <a:pt x="886" y="426"/>
                          </a:lnTo>
                          <a:lnTo>
                            <a:pt x="886" y="414"/>
                          </a:lnTo>
                          <a:lnTo>
                            <a:pt x="886" y="384"/>
                          </a:lnTo>
                          <a:lnTo>
                            <a:pt x="886" y="372"/>
                          </a:lnTo>
                          <a:lnTo>
                            <a:pt x="892" y="354"/>
                          </a:lnTo>
                          <a:lnTo>
                            <a:pt x="892" y="342"/>
                          </a:lnTo>
                          <a:lnTo>
                            <a:pt x="892" y="336"/>
                          </a:lnTo>
                          <a:lnTo>
                            <a:pt x="892" y="324"/>
                          </a:lnTo>
                          <a:lnTo>
                            <a:pt x="892" y="318"/>
                          </a:lnTo>
                          <a:lnTo>
                            <a:pt x="892" y="318"/>
                          </a:lnTo>
                          <a:lnTo>
                            <a:pt x="892" y="312"/>
                          </a:lnTo>
                          <a:lnTo>
                            <a:pt x="898" y="318"/>
                          </a:lnTo>
                          <a:lnTo>
                            <a:pt x="898" y="318"/>
                          </a:lnTo>
                          <a:lnTo>
                            <a:pt x="898" y="324"/>
                          </a:lnTo>
                          <a:lnTo>
                            <a:pt x="898" y="324"/>
                          </a:lnTo>
                          <a:lnTo>
                            <a:pt x="898" y="330"/>
                          </a:lnTo>
                          <a:lnTo>
                            <a:pt x="905" y="330"/>
                          </a:lnTo>
                          <a:lnTo>
                            <a:pt x="905" y="330"/>
                          </a:lnTo>
                          <a:lnTo>
                            <a:pt x="905" y="336"/>
                          </a:lnTo>
                          <a:lnTo>
                            <a:pt x="905" y="336"/>
                          </a:lnTo>
                          <a:lnTo>
                            <a:pt x="905" y="342"/>
                          </a:lnTo>
                          <a:lnTo>
                            <a:pt x="905" y="342"/>
                          </a:lnTo>
                          <a:lnTo>
                            <a:pt x="911" y="342"/>
                          </a:lnTo>
                          <a:lnTo>
                            <a:pt x="911" y="348"/>
                          </a:lnTo>
                          <a:lnTo>
                            <a:pt x="911" y="348"/>
                          </a:lnTo>
                          <a:lnTo>
                            <a:pt x="911" y="354"/>
                          </a:lnTo>
                          <a:lnTo>
                            <a:pt x="911" y="354"/>
                          </a:lnTo>
                          <a:lnTo>
                            <a:pt x="911" y="354"/>
                          </a:lnTo>
                          <a:lnTo>
                            <a:pt x="917" y="360"/>
                          </a:lnTo>
                          <a:lnTo>
                            <a:pt x="917" y="360"/>
                          </a:lnTo>
                          <a:lnTo>
                            <a:pt x="917" y="366"/>
                          </a:lnTo>
                          <a:lnTo>
                            <a:pt x="917" y="366"/>
                          </a:lnTo>
                          <a:lnTo>
                            <a:pt x="917" y="366"/>
                          </a:lnTo>
                          <a:lnTo>
                            <a:pt x="917" y="372"/>
                          </a:lnTo>
                          <a:lnTo>
                            <a:pt x="917" y="372"/>
                          </a:lnTo>
                          <a:lnTo>
                            <a:pt x="923" y="372"/>
                          </a:lnTo>
                          <a:lnTo>
                            <a:pt x="923" y="378"/>
                          </a:lnTo>
                          <a:lnTo>
                            <a:pt x="923" y="384"/>
                          </a:lnTo>
                          <a:lnTo>
                            <a:pt x="923" y="384"/>
                          </a:lnTo>
                          <a:lnTo>
                            <a:pt x="923" y="384"/>
                          </a:lnTo>
                          <a:lnTo>
                            <a:pt x="930" y="390"/>
                          </a:lnTo>
                          <a:lnTo>
                            <a:pt x="930" y="390"/>
                          </a:lnTo>
                          <a:lnTo>
                            <a:pt x="930" y="390"/>
                          </a:lnTo>
                          <a:lnTo>
                            <a:pt x="930" y="396"/>
                          </a:lnTo>
                          <a:lnTo>
                            <a:pt x="930" y="396"/>
                          </a:lnTo>
                          <a:lnTo>
                            <a:pt x="930" y="396"/>
                          </a:lnTo>
                          <a:lnTo>
                            <a:pt x="936" y="402"/>
                          </a:lnTo>
                          <a:lnTo>
                            <a:pt x="936" y="402"/>
                          </a:lnTo>
                          <a:lnTo>
                            <a:pt x="936" y="408"/>
                          </a:lnTo>
                          <a:lnTo>
                            <a:pt x="936" y="408"/>
                          </a:lnTo>
                          <a:lnTo>
                            <a:pt x="936" y="408"/>
                          </a:lnTo>
                          <a:lnTo>
                            <a:pt x="936" y="414"/>
                          </a:lnTo>
                          <a:lnTo>
                            <a:pt x="942" y="414"/>
                          </a:lnTo>
                          <a:lnTo>
                            <a:pt x="942" y="414"/>
                          </a:lnTo>
                          <a:lnTo>
                            <a:pt x="942" y="420"/>
                          </a:lnTo>
                          <a:lnTo>
                            <a:pt x="942" y="420"/>
                          </a:lnTo>
                          <a:lnTo>
                            <a:pt x="942" y="426"/>
                          </a:lnTo>
                          <a:lnTo>
                            <a:pt x="942" y="426"/>
                          </a:lnTo>
                          <a:lnTo>
                            <a:pt x="942" y="426"/>
                          </a:lnTo>
                          <a:lnTo>
                            <a:pt x="948" y="432"/>
                          </a:lnTo>
                          <a:lnTo>
                            <a:pt x="948" y="432"/>
                          </a:lnTo>
                          <a:lnTo>
                            <a:pt x="948" y="432"/>
                          </a:lnTo>
                          <a:lnTo>
                            <a:pt x="948" y="438"/>
                          </a:lnTo>
                          <a:lnTo>
                            <a:pt x="948" y="438"/>
                          </a:lnTo>
                          <a:lnTo>
                            <a:pt x="948" y="438"/>
                          </a:lnTo>
                          <a:lnTo>
                            <a:pt x="955" y="444"/>
                          </a:lnTo>
                          <a:lnTo>
                            <a:pt x="955" y="444"/>
                          </a:lnTo>
                          <a:lnTo>
                            <a:pt x="955" y="450"/>
                          </a:lnTo>
                          <a:lnTo>
                            <a:pt x="955" y="450"/>
                          </a:lnTo>
                          <a:lnTo>
                            <a:pt x="955" y="450"/>
                          </a:lnTo>
                          <a:lnTo>
                            <a:pt x="961" y="456"/>
                          </a:lnTo>
                          <a:lnTo>
                            <a:pt x="961" y="456"/>
                          </a:lnTo>
                          <a:lnTo>
                            <a:pt x="961" y="456"/>
                          </a:lnTo>
                          <a:lnTo>
                            <a:pt x="961" y="462"/>
                          </a:lnTo>
                          <a:lnTo>
                            <a:pt x="961" y="462"/>
                          </a:lnTo>
                          <a:lnTo>
                            <a:pt x="961" y="462"/>
                          </a:lnTo>
                          <a:lnTo>
                            <a:pt x="961" y="468"/>
                          </a:lnTo>
                          <a:lnTo>
                            <a:pt x="967" y="468"/>
                          </a:lnTo>
                          <a:lnTo>
                            <a:pt x="967" y="468"/>
                          </a:lnTo>
                          <a:lnTo>
                            <a:pt x="967" y="474"/>
                          </a:lnTo>
                          <a:lnTo>
                            <a:pt x="967" y="474"/>
                          </a:lnTo>
                          <a:lnTo>
                            <a:pt x="967" y="474"/>
                          </a:lnTo>
                          <a:lnTo>
                            <a:pt x="967" y="474"/>
                          </a:lnTo>
                          <a:lnTo>
                            <a:pt x="973" y="480"/>
                          </a:lnTo>
                          <a:lnTo>
                            <a:pt x="973" y="480"/>
                          </a:lnTo>
                          <a:lnTo>
                            <a:pt x="973" y="486"/>
                          </a:lnTo>
                          <a:lnTo>
                            <a:pt x="973" y="486"/>
                          </a:lnTo>
                          <a:lnTo>
                            <a:pt x="973" y="486"/>
                          </a:lnTo>
                          <a:lnTo>
                            <a:pt x="973" y="486"/>
                          </a:lnTo>
                          <a:lnTo>
                            <a:pt x="980" y="492"/>
                          </a:lnTo>
                          <a:lnTo>
                            <a:pt x="980" y="492"/>
                          </a:lnTo>
                          <a:lnTo>
                            <a:pt x="980" y="492"/>
                          </a:lnTo>
                          <a:lnTo>
                            <a:pt x="980" y="498"/>
                          </a:lnTo>
                          <a:lnTo>
                            <a:pt x="980" y="498"/>
                          </a:lnTo>
                          <a:lnTo>
                            <a:pt x="980" y="498"/>
                          </a:lnTo>
                          <a:lnTo>
                            <a:pt x="986" y="498"/>
                          </a:lnTo>
                          <a:lnTo>
                            <a:pt x="986" y="504"/>
                          </a:lnTo>
                          <a:lnTo>
                            <a:pt x="986" y="504"/>
                          </a:lnTo>
                          <a:lnTo>
                            <a:pt x="986" y="510"/>
                          </a:lnTo>
                          <a:lnTo>
                            <a:pt x="986" y="510"/>
                          </a:lnTo>
                          <a:lnTo>
                            <a:pt x="992" y="510"/>
                          </a:lnTo>
                          <a:lnTo>
                            <a:pt x="992" y="510"/>
                          </a:lnTo>
                          <a:lnTo>
                            <a:pt x="992" y="516"/>
                          </a:lnTo>
                          <a:lnTo>
                            <a:pt x="992" y="516"/>
                          </a:lnTo>
                          <a:lnTo>
                            <a:pt x="992" y="516"/>
                          </a:lnTo>
                          <a:lnTo>
                            <a:pt x="992" y="516"/>
                          </a:lnTo>
                          <a:lnTo>
                            <a:pt x="998" y="516"/>
                          </a:lnTo>
                          <a:lnTo>
                            <a:pt x="998" y="522"/>
                          </a:lnTo>
                          <a:lnTo>
                            <a:pt x="998" y="522"/>
                          </a:lnTo>
                          <a:lnTo>
                            <a:pt x="998" y="522"/>
                          </a:lnTo>
                          <a:lnTo>
                            <a:pt x="998" y="528"/>
                          </a:lnTo>
                          <a:lnTo>
                            <a:pt x="998" y="528"/>
                          </a:lnTo>
                          <a:lnTo>
                            <a:pt x="998" y="528"/>
                          </a:lnTo>
                          <a:lnTo>
                            <a:pt x="1004" y="528"/>
                          </a:lnTo>
                          <a:lnTo>
                            <a:pt x="1004" y="528"/>
                          </a:lnTo>
                          <a:lnTo>
                            <a:pt x="1004" y="534"/>
                          </a:lnTo>
                          <a:lnTo>
                            <a:pt x="1004" y="534"/>
                          </a:lnTo>
                          <a:lnTo>
                            <a:pt x="1004" y="534"/>
                          </a:lnTo>
                          <a:lnTo>
                            <a:pt x="1004" y="534"/>
                          </a:lnTo>
                          <a:lnTo>
                            <a:pt x="1011" y="540"/>
                          </a:lnTo>
                          <a:lnTo>
                            <a:pt x="1011" y="540"/>
                          </a:lnTo>
                          <a:lnTo>
                            <a:pt x="1011" y="540"/>
                          </a:lnTo>
                          <a:lnTo>
                            <a:pt x="1011" y="540"/>
                          </a:lnTo>
                          <a:lnTo>
                            <a:pt x="1011" y="540"/>
                          </a:lnTo>
                          <a:lnTo>
                            <a:pt x="1011" y="546"/>
                          </a:lnTo>
                          <a:lnTo>
                            <a:pt x="1017" y="546"/>
                          </a:lnTo>
                          <a:lnTo>
                            <a:pt x="1017" y="546"/>
                          </a:lnTo>
                          <a:lnTo>
                            <a:pt x="1017" y="546"/>
                          </a:lnTo>
                          <a:lnTo>
                            <a:pt x="1017" y="546"/>
                          </a:lnTo>
                          <a:lnTo>
                            <a:pt x="1017" y="552"/>
                          </a:lnTo>
                          <a:lnTo>
                            <a:pt x="1023" y="552"/>
                          </a:lnTo>
                          <a:lnTo>
                            <a:pt x="1023" y="552"/>
                          </a:lnTo>
                          <a:lnTo>
                            <a:pt x="1023" y="552"/>
                          </a:lnTo>
                          <a:lnTo>
                            <a:pt x="1023" y="552"/>
                          </a:lnTo>
                          <a:lnTo>
                            <a:pt x="1023" y="552"/>
                          </a:lnTo>
                          <a:lnTo>
                            <a:pt x="1023" y="558"/>
                          </a:lnTo>
                          <a:lnTo>
                            <a:pt x="1029" y="558"/>
                          </a:lnTo>
                          <a:lnTo>
                            <a:pt x="1029" y="558"/>
                          </a:lnTo>
                          <a:lnTo>
                            <a:pt x="1029" y="558"/>
                          </a:lnTo>
                          <a:lnTo>
                            <a:pt x="1029" y="558"/>
                          </a:lnTo>
                          <a:lnTo>
                            <a:pt x="1029" y="558"/>
                          </a:lnTo>
                          <a:lnTo>
                            <a:pt x="1029" y="558"/>
                          </a:lnTo>
                          <a:lnTo>
                            <a:pt x="1036" y="564"/>
                          </a:lnTo>
                          <a:lnTo>
                            <a:pt x="1036" y="564"/>
                          </a:lnTo>
                          <a:lnTo>
                            <a:pt x="1036" y="564"/>
                          </a:lnTo>
                          <a:lnTo>
                            <a:pt x="1036" y="564"/>
                          </a:lnTo>
                          <a:lnTo>
                            <a:pt x="1036" y="564"/>
                          </a:lnTo>
                          <a:lnTo>
                            <a:pt x="1036" y="564"/>
                          </a:lnTo>
                          <a:lnTo>
                            <a:pt x="1036" y="564"/>
                          </a:lnTo>
                          <a:lnTo>
                            <a:pt x="1042" y="564"/>
                          </a:lnTo>
                          <a:lnTo>
                            <a:pt x="1042" y="564"/>
                          </a:lnTo>
                          <a:lnTo>
                            <a:pt x="1042" y="564"/>
                          </a:lnTo>
                          <a:lnTo>
                            <a:pt x="1042" y="564"/>
                          </a:lnTo>
                          <a:lnTo>
                            <a:pt x="1042" y="558"/>
                          </a:lnTo>
                          <a:lnTo>
                            <a:pt x="1042" y="558"/>
                          </a:lnTo>
                          <a:lnTo>
                            <a:pt x="1048" y="552"/>
                          </a:lnTo>
                          <a:lnTo>
                            <a:pt x="1048" y="552"/>
                          </a:lnTo>
                          <a:lnTo>
                            <a:pt x="1048" y="546"/>
                          </a:lnTo>
                          <a:lnTo>
                            <a:pt x="1048" y="540"/>
                          </a:lnTo>
                          <a:lnTo>
                            <a:pt x="1048" y="540"/>
                          </a:lnTo>
                          <a:lnTo>
                            <a:pt x="1048" y="534"/>
                          </a:lnTo>
                          <a:lnTo>
                            <a:pt x="1054" y="528"/>
                          </a:lnTo>
                          <a:lnTo>
                            <a:pt x="1054" y="522"/>
                          </a:lnTo>
                          <a:lnTo>
                            <a:pt x="1054" y="516"/>
                          </a:lnTo>
                          <a:lnTo>
                            <a:pt x="1054" y="516"/>
                          </a:lnTo>
                          <a:lnTo>
                            <a:pt x="1054" y="510"/>
                          </a:lnTo>
                          <a:lnTo>
                            <a:pt x="1061" y="498"/>
                          </a:lnTo>
                          <a:lnTo>
                            <a:pt x="1061" y="498"/>
                          </a:lnTo>
                          <a:lnTo>
                            <a:pt x="1061" y="492"/>
                          </a:lnTo>
                          <a:lnTo>
                            <a:pt x="1061" y="486"/>
                          </a:lnTo>
                          <a:lnTo>
                            <a:pt x="1061" y="480"/>
                          </a:lnTo>
                          <a:lnTo>
                            <a:pt x="1061" y="474"/>
                          </a:lnTo>
                          <a:lnTo>
                            <a:pt x="1067" y="468"/>
                          </a:lnTo>
                          <a:lnTo>
                            <a:pt x="1067" y="462"/>
                          </a:lnTo>
                          <a:lnTo>
                            <a:pt x="1067" y="456"/>
                          </a:lnTo>
                          <a:lnTo>
                            <a:pt x="1067" y="450"/>
                          </a:lnTo>
                          <a:lnTo>
                            <a:pt x="1067" y="444"/>
                          </a:lnTo>
                          <a:lnTo>
                            <a:pt x="1067" y="438"/>
                          </a:lnTo>
                          <a:lnTo>
                            <a:pt x="1067" y="432"/>
                          </a:lnTo>
                          <a:lnTo>
                            <a:pt x="1073" y="426"/>
                          </a:lnTo>
                          <a:lnTo>
                            <a:pt x="1073" y="420"/>
                          </a:lnTo>
                          <a:lnTo>
                            <a:pt x="1073" y="414"/>
                          </a:lnTo>
                          <a:lnTo>
                            <a:pt x="1073" y="408"/>
                          </a:lnTo>
                          <a:lnTo>
                            <a:pt x="1073" y="402"/>
                          </a:lnTo>
                          <a:lnTo>
                            <a:pt x="1073" y="396"/>
                          </a:lnTo>
                          <a:lnTo>
                            <a:pt x="1079" y="390"/>
                          </a:lnTo>
                          <a:lnTo>
                            <a:pt x="1079" y="378"/>
                          </a:lnTo>
                          <a:lnTo>
                            <a:pt x="1079" y="372"/>
                          </a:lnTo>
                          <a:lnTo>
                            <a:pt x="1079" y="360"/>
                          </a:lnTo>
                          <a:lnTo>
                            <a:pt x="1079" y="354"/>
                          </a:lnTo>
                          <a:lnTo>
                            <a:pt x="1079" y="348"/>
                          </a:lnTo>
                          <a:lnTo>
                            <a:pt x="1086" y="342"/>
                          </a:lnTo>
                          <a:lnTo>
                            <a:pt x="1086" y="336"/>
                          </a:lnTo>
                          <a:lnTo>
                            <a:pt x="1086" y="324"/>
                          </a:lnTo>
                          <a:lnTo>
                            <a:pt x="1086" y="318"/>
                          </a:lnTo>
                          <a:lnTo>
                            <a:pt x="1086" y="312"/>
                          </a:lnTo>
                          <a:lnTo>
                            <a:pt x="1086" y="306"/>
                          </a:lnTo>
                          <a:lnTo>
                            <a:pt x="1092" y="288"/>
                          </a:lnTo>
                          <a:lnTo>
                            <a:pt x="1092" y="282"/>
                          </a:lnTo>
                          <a:lnTo>
                            <a:pt x="1092" y="276"/>
                          </a:lnTo>
                          <a:lnTo>
                            <a:pt x="1092" y="270"/>
                          </a:lnTo>
                          <a:lnTo>
                            <a:pt x="1092" y="258"/>
                          </a:lnTo>
                          <a:lnTo>
                            <a:pt x="1092" y="252"/>
                          </a:lnTo>
                          <a:lnTo>
                            <a:pt x="1098" y="246"/>
                          </a:lnTo>
                          <a:lnTo>
                            <a:pt x="1098" y="234"/>
                          </a:lnTo>
                          <a:lnTo>
                            <a:pt x="1098" y="228"/>
                          </a:lnTo>
                          <a:lnTo>
                            <a:pt x="1098" y="216"/>
                          </a:lnTo>
                          <a:lnTo>
                            <a:pt x="1098" y="210"/>
                          </a:lnTo>
                          <a:lnTo>
                            <a:pt x="1098" y="204"/>
                          </a:lnTo>
                          <a:lnTo>
                            <a:pt x="1104" y="192"/>
                          </a:lnTo>
                          <a:lnTo>
                            <a:pt x="1104" y="186"/>
                          </a:lnTo>
                          <a:lnTo>
                            <a:pt x="1104" y="174"/>
                          </a:lnTo>
                          <a:lnTo>
                            <a:pt x="1104" y="168"/>
                          </a:lnTo>
                          <a:lnTo>
                            <a:pt x="1104" y="156"/>
                          </a:lnTo>
                          <a:lnTo>
                            <a:pt x="1104" y="150"/>
                          </a:lnTo>
                          <a:lnTo>
                            <a:pt x="1111" y="138"/>
                          </a:lnTo>
                          <a:lnTo>
                            <a:pt x="1111" y="132"/>
                          </a:lnTo>
                          <a:lnTo>
                            <a:pt x="1111" y="120"/>
                          </a:lnTo>
                          <a:lnTo>
                            <a:pt x="1111" y="108"/>
                          </a:lnTo>
                          <a:lnTo>
                            <a:pt x="1111" y="102"/>
                          </a:lnTo>
                          <a:lnTo>
                            <a:pt x="1111" y="84"/>
                          </a:lnTo>
                          <a:lnTo>
                            <a:pt x="1117" y="78"/>
                          </a:lnTo>
                          <a:lnTo>
                            <a:pt x="1117" y="72"/>
                          </a:lnTo>
                          <a:lnTo>
                            <a:pt x="1117" y="60"/>
                          </a:lnTo>
                          <a:lnTo>
                            <a:pt x="1117" y="42"/>
                          </a:lnTo>
                          <a:lnTo>
                            <a:pt x="1117" y="36"/>
                          </a:lnTo>
                          <a:lnTo>
                            <a:pt x="1117" y="24"/>
                          </a:lnTo>
                          <a:lnTo>
                            <a:pt x="1123" y="12"/>
                          </a:lnTo>
                          <a:lnTo>
                            <a:pt x="1123" y="6"/>
                          </a:lnTo>
                          <a:lnTo>
                            <a:pt x="1123" y="0"/>
                          </a:lnTo>
                          <a:lnTo>
                            <a:pt x="1123" y="0"/>
                          </a:lnTo>
                          <a:lnTo>
                            <a:pt x="1123" y="6"/>
                          </a:lnTo>
                          <a:lnTo>
                            <a:pt x="1123" y="18"/>
                          </a:lnTo>
                          <a:lnTo>
                            <a:pt x="1129" y="42"/>
                          </a:lnTo>
                          <a:lnTo>
                            <a:pt x="1129" y="66"/>
                          </a:lnTo>
                          <a:lnTo>
                            <a:pt x="1129" y="132"/>
                          </a:lnTo>
                          <a:lnTo>
                            <a:pt x="1129" y="168"/>
                          </a:lnTo>
                          <a:lnTo>
                            <a:pt x="1129" y="204"/>
                          </a:lnTo>
                          <a:lnTo>
                            <a:pt x="1129" y="240"/>
                          </a:lnTo>
                          <a:lnTo>
                            <a:pt x="1136" y="270"/>
                          </a:lnTo>
                          <a:lnTo>
                            <a:pt x="1136" y="306"/>
                          </a:lnTo>
                          <a:lnTo>
                            <a:pt x="1136" y="336"/>
                          </a:lnTo>
                          <a:lnTo>
                            <a:pt x="1136" y="360"/>
                          </a:lnTo>
                          <a:lnTo>
                            <a:pt x="1136" y="384"/>
                          </a:lnTo>
                          <a:lnTo>
                            <a:pt x="1136" y="402"/>
                          </a:lnTo>
                          <a:lnTo>
                            <a:pt x="1142" y="420"/>
                          </a:lnTo>
                          <a:lnTo>
                            <a:pt x="1142" y="432"/>
                          </a:lnTo>
                          <a:lnTo>
                            <a:pt x="1142" y="450"/>
                          </a:lnTo>
                          <a:lnTo>
                            <a:pt x="1142" y="456"/>
                          </a:lnTo>
                          <a:lnTo>
                            <a:pt x="1142" y="462"/>
                          </a:lnTo>
                          <a:lnTo>
                            <a:pt x="1142" y="462"/>
                          </a:lnTo>
                          <a:lnTo>
                            <a:pt x="1148" y="462"/>
                          </a:lnTo>
                          <a:lnTo>
                            <a:pt x="1148" y="462"/>
                          </a:lnTo>
                          <a:lnTo>
                            <a:pt x="1148" y="456"/>
                          </a:lnTo>
                          <a:lnTo>
                            <a:pt x="1148" y="450"/>
                          </a:lnTo>
                          <a:lnTo>
                            <a:pt x="1148" y="444"/>
                          </a:lnTo>
                          <a:lnTo>
                            <a:pt x="1148" y="432"/>
                          </a:lnTo>
                          <a:lnTo>
                            <a:pt x="1154" y="420"/>
                          </a:lnTo>
                          <a:lnTo>
                            <a:pt x="1154" y="390"/>
                          </a:lnTo>
                          <a:lnTo>
                            <a:pt x="1154" y="378"/>
                          </a:lnTo>
                          <a:lnTo>
                            <a:pt x="1154" y="366"/>
                          </a:lnTo>
                          <a:lnTo>
                            <a:pt x="1154" y="348"/>
                          </a:lnTo>
                          <a:lnTo>
                            <a:pt x="1154" y="336"/>
                          </a:lnTo>
                          <a:lnTo>
                            <a:pt x="1160" y="324"/>
                          </a:lnTo>
                          <a:lnTo>
                            <a:pt x="1160" y="318"/>
                          </a:lnTo>
                          <a:lnTo>
                            <a:pt x="1160" y="312"/>
                          </a:lnTo>
                          <a:lnTo>
                            <a:pt x="1160" y="306"/>
                          </a:lnTo>
                          <a:lnTo>
                            <a:pt x="1160" y="306"/>
                          </a:lnTo>
                          <a:lnTo>
                            <a:pt x="1160" y="306"/>
                          </a:lnTo>
                          <a:lnTo>
                            <a:pt x="1167" y="318"/>
                          </a:lnTo>
                          <a:lnTo>
                            <a:pt x="1167" y="324"/>
                          </a:lnTo>
                          <a:lnTo>
                            <a:pt x="1167" y="330"/>
                          </a:lnTo>
                          <a:lnTo>
                            <a:pt x="1167" y="336"/>
                          </a:lnTo>
                          <a:lnTo>
                            <a:pt x="1167" y="342"/>
                          </a:lnTo>
                          <a:lnTo>
                            <a:pt x="1167" y="348"/>
                          </a:lnTo>
                          <a:lnTo>
                            <a:pt x="1173" y="354"/>
                          </a:lnTo>
                          <a:lnTo>
                            <a:pt x="1173" y="360"/>
                          </a:lnTo>
                          <a:lnTo>
                            <a:pt x="1173" y="372"/>
                          </a:lnTo>
                          <a:lnTo>
                            <a:pt x="1173" y="372"/>
                          </a:lnTo>
                          <a:lnTo>
                            <a:pt x="1173" y="378"/>
                          </a:lnTo>
                          <a:lnTo>
                            <a:pt x="1173" y="384"/>
                          </a:lnTo>
                          <a:lnTo>
                            <a:pt x="1179" y="390"/>
                          </a:lnTo>
                          <a:lnTo>
                            <a:pt x="1179" y="396"/>
                          </a:lnTo>
                          <a:lnTo>
                            <a:pt x="1179" y="402"/>
                          </a:lnTo>
                          <a:lnTo>
                            <a:pt x="1179" y="408"/>
                          </a:lnTo>
                          <a:lnTo>
                            <a:pt x="1179" y="414"/>
                          </a:lnTo>
                          <a:lnTo>
                            <a:pt x="1179" y="420"/>
                          </a:lnTo>
                          <a:lnTo>
                            <a:pt x="1185" y="426"/>
                          </a:lnTo>
                          <a:lnTo>
                            <a:pt x="1185" y="432"/>
                          </a:lnTo>
                          <a:lnTo>
                            <a:pt x="1185" y="438"/>
                          </a:lnTo>
                          <a:lnTo>
                            <a:pt x="1185" y="444"/>
                          </a:lnTo>
                          <a:lnTo>
                            <a:pt x="1185" y="450"/>
                          </a:lnTo>
                          <a:lnTo>
                            <a:pt x="1185" y="456"/>
                          </a:lnTo>
                          <a:lnTo>
                            <a:pt x="1192" y="462"/>
                          </a:lnTo>
                          <a:lnTo>
                            <a:pt x="1192" y="468"/>
                          </a:lnTo>
                          <a:lnTo>
                            <a:pt x="1192" y="468"/>
                          </a:lnTo>
                          <a:lnTo>
                            <a:pt x="1192" y="474"/>
                          </a:lnTo>
                          <a:lnTo>
                            <a:pt x="1192" y="480"/>
                          </a:lnTo>
                          <a:lnTo>
                            <a:pt x="1192" y="486"/>
                          </a:lnTo>
                          <a:lnTo>
                            <a:pt x="1198" y="486"/>
                          </a:lnTo>
                          <a:lnTo>
                            <a:pt x="1198" y="492"/>
                          </a:lnTo>
                          <a:lnTo>
                            <a:pt x="1198" y="498"/>
                          </a:lnTo>
                          <a:lnTo>
                            <a:pt x="1198" y="498"/>
                          </a:lnTo>
                          <a:lnTo>
                            <a:pt x="1198" y="510"/>
                          </a:lnTo>
                          <a:lnTo>
                            <a:pt x="1198" y="510"/>
                          </a:lnTo>
                          <a:lnTo>
                            <a:pt x="1204" y="516"/>
                          </a:lnTo>
                          <a:lnTo>
                            <a:pt x="1204" y="516"/>
                          </a:lnTo>
                          <a:lnTo>
                            <a:pt x="1204" y="522"/>
                          </a:lnTo>
                          <a:lnTo>
                            <a:pt x="1204" y="522"/>
                          </a:lnTo>
                          <a:lnTo>
                            <a:pt x="1204" y="534"/>
                          </a:lnTo>
                          <a:lnTo>
                            <a:pt x="1204" y="534"/>
                          </a:lnTo>
                          <a:lnTo>
                            <a:pt x="1210" y="540"/>
                          </a:lnTo>
                          <a:lnTo>
                            <a:pt x="1210" y="540"/>
                          </a:lnTo>
                          <a:lnTo>
                            <a:pt x="1210" y="546"/>
                          </a:lnTo>
                          <a:lnTo>
                            <a:pt x="1210" y="546"/>
                          </a:lnTo>
                          <a:lnTo>
                            <a:pt x="1210" y="552"/>
                          </a:lnTo>
                          <a:lnTo>
                            <a:pt x="1210" y="558"/>
                          </a:lnTo>
                          <a:lnTo>
                            <a:pt x="1217" y="558"/>
                          </a:lnTo>
                          <a:lnTo>
                            <a:pt x="1217" y="564"/>
                          </a:lnTo>
                          <a:lnTo>
                            <a:pt x="1217" y="564"/>
                          </a:lnTo>
                          <a:lnTo>
                            <a:pt x="1217" y="570"/>
                          </a:lnTo>
                          <a:lnTo>
                            <a:pt x="1217" y="576"/>
                          </a:lnTo>
                          <a:lnTo>
                            <a:pt x="1217" y="576"/>
                          </a:lnTo>
                          <a:lnTo>
                            <a:pt x="1223" y="582"/>
                          </a:lnTo>
                          <a:lnTo>
                            <a:pt x="1223" y="582"/>
                          </a:lnTo>
                          <a:lnTo>
                            <a:pt x="1223" y="588"/>
                          </a:lnTo>
                          <a:lnTo>
                            <a:pt x="1223" y="588"/>
                          </a:lnTo>
                          <a:lnTo>
                            <a:pt x="1223" y="588"/>
                          </a:lnTo>
                          <a:lnTo>
                            <a:pt x="1223" y="594"/>
                          </a:lnTo>
                          <a:lnTo>
                            <a:pt x="1229" y="594"/>
                          </a:lnTo>
                          <a:lnTo>
                            <a:pt x="1229" y="600"/>
                          </a:lnTo>
                          <a:lnTo>
                            <a:pt x="1229" y="600"/>
                          </a:lnTo>
                          <a:lnTo>
                            <a:pt x="1229" y="600"/>
                          </a:lnTo>
                          <a:lnTo>
                            <a:pt x="1229" y="600"/>
                          </a:lnTo>
                          <a:lnTo>
                            <a:pt x="1229" y="606"/>
                          </a:lnTo>
                          <a:lnTo>
                            <a:pt x="1235" y="606"/>
                          </a:lnTo>
                          <a:lnTo>
                            <a:pt x="1235" y="612"/>
                          </a:lnTo>
                          <a:lnTo>
                            <a:pt x="1235" y="612"/>
                          </a:lnTo>
                          <a:lnTo>
                            <a:pt x="1235" y="612"/>
                          </a:lnTo>
                          <a:lnTo>
                            <a:pt x="1235" y="612"/>
                          </a:lnTo>
                          <a:lnTo>
                            <a:pt x="1235" y="618"/>
                          </a:lnTo>
                          <a:lnTo>
                            <a:pt x="1242" y="618"/>
                          </a:lnTo>
                          <a:lnTo>
                            <a:pt x="1242" y="618"/>
                          </a:lnTo>
                          <a:lnTo>
                            <a:pt x="1242" y="618"/>
                          </a:lnTo>
                          <a:lnTo>
                            <a:pt x="1242" y="618"/>
                          </a:lnTo>
                          <a:lnTo>
                            <a:pt x="1242" y="624"/>
                          </a:lnTo>
                          <a:lnTo>
                            <a:pt x="1242" y="624"/>
                          </a:lnTo>
                          <a:lnTo>
                            <a:pt x="1248" y="624"/>
                          </a:lnTo>
                          <a:lnTo>
                            <a:pt x="1248" y="618"/>
                          </a:lnTo>
                          <a:lnTo>
                            <a:pt x="1248" y="618"/>
                          </a:lnTo>
                          <a:lnTo>
                            <a:pt x="1248" y="618"/>
                          </a:lnTo>
                          <a:lnTo>
                            <a:pt x="1248" y="618"/>
                          </a:lnTo>
                          <a:lnTo>
                            <a:pt x="1248" y="618"/>
                          </a:lnTo>
                          <a:lnTo>
                            <a:pt x="1248" y="618"/>
                          </a:lnTo>
                          <a:lnTo>
                            <a:pt x="1254" y="618"/>
                          </a:lnTo>
                          <a:lnTo>
                            <a:pt x="1254" y="612"/>
                          </a:lnTo>
                          <a:lnTo>
                            <a:pt x="1254" y="612"/>
                          </a:lnTo>
                          <a:lnTo>
                            <a:pt x="1254" y="612"/>
                          </a:lnTo>
                          <a:lnTo>
                            <a:pt x="1254" y="612"/>
                          </a:lnTo>
                          <a:lnTo>
                            <a:pt x="1260" y="612"/>
                          </a:lnTo>
                          <a:lnTo>
                            <a:pt x="1260" y="606"/>
                          </a:lnTo>
                          <a:lnTo>
                            <a:pt x="1260" y="606"/>
                          </a:lnTo>
                          <a:lnTo>
                            <a:pt x="1260" y="606"/>
                          </a:lnTo>
                          <a:lnTo>
                            <a:pt x="1260" y="606"/>
                          </a:lnTo>
                          <a:lnTo>
                            <a:pt x="1260" y="600"/>
                          </a:lnTo>
                          <a:lnTo>
                            <a:pt x="1267" y="600"/>
                          </a:lnTo>
                          <a:lnTo>
                            <a:pt x="1267" y="600"/>
                          </a:lnTo>
                          <a:lnTo>
                            <a:pt x="1267" y="594"/>
                          </a:lnTo>
                          <a:lnTo>
                            <a:pt x="1267" y="594"/>
                          </a:lnTo>
                          <a:lnTo>
                            <a:pt x="1267" y="594"/>
                          </a:lnTo>
                          <a:lnTo>
                            <a:pt x="1267" y="588"/>
                          </a:lnTo>
                          <a:lnTo>
                            <a:pt x="1273" y="588"/>
                          </a:lnTo>
                          <a:lnTo>
                            <a:pt x="1273" y="588"/>
                          </a:lnTo>
                          <a:lnTo>
                            <a:pt x="1273" y="582"/>
                          </a:lnTo>
                          <a:lnTo>
                            <a:pt x="1273" y="582"/>
                          </a:lnTo>
                          <a:lnTo>
                            <a:pt x="1273" y="582"/>
                          </a:lnTo>
                          <a:lnTo>
                            <a:pt x="1273" y="576"/>
                          </a:lnTo>
                          <a:lnTo>
                            <a:pt x="1273" y="576"/>
                          </a:lnTo>
                          <a:lnTo>
                            <a:pt x="1279" y="576"/>
                          </a:lnTo>
                          <a:lnTo>
                            <a:pt x="1279" y="570"/>
                          </a:lnTo>
                          <a:lnTo>
                            <a:pt x="1279" y="570"/>
                          </a:lnTo>
                          <a:lnTo>
                            <a:pt x="1279" y="564"/>
                          </a:lnTo>
                          <a:lnTo>
                            <a:pt x="1279" y="558"/>
                          </a:lnTo>
                          <a:lnTo>
                            <a:pt x="1285" y="558"/>
                          </a:lnTo>
                          <a:lnTo>
                            <a:pt x="1285" y="558"/>
                          </a:lnTo>
                          <a:lnTo>
                            <a:pt x="1285" y="552"/>
                          </a:lnTo>
                          <a:lnTo>
                            <a:pt x="1285" y="546"/>
                          </a:lnTo>
                          <a:lnTo>
                            <a:pt x="1285" y="546"/>
                          </a:lnTo>
                          <a:lnTo>
                            <a:pt x="1285" y="546"/>
                          </a:lnTo>
                          <a:lnTo>
                            <a:pt x="1292" y="540"/>
                          </a:lnTo>
                          <a:lnTo>
                            <a:pt x="1292" y="540"/>
                          </a:lnTo>
                          <a:lnTo>
                            <a:pt x="1292" y="534"/>
                          </a:lnTo>
                          <a:lnTo>
                            <a:pt x="1292" y="528"/>
                          </a:lnTo>
                          <a:lnTo>
                            <a:pt x="1292" y="528"/>
                          </a:lnTo>
                          <a:lnTo>
                            <a:pt x="1292" y="522"/>
                          </a:lnTo>
                          <a:lnTo>
                            <a:pt x="1298" y="516"/>
                          </a:lnTo>
                          <a:lnTo>
                            <a:pt x="1298" y="516"/>
                          </a:lnTo>
                          <a:lnTo>
                            <a:pt x="1298" y="510"/>
                          </a:lnTo>
                          <a:lnTo>
                            <a:pt x="1298" y="510"/>
                          </a:lnTo>
                          <a:lnTo>
                            <a:pt x="1298" y="504"/>
                          </a:lnTo>
                          <a:lnTo>
                            <a:pt x="1298" y="498"/>
                          </a:lnTo>
                          <a:lnTo>
                            <a:pt x="1304" y="498"/>
                          </a:lnTo>
                          <a:lnTo>
                            <a:pt x="1304" y="492"/>
                          </a:lnTo>
                          <a:lnTo>
                            <a:pt x="1304" y="492"/>
                          </a:lnTo>
                          <a:lnTo>
                            <a:pt x="1304" y="486"/>
                          </a:lnTo>
                          <a:lnTo>
                            <a:pt x="1304" y="480"/>
                          </a:lnTo>
                          <a:lnTo>
                            <a:pt x="1304" y="480"/>
                          </a:lnTo>
                          <a:lnTo>
                            <a:pt x="1304" y="474"/>
                          </a:lnTo>
                          <a:lnTo>
                            <a:pt x="1310" y="468"/>
                          </a:lnTo>
                          <a:lnTo>
                            <a:pt x="1310" y="468"/>
                          </a:lnTo>
                          <a:lnTo>
                            <a:pt x="1310" y="462"/>
                          </a:lnTo>
                          <a:lnTo>
                            <a:pt x="1310" y="456"/>
                          </a:lnTo>
                          <a:lnTo>
                            <a:pt x="1310" y="450"/>
                          </a:lnTo>
                          <a:lnTo>
                            <a:pt x="1316" y="444"/>
                          </a:lnTo>
                          <a:lnTo>
                            <a:pt x="1316" y="438"/>
                          </a:lnTo>
                          <a:lnTo>
                            <a:pt x="1316" y="438"/>
                          </a:lnTo>
                          <a:lnTo>
                            <a:pt x="1316" y="432"/>
                          </a:lnTo>
                          <a:lnTo>
                            <a:pt x="1316" y="426"/>
                          </a:lnTo>
                          <a:lnTo>
                            <a:pt x="1316" y="420"/>
                          </a:lnTo>
                          <a:lnTo>
                            <a:pt x="1323" y="414"/>
                          </a:lnTo>
                          <a:lnTo>
                            <a:pt x="1323" y="408"/>
                          </a:lnTo>
                          <a:lnTo>
                            <a:pt x="1323" y="408"/>
                          </a:lnTo>
                          <a:lnTo>
                            <a:pt x="1323" y="402"/>
                          </a:lnTo>
                          <a:lnTo>
                            <a:pt x="1323" y="396"/>
                          </a:lnTo>
                          <a:lnTo>
                            <a:pt x="1323" y="396"/>
                          </a:lnTo>
                          <a:lnTo>
                            <a:pt x="1323" y="390"/>
                          </a:lnTo>
                          <a:lnTo>
                            <a:pt x="1329" y="390"/>
                          </a:lnTo>
                          <a:lnTo>
                            <a:pt x="1329" y="396"/>
                          </a:lnTo>
                          <a:lnTo>
                            <a:pt x="1329" y="396"/>
                          </a:lnTo>
                          <a:lnTo>
                            <a:pt x="1329" y="402"/>
                          </a:lnTo>
                          <a:lnTo>
                            <a:pt x="1329" y="408"/>
                          </a:lnTo>
                          <a:lnTo>
                            <a:pt x="1335" y="414"/>
                          </a:lnTo>
                          <a:lnTo>
                            <a:pt x="1335" y="414"/>
                          </a:lnTo>
                          <a:lnTo>
                            <a:pt x="1335" y="420"/>
                          </a:lnTo>
                          <a:lnTo>
                            <a:pt x="1335" y="426"/>
                          </a:lnTo>
                          <a:lnTo>
                            <a:pt x="1335" y="432"/>
                          </a:lnTo>
                          <a:lnTo>
                            <a:pt x="1335" y="432"/>
                          </a:lnTo>
                          <a:lnTo>
                            <a:pt x="1341" y="444"/>
                          </a:lnTo>
                          <a:lnTo>
                            <a:pt x="1341" y="444"/>
                          </a:lnTo>
                          <a:lnTo>
                            <a:pt x="1341" y="450"/>
                          </a:lnTo>
                          <a:lnTo>
                            <a:pt x="1341" y="456"/>
                          </a:lnTo>
                          <a:lnTo>
                            <a:pt x="1341" y="456"/>
                          </a:lnTo>
                          <a:lnTo>
                            <a:pt x="1341" y="462"/>
                          </a:lnTo>
                          <a:lnTo>
                            <a:pt x="1341" y="468"/>
                          </a:lnTo>
                          <a:lnTo>
                            <a:pt x="1348" y="474"/>
                          </a:lnTo>
                          <a:lnTo>
                            <a:pt x="1348" y="474"/>
                          </a:lnTo>
                          <a:lnTo>
                            <a:pt x="1348" y="480"/>
                          </a:lnTo>
                          <a:lnTo>
                            <a:pt x="1348" y="486"/>
                          </a:lnTo>
                          <a:lnTo>
                            <a:pt x="1348" y="492"/>
                          </a:lnTo>
                          <a:lnTo>
                            <a:pt x="1354" y="498"/>
                          </a:lnTo>
                          <a:lnTo>
                            <a:pt x="1354" y="498"/>
                          </a:lnTo>
                          <a:lnTo>
                            <a:pt x="1354" y="504"/>
                          </a:lnTo>
                          <a:lnTo>
                            <a:pt x="1354" y="510"/>
                          </a:lnTo>
                          <a:lnTo>
                            <a:pt x="1354" y="510"/>
                          </a:lnTo>
                          <a:lnTo>
                            <a:pt x="1354" y="516"/>
                          </a:lnTo>
                          <a:lnTo>
                            <a:pt x="1360" y="516"/>
                          </a:lnTo>
                          <a:lnTo>
                            <a:pt x="1360" y="522"/>
                          </a:lnTo>
                          <a:lnTo>
                            <a:pt x="1360" y="528"/>
                          </a:lnTo>
                          <a:lnTo>
                            <a:pt x="1360" y="528"/>
                          </a:lnTo>
                          <a:lnTo>
                            <a:pt x="1360" y="534"/>
                          </a:lnTo>
                          <a:lnTo>
                            <a:pt x="1360" y="534"/>
                          </a:lnTo>
                          <a:lnTo>
                            <a:pt x="1360" y="540"/>
                          </a:lnTo>
                          <a:lnTo>
                            <a:pt x="1366" y="540"/>
                          </a:lnTo>
                          <a:lnTo>
                            <a:pt x="1366" y="546"/>
                          </a:lnTo>
                          <a:lnTo>
                            <a:pt x="1366" y="552"/>
                          </a:lnTo>
                          <a:lnTo>
                            <a:pt x="1366" y="552"/>
                          </a:lnTo>
                          <a:lnTo>
                            <a:pt x="1366" y="552"/>
                          </a:lnTo>
                          <a:lnTo>
                            <a:pt x="1366" y="558"/>
                          </a:lnTo>
                          <a:lnTo>
                            <a:pt x="1373" y="558"/>
                          </a:lnTo>
                          <a:lnTo>
                            <a:pt x="1373" y="564"/>
                          </a:lnTo>
                          <a:lnTo>
                            <a:pt x="1373" y="564"/>
                          </a:lnTo>
                          <a:lnTo>
                            <a:pt x="1373" y="570"/>
                          </a:lnTo>
                          <a:lnTo>
                            <a:pt x="1373" y="570"/>
                          </a:lnTo>
                          <a:lnTo>
                            <a:pt x="1373" y="576"/>
                          </a:lnTo>
                          <a:lnTo>
                            <a:pt x="1379" y="576"/>
                          </a:lnTo>
                          <a:lnTo>
                            <a:pt x="1379" y="582"/>
                          </a:lnTo>
                          <a:lnTo>
                            <a:pt x="1379" y="582"/>
                          </a:lnTo>
                          <a:lnTo>
                            <a:pt x="1379" y="582"/>
                          </a:lnTo>
                          <a:lnTo>
                            <a:pt x="1379" y="588"/>
                          </a:lnTo>
                          <a:lnTo>
                            <a:pt x="1385" y="588"/>
                          </a:lnTo>
                          <a:lnTo>
                            <a:pt x="1385" y="594"/>
                          </a:lnTo>
                          <a:lnTo>
                            <a:pt x="1385" y="594"/>
                          </a:lnTo>
                          <a:lnTo>
                            <a:pt x="1385" y="594"/>
                          </a:lnTo>
                          <a:lnTo>
                            <a:pt x="1385" y="600"/>
                          </a:lnTo>
                          <a:lnTo>
                            <a:pt x="1385" y="600"/>
                          </a:lnTo>
                          <a:lnTo>
                            <a:pt x="1391" y="600"/>
                          </a:lnTo>
                          <a:lnTo>
                            <a:pt x="1391" y="606"/>
                          </a:lnTo>
                          <a:lnTo>
                            <a:pt x="1391" y="606"/>
                          </a:lnTo>
                          <a:lnTo>
                            <a:pt x="1391" y="606"/>
                          </a:lnTo>
                          <a:lnTo>
                            <a:pt x="1391" y="606"/>
                          </a:lnTo>
                          <a:lnTo>
                            <a:pt x="1391" y="612"/>
                          </a:lnTo>
                          <a:lnTo>
                            <a:pt x="1391" y="612"/>
                          </a:lnTo>
                          <a:lnTo>
                            <a:pt x="1398" y="612"/>
                          </a:lnTo>
                          <a:lnTo>
                            <a:pt x="1398" y="612"/>
                          </a:lnTo>
                          <a:lnTo>
                            <a:pt x="1398" y="612"/>
                          </a:lnTo>
                          <a:lnTo>
                            <a:pt x="1398" y="618"/>
                          </a:lnTo>
                          <a:lnTo>
                            <a:pt x="1398" y="618"/>
                          </a:lnTo>
                          <a:lnTo>
                            <a:pt x="1398" y="618"/>
                          </a:lnTo>
                          <a:lnTo>
                            <a:pt x="1404" y="618"/>
                          </a:lnTo>
                          <a:lnTo>
                            <a:pt x="1404" y="618"/>
                          </a:lnTo>
                          <a:lnTo>
                            <a:pt x="1404" y="618"/>
                          </a:lnTo>
                          <a:lnTo>
                            <a:pt x="1404" y="624"/>
                          </a:lnTo>
                          <a:lnTo>
                            <a:pt x="1404" y="624"/>
                          </a:lnTo>
                          <a:lnTo>
                            <a:pt x="1410" y="624"/>
                          </a:lnTo>
                          <a:lnTo>
                            <a:pt x="1410" y="624"/>
                          </a:lnTo>
                          <a:lnTo>
                            <a:pt x="1410" y="624"/>
                          </a:lnTo>
                          <a:lnTo>
                            <a:pt x="1410" y="624"/>
                          </a:lnTo>
                          <a:lnTo>
                            <a:pt x="1410" y="624"/>
                          </a:lnTo>
                          <a:lnTo>
                            <a:pt x="1410" y="624"/>
                          </a:lnTo>
                          <a:lnTo>
                            <a:pt x="1410" y="624"/>
                          </a:lnTo>
                          <a:lnTo>
                            <a:pt x="1416" y="618"/>
                          </a:lnTo>
                          <a:lnTo>
                            <a:pt x="1416" y="618"/>
                          </a:lnTo>
                          <a:lnTo>
                            <a:pt x="1416" y="618"/>
                          </a:lnTo>
                          <a:lnTo>
                            <a:pt x="1416" y="618"/>
                          </a:lnTo>
                          <a:lnTo>
                            <a:pt x="1416" y="612"/>
                          </a:lnTo>
                          <a:lnTo>
                            <a:pt x="1423" y="612"/>
                          </a:lnTo>
                          <a:lnTo>
                            <a:pt x="1423" y="612"/>
                          </a:lnTo>
                          <a:lnTo>
                            <a:pt x="1423" y="612"/>
                          </a:lnTo>
                          <a:lnTo>
                            <a:pt x="1423" y="606"/>
                          </a:lnTo>
                          <a:lnTo>
                            <a:pt x="1423" y="606"/>
                          </a:lnTo>
                          <a:lnTo>
                            <a:pt x="1423" y="600"/>
                          </a:lnTo>
                          <a:lnTo>
                            <a:pt x="1429" y="600"/>
                          </a:lnTo>
                          <a:lnTo>
                            <a:pt x="1429" y="600"/>
                          </a:lnTo>
                          <a:lnTo>
                            <a:pt x="1429" y="594"/>
                          </a:lnTo>
                          <a:lnTo>
                            <a:pt x="1429" y="594"/>
                          </a:lnTo>
                          <a:lnTo>
                            <a:pt x="1429" y="588"/>
                          </a:lnTo>
                          <a:lnTo>
                            <a:pt x="1429" y="588"/>
                          </a:lnTo>
                          <a:lnTo>
                            <a:pt x="1429" y="588"/>
                          </a:lnTo>
                          <a:lnTo>
                            <a:pt x="1435" y="582"/>
                          </a:lnTo>
                          <a:lnTo>
                            <a:pt x="1435" y="582"/>
                          </a:lnTo>
                          <a:lnTo>
                            <a:pt x="1435" y="576"/>
                          </a:lnTo>
                          <a:lnTo>
                            <a:pt x="1435" y="576"/>
                          </a:lnTo>
                          <a:lnTo>
                            <a:pt x="1435" y="570"/>
                          </a:lnTo>
                          <a:lnTo>
                            <a:pt x="1435" y="570"/>
                          </a:lnTo>
                          <a:lnTo>
                            <a:pt x="1441" y="564"/>
                          </a:lnTo>
                          <a:lnTo>
                            <a:pt x="1441" y="564"/>
                          </a:lnTo>
                          <a:lnTo>
                            <a:pt x="1441" y="558"/>
                          </a:lnTo>
                          <a:lnTo>
                            <a:pt x="1441" y="558"/>
                          </a:lnTo>
                          <a:lnTo>
                            <a:pt x="1441" y="552"/>
                          </a:lnTo>
                          <a:lnTo>
                            <a:pt x="1448" y="546"/>
                          </a:lnTo>
                          <a:lnTo>
                            <a:pt x="1448" y="540"/>
                          </a:lnTo>
                          <a:lnTo>
                            <a:pt x="1448" y="540"/>
                          </a:lnTo>
                          <a:lnTo>
                            <a:pt x="1448" y="534"/>
                          </a:lnTo>
                          <a:lnTo>
                            <a:pt x="1448" y="534"/>
                          </a:lnTo>
                          <a:lnTo>
                            <a:pt x="1448" y="528"/>
                          </a:lnTo>
                          <a:lnTo>
                            <a:pt x="1448" y="528"/>
                          </a:lnTo>
                          <a:lnTo>
                            <a:pt x="1454" y="516"/>
                          </a:lnTo>
                          <a:lnTo>
                            <a:pt x="1454" y="516"/>
                          </a:lnTo>
                          <a:lnTo>
                            <a:pt x="1454" y="510"/>
                          </a:lnTo>
                          <a:lnTo>
                            <a:pt x="1454" y="510"/>
                          </a:lnTo>
                          <a:lnTo>
                            <a:pt x="1454" y="504"/>
                          </a:lnTo>
                          <a:lnTo>
                            <a:pt x="1460" y="498"/>
                          </a:lnTo>
                          <a:lnTo>
                            <a:pt x="1460" y="492"/>
                          </a:lnTo>
                          <a:lnTo>
                            <a:pt x="1460" y="486"/>
                          </a:lnTo>
                          <a:lnTo>
                            <a:pt x="1460" y="486"/>
                          </a:lnTo>
                          <a:lnTo>
                            <a:pt x="1460" y="480"/>
                          </a:lnTo>
                          <a:lnTo>
                            <a:pt x="1460" y="474"/>
                          </a:lnTo>
                          <a:lnTo>
                            <a:pt x="1460" y="468"/>
                          </a:lnTo>
                          <a:lnTo>
                            <a:pt x="1466" y="462"/>
                          </a:lnTo>
                          <a:lnTo>
                            <a:pt x="1466" y="462"/>
                          </a:lnTo>
                          <a:lnTo>
                            <a:pt x="1466" y="456"/>
                          </a:lnTo>
                          <a:lnTo>
                            <a:pt x="1466" y="450"/>
                          </a:lnTo>
                          <a:lnTo>
                            <a:pt x="1466" y="444"/>
                          </a:lnTo>
                          <a:lnTo>
                            <a:pt x="1466" y="438"/>
                          </a:lnTo>
                          <a:lnTo>
                            <a:pt x="1472" y="432"/>
                          </a:lnTo>
                          <a:lnTo>
                            <a:pt x="1472" y="426"/>
                          </a:lnTo>
                          <a:lnTo>
                            <a:pt x="1472" y="420"/>
                          </a:lnTo>
                          <a:lnTo>
                            <a:pt x="1472" y="420"/>
                          </a:lnTo>
                          <a:lnTo>
                            <a:pt x="1472" y="414"/>
                          </a:lnTo>
                          <a:lnTo>
                            <a:pt x="1472" y="408"/>
                          </a:lnTo>
                          <a:lnTo>
                            <a:pt x="1479" y="396"/>
                          </a:lnTo>
                          <a:lnTo>
                            <a:pt x="1479" y="390"/>
                          </a:lnTo>
                          <a:lnTo>
                            <a:pt x="1479" y="384"/>
                          </a:lnTo>
                          <a:lnTo>
                            <a:pt x="1479" y="378"/>
                          </a:lnTo>
                          <a:lnTo>
                            <a:pt x="1479" y="372"/>
                          </a:lnTo>
                          <a:lnTo>
                            <a:pt x="1479" y="366"/>
                          </a:lnTo>
                          <a:lnTo>
                            <a:pt x="1485" y="360"/>
                          </a:lnTo>
                          <a:lnTo>
                            <a:pt x="1485" y="360"/>
                          </a:lnTo>
                          <a:lnTo>
                            <a:pt x="1485" y="348"/>
                          </a:lnTo>
                          <a:lnTo>
                            <a:pt x="1485" y="342"/>
                          </a:lnTo>
                          <a:lnTo>
                            <a:pt x="1485" y="336"/>
                          </a:lnTo>
                          <a:lnTo>
                            <a:pt x="1485" y="330"/>
                          </a:lnTo>
                          <a:lnTo>
                            <a:pt x="1491" y="324"/>
                          </a:lnTo>
                          <a:lnTo>
                            <a:pt x="1491" y="318"/>
                          </a:lnTo>
                          <a:lnTo>
                            <a:pt x="1491" y="312"/>
                          </a:lnTo>
                          <a:lnTo>
                            <a:pt x="1491" y="306"/>
                          </a:lnTo>
                          <a:lnTo>
                            <a:pt x="1491" y="306"/>
                          </a:lnTo>
                          <a:lnTo>
                            <a:pt x="1491" y="306"/>
                          </a:lnTo>
                          <a:lnTo>
                            <a:pt x="1497" y="306"/>
                          </a:lnTo>
                          <a:lnTo>
                            <a:pt x="1497" y="312"/>
                          </a:lnTo>
                          <a:lnTo>
                            <a:pt x="1497" y="318"/>
                          </a:lnTo>
                          <a:lnTo>
                            <a:pt x="1497" y="324"/>
                          </a:lnTo>
                          <a:lnTo>
                            <a:pt x="1497" y="330"/>
                          </a:lnTo>
                          <a:lnTo>
                            <a:pt x="1497" y="336"/>
                          </a:lnTo>
                          <a:lnTo>
                            <a:pt x="1504" y="348"/>
                          </a:lnTo>
                          <a:lnTo>
                            <a:pt x="1504" y="354"/>
                          </a:lnTo>
                          <a:lnTo>
                            <a:pt x="1504" y="360"/>
                          </a:lnTo>
                          <a:lnTo>
                            <a:pt x="1504" y="366"/>
                          </a:lnTo>
                          <a:lnTo>
                            <a:pt x="1504" y="372"/>
                          </a:lnTo>
                          <a:lnTo>
                            <a:pt x="1504" y="378"/>
                          </a:lnTo>
                          <a:lnTo>
                            <a:pt x="1510" y="384"/>
                          </a:lnTo>
                          <a:lnTo>
                            <a:pt x="1510" y="390"/>
                          </a:lnTo>
                          <a:lnTo>
                            <a:pt x="1510" y="396"/>
                          </a:lnTo>
                          <a:lnTo>
                            <a:pt x="1510" y="402"/>
                          </a:lnTo>
                          <a:lnTo>
                            <a:pt x="1510" y="414"/>
                          </a:lnTo>
                          <a:lnTo>
                            <a:pt x="1510" y="420"/>
                          </a:lnTo>
                          <a:lnTo>
                            <a:pt x="1516" y="432"/>
                          </a:lnTo>
                          <a:lnTo>
                            <a:pt x="1516" y="438"/>
                          </a:lnTo>
                          <a:lnTo>
                            <a:pt x="1516" y="438"/>
                          </a:lnTo>
                          <a:lnTo>
                            <a:pt x="1516" y="444"/>
                          </a:lnTo>
                          <a:lnTo>
                            <a:pt x="1516" y="450"/>
                          </a:lnTo>
                          <a:lnTo>
                            <a:pt x="1516" y="456"/>
                          </a:lnTo>
                          <a:lnTo>
                            <a:pt x="1522" y="462"/>
                          </a:lnTo>
                          <a:lnTo>
                            <a:pt x="1522" y="468"/>
                          </a:lnTo>
                          <a:lnTo>
                            <a:pt x="1522" y="474"/>
                          </a:lnTo>
                          <a:lnTo>
                            <a:pt x="1522" y="480"/>
                          </a:lnTo>
                          <a:lnTo>
                            <a:pt x="1522" y="486"/>
                          </a:lnTo>
                          <a:lnTo>
                            <a:pt x="1522" y="492"/>
                          </a:lnTo>
                          <a:lnTo>
                            <a:pt x="1529" y="492"/>
                          </a:lnTo>
                          <a:lnTo>
                            <a:pt x="1529" y="498"/>
                          </a:lnTo>
                          <a:lnTo>
                            <a:pt x="1529" y="504"/>
                          </a:lnTo>
                          <a:lnTo>
                            <a:pt x="1529" y="510"/>
                          </a:lnTo>
                          <a:lnTo>
                            <a:pt x="1529" y="510"/>
                          </a:lnTo>
                          <a:lnTo>
                            <a:pt x="1529" y="516"/>
                          </a:lnTo>
                          <a:lnTo>
                            <a:pt x="1535" y="522"/>
                          </a:lnTo>
                          <a:lnTo>
                            <a:pt x="1535" y="528"/>
                          </a:lnTo>
                          <a:lnTo>
                            <a:pt x="1535" y="534"/>
                          </a:lnTo>
                          <a:lnTo>
                            <a:pt x="1535" y="534"/>
                          </a:lnTo>
                          <a:lnTo>
                            <a:pt x="1535" y="540"/>
                          </a:lnTo>
                          <a:lnTo>
                            <a:pt x="1535" y="546"/>
                          </a:lnTo>
                          <a:lnTo>
                            <a:pt x="1541" y="552"/>
                          </a:lnTo>
                          <a:lnTo>
                            <a:pt x="1541" y="552"/>
                          </a:lnTo>
                          <a:lnTo>
                            <a:pt x="1541" y="558"/>
                          </a:lnTo>
                          <a:lnTo>
                            <a:pt x="1541" y="558"/>
                          </a:lnTo>
                          <a:lnTo>
                            <a:pt x="1541" y="564"/>
                          </a:lnTo>
                          <a:lnTo>
                            <a:pt x="1541" y="564"/>
                          </a:lnTo>
                          <a:lnTo>
                            <a:pt x="1547" y="570"/>
                          </a:lnTo>
                          <a:lnTo>
                            <a:pt x="1547" y="576"/>
                          </a:lnTo>
                          <a:lnTo>
                            <a:pt x="1547" y="582"/>
                          </a:lnTo>
                          <a:lnTo>
                            <a:pt x="1547" y="582"/>
                          </a:lnTo>
                          <a:lnTo>
                            <a:pt x="1547" y="588"/>
                          </a:lnTo>
                          <a:lnTo>
                            <a:pt x="1547" y="588"/>
                          </a:lnTo>
                          <a:lnTo>
                            <a:pt x="1554" y="594"/>
                          </a:lnTo>
                          <a:lnTo>
                            <a:pt x="1554" y="594"/>
                          </a:lnTo>
                          <a:lnTo>
                            <a:pt x="1554" y="594"/>
                          </a:lnTo>
                          <a:lnTo>
                            <a:pt x="1554" y="600"/>
                          </a:lnTo>
                          <a:lnTo>
                            <a:pt x="1554" y="600"/>
                          </a:lnTo>
                          <a:lnTo>
                            <a:pt x="1554" y="606"/>
                          </a:lnTo>
                          <a:lnTo>
                            <a:pt x="1560" y="606"/>
                          </a:lnTo>
                          <a:lnTo>
                            <a:pt x="1560" y="606"/>
                          </a:lnTo>
                          <a:lnTo>
                            <a:pt x="1560" y="612"/>
                          </a:lnTo>
                          <a:lnTo>
                            <a:pt x="1560" y="612"/>
                          </a:lnTo>
                          <a:lnTo>
                            <a:pt x="1560" y="612"/>
                          </a:lnTo>
                          <a:lnTo>
                            <a:pt x="1560" y="618"/>
                          </a:lnTo>
                          <a:lnTo>
                            <a:pt x="1566" y="618"/>
                          </a:lnTo>
                          <a:lnTo>
                            <a:pt x="1566" y="618"/>
                          </a:lnTo>
                          <a:lnTo>
                            <a:pt x="1566" y="624"/>
                          </a:lnTo>
                          <a:lnTo>
                            <a:pt x="1566" y="624"/>
                          </a:lnTo>
                          <a:lnTo>
                            <a:pt x="1566" y="624"/>
                          </a:lnTo>
                          <a:lnTo>
                            <a:pt x="1566" y="624"/>
                          </a:lnTo>
                          <a:lnTo>
                            <a:pt x="1572" y="624"/>
                          </a:lnTo>
                          <a:lnTo>
                            <a:pt x="1572" y="630"/>
                          </a:lnTo>
                          <a:lnTo>
                            <a:pt x="1572" y="630"/>
                          </a:lnTo>
                          <a:lnTo>
                            <a:pt x="1572" y="630"/>
                          </a:lnTo>
                          <a:lnTo>
                            <a:pt x="1572" y="630"/>
                          </a:lnTo>
                          <a:lnTo>
                            <a:pt x="1572" y="630"/>
                          </a:lnTo>
                          <a:lnTo>
                            <a:pt x="1579" y="630"/>
                          </a:lnTo>
                          <a:lnTo>
                            <a:pt x="1579" y="630"/>
                          </a:lnTo>
                          <a:lnTo>
                            <a:pt x="1579" y="630"/>
                          </a:lnTo>
                          <a:lnTo>
                            <a:pt x="1579" y="630"/>
                          </a:lnTo>
                          <a:lnTo>
                            <a:pt x="1579" y="630"/>
                          </a:lnTo>
                          <a:lnTo>
                            <a:pt x="1579" y="630"/>
                          </a:lnTo>
                          <a:lnTo>
                            <a:pt x="1585" y="630"/>
                          </a:lnTo>
                          <a:lnTo>
                            <a:pt x="1585" y="630"/>
                          </a:lnTo>
                          <a:lnTo>
                            <a:pt x="1585" y="624"/>
                          </a:lnTo>
                          <a:lnTo>
                            <a:pt x="1585" y="624"/>
                          </a:lnTo>
                          <a:lnTo>
                            <a:pt x="1585" y="624"/>
                          </a:lnTo>
                          <a:lnTo>
                            <a:pt x="1585" y="624"/>
                          </a:lnTo>
                          <a:lnTo>
                            <a:pt x="1591" y="624"/>
                          </a:lnTo>
                          <a:lnTo>
                            <a:pt x="1591" y="618"/>
                          </a:lnTo>
                          <a:lnTo>
                            <a:pt x="1591" y="618"/>
                          </a:lnTo>
                          <a:lnTo>
                            <a:pt x="1591" y="618"/>
                          </a:lnTo>
                          <a:lnTo>
                            <a:pt x="1591" y="612"/>
                          </a:lnTo>
                          <a:lnTo>
                            <a:pt x="1591" y="612"/>
                          </a:lnTo>
                          <a:lnTo>
                            <a:pt x="1597" y="612"/>
                          </a:lnTo>
                          <a:lnTo>
                            <a:pt x="1597" y="606"/>
                          </a:lnTo>
                          <a:lnTo>
                            <a:pt x="1597" y="606"/>
                          </a:lnTo>
                          <a:lnTo>
                            <a:pt x="1597" y="606"/>
                          </a:lnTo>
                          <a:lnTo>
                            <a:pt x="1597" y="600"/>
                          </a:lnTo>
                          <a:lnTo>
                            <a:pt x="1597" y="600"/>
                          </a:lnTo>
                          <a:lnTo>
                            <a:pt x="1603" y="594"/>
                          </a:lnTo>
                          <a:lnTo>
                            <a:pt x="1603" y="594"/>
                          </a:lnTo>
                          <a:lnTo>
                            <a:pt x="1603" y="594"/>
                          </a:lnTo>
                          <a:lnTo>
                            <a:pt x="1603" y="588"/>
                          </a:lnTo>
                          <a:lnTo>
                            <a:pt x="1603" y="588"/>
                          </a:lnTo>
                          <a:lnTo>
                            <a:pt x="1603" y="582"/>
                          </a:lnTo>
                          <a:lnTo>
                            <a:pt x="1603" y="582"/>
                          </a:lnTo>
                          <a:lnTo>
                            <a:pt x="1610" y="576"/>
                          </a:lnTo>
                          <a:lnTo>
                            <a:pt x="1610" y="570"/>
                          </a:lnTo>
                          <a:lnTo>
                            <a:pt x="1610" y="564"/>
                          </a:lnTo>
                          <a:lnTo>
                            <a:pt x="1610" y="564"/>
                          </a:lnTo>
                          <a:lnTo>
                            <a:pt x="1610" y="558"/>
                          </a:lnTo>
                          <a:lnTo>
                            <a:pt x="1616" y="558"/>
                          </a:lnTo>
                          <a:lnTo>
                            <a:pt x="1616" y="552"/>
                          </a:lnTo>
                          <a:lnTo>
                            <a:pt x="1616" y="546"/>
                          </a:lnTo>
                          <a:lnTo>
                            <a:pt x="1616" y="546"/>
                          </a:lnTo>
                          <a:lnTo>
                            <a:pt x="1616" y="540"/>
                          </a:lnTo>
                          <a:lnTo>
                            <a:pt x="1616" y="534"/>
                          </a:lnTo>
                          <a:lnTo>
                            <a:pt x="1622" y="528"/>
                          </a:lnTo>
                          <a:lnTo>
                            <a:pt x="1622" y="528"/>
                          </a:lnTo>
                          <a:lnTo>
                            <a:pt x="1622" y="522"/>
                          </a:lnTo>
                          <a:lnTo>
                            <a:pt x="1622" y="522"/>
                          </a:lnTo>
                          <a:lnTo>
                            <a:pt x="1622" y="510"/>
                          </a:lnTo>
                          <a:lnTo>
                            <a:pt x="1622" y="510"/>
                          </a:lnTo>
                          <a:lnTo>
                            <a:pt x="1628" y="504"/>
                          </a:lnTo>
                          <a:lnTo>
                            <a:pt x="1628" y="498"/>
                          </a:lnTo>
                          <a:lnTo>
                            <a:pt x="1628" y="492"/>
                          </a:lnTo>
                          <a:lnTo>
                            <a:pt x="1628" y="486"/>
                          </a:lnTo>
                          <a:lnTo>
                            <a:pt x="1628" y="486"/>
                          </a:lnTo>
                          <a:lnTo>
                            <a:pt x="1628" y="480"/>
                          </a:lnTo>
                          <a:lnTo>
                            <a:pt x="1635" y="474"/>
                          </a:lnTo>
                          <a:lnTo>
                            <a:pt x="1635" y="468"/>
                          </a:lnTo>
                          <a:lnTo>
                            <a:pt x="1635" y="462"/>
                          </a:lnTo>
                          <a:lnTo>
                            <a:pt x="1635" y="456"/>
                          </a:lnTo>
                          <a:lnTo>
                            <a:pt x="1635" y="450"/>
                          </a:lnTo>
                          <a:lnTo>
                            <a:pt x="1635" y="444"/>
                          </a:lnTo>
                          <a:lnTo>
                            <a:pt x="1635" y="438"/>
                          </a:lnTo>
                          <a:lnTo>
                            <a:pt x="1641" y="432"/>
                          </a:lnTo>
                          <a:lnTo>
                            <a:pt x="1641" y="420"/>
                          </a:lnTo>
                          <a:lnTo>
                            <a:pt x="1641" y="414"/>
                          </a:lnTo>
                          <a:lnTo>
                            <a:pt x="1641" y="408"/>
                          </a:lnTo>
                          <a:lnTo>
                            <a:pt x="1641" y="402"/>
                          </a:lnTo>
                          <a:lnTo>
                            <a:pt x="1647" y="396"/>
                          </a:lnTo>
                          <a:lnTo>
                            <a:pt x="1647" y="390"/>
                          </a:lnTo>
                          <a:lnTo>
                            <a:pt x="1647" y="384"/>
                          </a:lnTo>
                          <a:lnTo>
                            <a:pt x="1647" y="378"/>
                          </a:lnTo>
                          <a:lnTo>
                            <a:pt x="1647" y="372"/>
                          </a:lnTo>
                          <a:lnTo>
                            <a:pt x="1647" y="366"/>
                          </a:lnTo>
                          <a:lnTo>
                            <a:pt x="1653" y="354"/>
                          </a:lnTo>
                          <a:lnTo>
                            <a:pt x="1653" y="348"/>
                          </a:lnTo>
                          <a:lnTo>
                            <a:pt x="1653" y="342"/>
                          </a:lnTo>
                          <a:lnTo>
                            <a:pt x="1653" y="336"/>
                          </a:lnTo>
                          <a:lnTo>
                            <a:pt x="1653" y="330"/>
                          </a:lnTo>
                          <a:lnTo>
                            <a:pt x="1653" y="324"/>
                          </a:lnTo>
                          <a:lnTo>
                            <a:pt x="1660" y="318"/>
                          </a:lnTo>
                          <a:lnTo>
                            <a:pt x="1660" y="312"/>
                          </a:lnTo>
                          <a:lnTo>
                            <a:pt x="1660" y="300"/>
                          </a:lnTo>
                          <a:lnTo>
                            <a:pt x="1660" y="288"/>
                          </a:lnTo>
                          <a:lnTo>
                            <a:pt x="1660" y="282"/>
                          </a:lnTo>
                          <a:lnTo>
                            <a:pt x="1660" y="282"/>
                          </a:lnTo>
                          <a:lnTo>
                            <a:pt x="1666" y="282"/>
                          </a:lnTo>
                          <a:lnTo>
                            <a:pt x="1666" y="282"/>
                          </a:lnTo>
                          <a:lnTo>
                            <a:pt x="1666" y="288"/>
                          </a:lnTo>
                          <a:lnTo>
                            <a:pt x="1666" y="300"/>
                          </a:lnTo>
                          <a:lnTo>
                            <a:pt x="1666" y="306"/>
                          </a:lnTo>
                          <a:lnTo>
                            <a:pt x="1666" y="324"/>
                          </a:lnTo>
                          <a:lnTo>
                            <a:pt x="1672" y="336"/>
                          </a:lnTo>
                          <a:lnTo>
                            <a:pt x="1672" y="354"/>
                          </a:lnTo>
                          <a:lnTo>
                            <a:pt x="1672" y="366"/>
                          </a:lnTo>
                          <a:lnTo>
                            <a:pt x="1672" y="384"/>
                          </a:lnTo>
                          <a:lnTo>
                            <a:pt x="1672" y="396"/>
                          </a:lnTo>
                          <a:lnTo>
                            <a:pt x="1672" y="408"/>
                          </a:lnTo>
                          <a:lnTo>
                            <a:pt x="1678" y="432"/>
                          </a:lnTo>
                          <a:lnTo>
                            <a:pt x="1678" y="450"/>
                          </a:lnTo>
                          <a:lnTo>
                            <a:pt x="1678" y="462"/>
                          </a:lnTo>
                          <a:lnTo>
                            <a:pt x="1678" y="468"/>
                          </a:lnTo>
                          <a:lnTo>
                            <a:pt x="1678" y="480"/>
                          </a:lnTo>
                          <a:lnTo>
                            <a:pt x="1678" y="492"/>
                          </a:lnTo>
                          <a:lnTo>
                            <a:pt x="1685" y="504"/>
                          </a:lnTo>
                          <a:lnTo>
                            <a:pt x="1685" y="516"/>
                          </a:lnTo>
                          <a:lnTo>
                            <a:pt x="1685" y="522"/>
                          </a:lnTo>
                          <a:lnTo>
                            <a:pt x="1685" y="534"/>
                          </a:lnTo>
                          <a:lnTo>
                            <a:pt x="1685" y="540"/>
                          </a:lnTo>
                          <a:lnTo>
                            <a:pt x="1685" y="552"/>
                          </a:lnTo>
                          <a:lnTo>
                            <a:pt x="1691" y="558"/>
                          </a:lnTo>
                          <a:lnTo>
                            <a:pt x="1691" y="564"/>
                          </a:lnTo>
                          <a:lnTo>
                            <a:pt x="1691" y="576"/>
                          </a:lnTo>
                          <a:lnTo>
                            <a:pt x="1691" y="582"/>
                          </a:lnTo>
                          <a:lnTo>
                            <a:pt x="1691" y="588"/>
                          </a:lnTo>
                          <a:lnTo>
                            <a:pt x="1691" y="588"/>
                          </a:lnTo>
                          <a:lnTo>
                            <a:pt x="1697" y="600"/>
                          </a:lnTo>
                          <a:lnTo>
                            <a:pt x="1697" y="600"/>
                          </a:lnTo>
                          <a:lnTo>
                            <a:pt x="1697" y="606"/>
                          </a:lnTo>
                          <a:lnTo>
                            <a:pt x="1697" y="612"/>
                          </a:lnTo>
                          <a:lnTo>
                            <a:pt x="1697" y="612"/>
                          </a:lnTo>
                          <a:lnTo>
                            <a:pt x="1697" y="618"/>
                          </a:lnTo>
                          <a:lnTo>
                            <a:pt x="1703" y="618"/>
                          </a:lnTo>
                          <a:lnTo>
                            <a:pt x="1703" y="618"/>
                          </a:lnTo>
                          <a:lnTo>
                            <a:pt x="1703" y="624"/>
                          </a:lnTo>
                          <a:lnTo>
                            <a:pt x="1703" y="624"/>
                          </a:lnTo>
                          <a:lnTo>
                            <a:pt x="1703" y="624"/>
                          </a:lnTo>
                          <a:lnTo>
                            <a:pt x="1703" y="630"/>
                          </a:lnTo>
                          <a:lnTo>
                            <a:pt x="1710" y="630"/>
                          </a:lnTo>
                          <a:lnTo>
                            <a:pt x="1710" y="630"/>
                          </a:lnTo>
                          <a:lnTo>
                            <a:pt x="1710" y="636"/>
                          </a:lnTo>
                          <a:lnTo>
                            <a:pt x="1710" y="636"/>
                          </a:lnTo>
                          <a:lnTo>
                            <a:pt x="1710" y="636"/>
                          </a:lnTo>
                          <a:lnTo>
                            <a:pt x="1710" y="636"/>
                          </a:lnTo>
                          <a:lnTo>
                            <a:pt x="1710" y="636"/>
                          </a:lnTo>
                          <a:lnTo>
                            <a:pt x="1716" y="636"/>
                          </a:lnTo>
                          <a:lnTo>
                            <a:pt x="1716" y="642"/>
                          </a:lnTo>
                          <a:lnTo>
                            <a:pt x="1716" y="642"/>
                          </a:lnTo>
                          <a:lnTo>
                            <a:pt x="1716" y="642"/>
                          </a:lnTo>
                          <a:lnTo>
                            <a:pt x="1716" y="642"/>
                          </a:lnTo>
                          <a:lnTo>
                            <a:pt x="1722" y="642"/>
                          </a:lnTo>
                          <a:lnTo>
                            <a:pt x="1722" y="642"/>
                          </a:lnTo>
                          <a:lnTo>
                            <a:pt x="1722" y="636"/>
                          </a:lnTo>
                          <a:lnTo>
                            <a:pt x="1722" y="636"/>
                          </a:lnTo>
                          <a:lnTo>
                            <a:pt x="1722" y="636"/>
                          </a:lnTo>
                          <a:lnTo>
                            <a:pt x="1722" y="636"/>
                          </a:lnTo>
                          <a:lnTo>
                            <a:pt x="1722" y="636"/>
                          </a:lnTo>
                          <a:lnTo>
                            <a:pt x="1728" y="636"/>
                          </a:lnTo>
                          <a:lnTo>
                            <a:pt x="1728" y="636"/>
                          </a:lnTo>
                          <a:lnTo>
                            <a:pt x="1728" y="630"/>
                          </a:lnTo>
                          <a:lnTo>
                            <a:pt x="1728" y="630"/>
                          </a:lnTo>
                          <a:lnTo>
                            <a:pt x="1728" y="630"/>
                          </a:lnTo>
                          <a:lnTo>
                            <a:pt x="1728" y="624"/>
                          </a:lnTo>
                          <a:lnTo>
                            <a:pt x="1735" y="624"/>
                          </a:lnTo>
                          <a:lnTo>
                            <a:pt x="1735" y="618"/>
                          </a:lnTo>
                          <a:lnTo>
                            <a:pt x="1735" y="618"/>
                          </a:lnTo>
                          <a:lnTo>
                            <a:pt x="1735" y="612"/>
                          </a:lnTo>
                          <a:lnTo>
                            <a:pt x="1735" y="612"/>
                          </a:lnTo>
                          <a:lnTo>
                            <a:pt x="1741" y="606"/>
                          </a:lnTo>
                          <a:lnTo>
                            <a:pt x="1741" y="606"/>
                          </a:lnTo>
                          <a:lnTo>
                            <a:pt x="1741" y="600"/>
                          </a:lnTo>
                          <a:lnTo>
                            <a:pt x="1741" y="600"/>
                          </a:lnTo>
                          <a:lnTo>
                            <a:pt x="1741" y="594"/>
                          </a:lnTo>
                          <a:lnTo>
                            <a:pt x="1741" y="594"/>
                          </a:lnTo>
                          <a:lnTo>
                            <a:pt x="1747" y="588"/>
                          </a:lnTo>
                          <a:lnTo>
                            <a:pt x="1747" y="582"/>
                          </a:lnTo>
                          <a:lnTo>
                            <a:pt x="1747" y="582"/>
                          </a:lnTo>
                          <a:lnTo>
                            <a:pt x="1747" y="576"/>
                          </a:lnTo>
                          <a:lnTo>
                            <a:pt x="1747" y="570"/>
                          </a:lnTo>
                          <a:lnTo>
                            <a:pt x="1747" y="564"/>
                          </a:lnTo>
                          <a:lnTo>
                            <a:pt x="1747" y="558"/>
                          </a:lnTo>
                          <a:lnTo>
                            <a:pt x="1753" y="552"/>
                          </a:lnTo>
                          <a:lnTo>
                            <a:pt x="1753" y="540"/>
                          </a:lnTo>
                          <a:lnTo>
                            <a:pt x="1753" y="534"/>
                          </a:lnTo>
                          <a:lnTo>
                            <a:pt x="1753" y="522"/>
                          </a:lnTo>
                          <a:lnTo>
                            <a:pt x="1753" y="516"/>
                          </a:lnTo>
                          <a:lnTo>
                            <a:pt x="1759" y="504"/>
                          </a:lnTo>
                          <a:lnTo>
                            <a:pt x="1759" y="498"/>
                          </a:lnTo>
                          <a:lnTo>
                            <a:pt x="1759" y="486"/>
                          </a:lnTo>
                          <a:lnTo>
                            <a:pt x="1759" y="474"/>
                          </a:lnTo>
                          <a:lnTo>
                            <a:pt x="1759" y="462"/>
                          </a:lnTo>
                          <a:lnTo>
                            <a:pt x="1759" y="450"/>
                          </a:lnTo>
                          <a:lnTo>
                            <a:pt x="1759" y="444"/>
                          </a:lnTo>
                          <a:lnTo>
                            <a:pt x="1766" y="432"/>
                          </a:lnTo>
                          <a:lnTo>
                            <a:pt x="1766" y="420"/>
                          </a:lnTo>
                          <a:lnTo>
                            <a:pt x="1766" y="408"/>
                          </a:lnTo>
                          <a:lnTo>
                            <a:pt x="1766" y="390"/>
                          </a:lnTo>
                          <a:lnTo>
                            <a:pt x="1766" y="378"/>
                          </a:lnTo>
                          <a:lnTo>
                            <a:pt x="1766" y="366"/>
                          </a:lnTo>
                          <a:lnTo>
                            <a:pt x="1772" y="354"/>
                          </a:lnTo>
                          <a:lnTo>
                            <a:pt x="1772" y="336"/>
                          </a:lnTo>
                          <a:lnTo>
                            <a:pt x="1772" y="324"/>
                          </a:lnTo>
                          <a:lnTo>
                            <a:pt x="1772" y="312"/>
                          </a:lnTo>
                          <a:lnTo>
                            <a:pt x="1772" y="282"/>
                          </a:lnTo>
                          <a:lnTo>
                            <a:pt x="1778" y="264"/>
                          </a:lnTo>
                          <a:lnTo>
                            <a:pt x="1778" y="258"/>
                          </a:lnTo>
                          <a:lnTo>
                            <a:pt x="1778" y="246"/>
                          </a:lnTo>
                          <a:lnTo>
                            <a:pt x="1778" y="240"/>
                          </a:lnTo>
                          <a:lnTo>
                            <a:pt x="1778" y="240"/>
                          </a:lnTo>
                          <a:lnTo>
                            <a:pt x="1778" y="240"/>
                          </a:lnTo>
                          <a:lnTo>
                            <a:pt x="1778" y="246"/>
                          </a:lnTo>
                          <a:lnTo>
                            <a:pt x="1784" y="252"/>
                          </a:lnTo>
                          <a:lnTo>
                            <a:pt x="1784" y="264"/>
                          </a:lnTo>
                          <a:lnTo>
                            <a:pt x="1784" y="270"/>
                          </a:lnTo>
                          <a:lnTo>
                            <a:pt x="1784" y="282"/>
                          </a:lnTo>
                          <a:lnTo>
                            <a:pt x="1784" y="288"/>
                          </a:lnTo>
                          <a:lnTo>
                            <a:pt x="1784" y="294"/>
                          </a:lnTo>
                          <a:lnTo>
                            <a:pt x="1791" y="306"/>
                          </a:lnTo>
                          <a:lnTo>
                            <a:pt x="1791" y="312"/>
                          </a:lnTo>
                          <a:lnTo>
                            <a:pt x="1791" y="330"/>
                          </a:lnTo>
                          <a:lnTo>
                            <a:pt x="1791" y="336"/>
                          </a:lnTo>
                          <a:lnTo>
                            <a:pt x="1791" y="348"/>
                          </a:lnTo>
                          <a:lnTo>
                            <a:pt x="1797" y="354"/>
                          </a:lnTo>
                          <a:lnTo>
                            <a:pt x="1797" y="360"/>
                          </a:lnTo>
                          <a:lnTo>
                            <a:pt x="1797" y="366"/>
                          </a:lnTo>
                          <a:lnTo>
                            <a:pt x="1797" y="378"/>
                          </a:lnTo>
                          <a:lnTo>
                            <a:pt x="1797" y="384"/>
                          </a:lnTo>
                          <a:lnTo>
                            <a:pt x="1797" y="390"/>
                          </a:lnTo>
                          <a:lnTo>
                            <a:pt x="1803" y="396"/>
                          </a:lnTo>
                          <a:lnTo>
                            <a:pt x="1803" y="408"/>
                          </a:lnTo>
                          <a:lnTo>
                            <a:pt x="1803" y="414"/>
                          </a:lnTo>
                          <a:lnTo>
                            <a:pt x="1803" y="420"/>
                          </a:lnTo>
                          <a:lnTo>
                            <a:pt x="1803" y="426"/>
                          </a:lnTo>
                          <a:lnTo>
                            <a:pt x="1803" y="432"/>
                          </a:lnTo>
                          <a:lnTo>
                            <a:pt x="1803" y="432"/>
                          </a:lnTo>
                          <a:lnTo>
                            <a:pt x="1809" y="438"/>
                          </a:lnTo>
                          <a:lnTo>
                            <a:pt x="1809" y="438"/>
                          </a:lnTo>
                          <a:lnTo>
                            <a:pt x="1809" y="444"/>
                          </a:lnTo>
                          <a:lnTo>
                            <a:pt x="1809" y="444"/>
                          </a:lnTo>
                          <a:lnTo>
                            <a:pt x="1809" y="444"/>
                          </a:lnTo>
                          <a:lnTo>
                            <a:pt x="1816" y="444"/>
                          </a:lnTo>
                          <a:lnTo>
                            <a:pt x="1816" y="444"/>
                          </a:lnTo>
                          <a:lnTo>
                            <a:pt x="1816" y="444"/>
                          </a:lnTo>
                          <a:lnTo>
                            <a:pt x="1816" y="444"/>
                          </a:lnTo>
                          <a:lnTo>
                            <a:pt x="1816" y="444"/>
                          </a:lnTo>
                          <a:lnTo>
                            <a:pt x="1816" y="444"/>
                          </a:lnTo>
                          <a:lnTo>
                            <a:pt x="1816" y="444"/>
                          </a:lnTo>
                          <a:lnTo>
                            <a:pt x="1822" y="444"/>
                          </a:lnTo>
                          <a:lnTo>
                            <a:pt x="1822" y="444"/>
                          </a:lnTo>
                          <a:lnTo>
                            <a:pt x="1822" y="444"/>
                          </a:lnTo>
                          <a:lnTo>
                            <a:pt x="1822" y="444"/>
                          </a:lnTo>
                          <a:lnTo>
                            <a:pt x="1822" y="444"/>
                          </a:lnTo>
                          <a:lnTo>
                            <a:pt x="1828" y="444"/>
                          </a:lnTo>
                          <a:lnTo>
                            <a:pt x="1828" y="444"/>
                          </a:lnTo>
                          <a:lnTo>
                            <a:pt x="1828" y="444"/>
                          </a:lnTo>
                          <a:lnTo>
                            <a:pt x="1828" y="444"/>
                          </a:lnTo>
                          <a:lnTo>
                            <a:pt x="1828" y="444"/>
                          </a:lnTo>
                          <a:lnTo>
                            <a:pt x="1828" y="444"/>
                          </a:lnTo>
                          <a:lnTo>
                            <a:pt x="1834" y="444"/>
                          </a:lnTo>
                          <a:lnTo>
                            <a:pt x="1834" y="444"/>
                          </a:lnTo>
                          <a:lnTo>
                            <a:pt x="1834" y="444"/>
                          </a:lnTo>
                          <a:lnTo>
                            <a:pt x="1834" y="444"/>
                          </a:lnTo>
                          <a:lnTo>
                            <a:pt x="1834" y="444"/>
                          </a:lnTo>
                          <a:lnTo>
                            <a:pt x="1834" y="444"/>
                          </a:lnTo>
                          <a:lnTo>
                            <a:pt x="1841" y="444"/>
                          </a:lnTo>
                          <a:lnTo>
                            <a:pt x="1841" y="444"/>
                          </a:lnTo>
                          <a:lnTo>
                            <a:pt x="1841" y="444"/>
                          </a:lnTo>
                          <a:lnTo>
                            <a:pt x="1841" y="444"/>
                          </a:lnTo>
                          <a:lnTo>
                            <a:pt x="1841" y="444"/>
                          </a:lnTo>
                          <a:lnTo>
                            <a:pt x="1841" y="444"/>
                          </a:lnTo>
                          <a:lnTo>
                            <a:pt x="1847" y="444"/>
                          </a:lnTo>
                          <a:lnTo>
                            <a:pt x="1847" y="444"/>
                          </a:lnTo>
                          <a:lnTo>
                            <a:pt x="1847" y="444"/>
                          </a:lnTo>
                          <a:lnTo>
                            <a:pt x="1847" y="444"/>
                          </a:lnTo>
                          <a:lnTo>
                            <a:pt x="1847" y="444"/>
                          </a:lnTo>
                          <a:lnTo>
                            <a:pt x="1847" y="438"/>
                          </a:lnTo>
                          <a:lnTo>
                            <a:pt x="1853" y="438"/>
                          </a:lnTo>
                          <a:lnTo>
                            <a:pt x="1853" y="438"/>
                          </a:lnTo>
                          <a:lnTo>
                            <a:pt x="1853" y="438"/>
                          </a:lnTo>
                          <a:lnTo>
                            <a:pt x="1853" y="438"/>
                          </a:lnTo>
                          <a:lnTo>
                            <a:pt x="1853" y="438"/>
                          </a:lnTo>
                          <a:lnTo>
                            <a:pt x="1853" y="438"/>
                          </a:lnTo>
                          <a:lnTo>
                            <a:pt x="1859" y="438"/>
                          </a:lnTo>
                          <a:lnTo>
                            <a:pt x="1859" y="438"/>
                          </a:lnTo>
                          <a:lnTo>
                            <a:pt x="1859" y="438"/>
                          </a:lnTo>
                          <a:lnTo>
                            <a:pt x="1859" y="438"/>
                          </a:lnTo>
                          <a:lnTo>
                            <a:pt x="1859" y="438"/>
                          </a:lnTo>
                          <a:lnTo>
                            <a:pt x="1859" y="438"/>
                          </a:lnTo>
                          <a:lnTo>
                            <a:pt x="1866" y="438"/>
                          </a:lnTo>
                          <a:lnTo>
                            <a:pt x="1866" y="438"/>
                          </a:lnTo>
                          <a:lnTo>
                            <a:pt x="1866" y="438"/>
                          </a:lnTo>
                          <a:lnTo>
                            <a:pt x="1866" y="438"/>
                          </a:lnTo>
                          <a:lnTo>
                            <a:pt x="1866" y="438"/>
                          </a:lnTo>
                          <a:lnTo>
                            <a:pt x="1866" y="438"/>
                          </a:lnTo>
                          <a:lnTo>
                            <a:pt x="1872" y="432"/>
                          </a:lnTo>
                          <a:lnTo>
                            <a:pt x="1872" y="432"/>
                          </a:lnTo>
                          <a:lnTo>
                            <a:pt x="1872" y="432"/>
                          </a:lnTo>
                          <a:lnTo>
                            <a:pt x="1872" y="432"/>
                          </a:lnTo>
                          <a:lnTo>
                            <a:pt x="1872" y="426"/>
                          </a:lnTo>
                          <a:lnTo>
                            <a:pt x="1872" y="426"/>
                          </a:lnTo>
                          <a:lnTo>
                            <a:pt x="1872" y="420"/>
                          </a:lnTo>
                          <a:lnTo>
                            <a:pt x="1878" y="414"/>
                          </a:lnTo>
                          <a:lnTo>
                            <a:pt x="1878" y="408"/>
                          </a:lnTo>
                          <a:lnTo>
                            <a:pt x="1878" y="408"/>
                          </a:lnTo>
                          <a:lnTo>
                            <a:pt x="1878" y="396"/>
                          </a:lnTo>
                          <a:lnTo>
                            <a:pt x="1878" y="390"/>
                          </a:lnTo>
                          <a:lnTo>
                            <a:pt x="1878" y="384"/>
                          </a:lnTo>
                          <a:lnTo>
                            <a:pt x="1884" y="378"/>
                          </a:lnTo>
                          <a:lnTo>
                            <a:pt x="1884" y="378"/>
                          </a:lnTo>
                          <a:lnTo>
                            <a:pt x="1884" y="372"/>
                          </a:lnTo>
                          <a:lnTo>
                            <a:pt x="1884" y="366"/>
                          </a:lnTo>
                          <a:lnTo>
                            <a:pt x="1884" y="360"/>
                          </a:lnTo>
                          <a:lnTo>
                            <a:pt x="1884" y="354"/>
                          </a:lnTo>
                          <a:lnTo>
                            <a:pt x="1891" y="354"/>
                          </a:lnTo>
                          <a:lnTo>
                            <a:pt x="1891" y="354"/>
                          </a:lnTo>
                          <a:lnTo>
                            <a:pt x="1891" y="354"/>
                          </a:lnTo>
                          <a:lnTo>
                            <a:pt x="1891" y="360"/>
                          </a:lnTo>
                          <a:lnTo>
                            <a:pt x="1891" y="366"/>
                          </a:lnTo>
                          <a:lnTo>
                            <a:pt x="1891" y="372"/>
                          </a:lnTo>
                          <a:lnTo>
                            <a:pt x="1897" y="378"/>
                          </a:lnTo>
                          <a:lnTo>
                            <a:pt x="1897" y="378"/>
                          </a:lnTo>
                          <a:lnTo>
                            <a:pt x="1897" y="384"/>
                          </a:lnTo>
                          <a:lnTo>
                            <a:pt x="1897" y="390"/>
                          </a:lnTo>
                          <a:lnTo>
                            <a:pt x="1897" y="396"/>
                          </a:lnTo>
                          <a:lnTo>
                            <a:pt x="1897" y="402"/>
                          </a:lnTo>
                          <a:lnTo>
                            <a:pt x="1903" y="408"/>
                          </a:lnTo>
                          <a:lnTo>
                            <a:pt x="1903" y="414"/>
                          </a:lnTo>
                          <a:lnTo>
                            <a:pt x="1903" y="420"/>
                          </a:lnTo>
                          <a:lnTo>
                            <a:pt x="1903" y="426"/>
                          </a:lnTo>
                          <a:lnTo>
                            <a:pt x="1903" y="426"/>
                          </a:lnTo>
                          <a:lnTo>
                            <a:pt x="1903" y="432"/>
                          </a:lnTo>
                          <a:lnTo>
                            <a:pt x="1909" y="432"/>
                          </a:lnTo>
                          <a:lnTo>
                            <a:pt x="1909" y="432"/>
                          </a:lnTo>
                          <a:lnTo>
                            <a:pt x="1909" y="432"/>
                          </a:lnTo>
                          <a:lnTo>
                            <a:pt x="1909" y="438"/>
                          </a:lnTo>
                          <a:lnTo>
                            <a:pt x="1909" y="438"/>
                          </a:lnTo>
                          <a:lnTo>
                            <a:pt x="1909" y="438"/>
                          </a:lnTo>
                          <a:lnTo>
                            <a:pt x="1915" y="438"/>
                          </a:lnTo>
                          <a:lnTo>
                            <a:pt x="1915" y="438"/>
                          </a:lnTo>
                          <a:lnTo>
                            <a:pt x="1915" y="438"/>
                          </a:lnTo>
                          <a:lnTo>
                            <a:pt x="1915" y="438"/>
                          </a:lnTo>
                          <a:lnTo>
                            <a:pt x="1915" y="438"/>
                          </a:lnTo>
                          <a:lnTo>
                            <a:pt x="1915" y="438"/>
                          </a:lnTo>
                          <a:lnTo>
                            <a:pt x="1922" y="438"/>
                          </a:lnTo>
                          <a:lnTo>
                            <a:pt x="1922" y="438"/>
                          </a:lnTo>
                          <a:lnTo>
                            <a:pt x="1922" y="438"/>
                          </a:lnTo>
                          <a:lnTo>
                            <a:pt x="1922" y="438"/>
                          </a:lnTo>
                          <a:lnTo>
                            <a:pt x="1922" y="438"/>
                          </a:lnTo>
                          <a:lnTo>
                            <a:pt x="1922" y="438"/>
                          </a:lnTo>
                          <a:lnTo>
                            <a:pt x="1928" y="438"/>
                          </a:lnTo>
                          <a:lnTo>
                            <a:pt x="1928" y="438"/>
                          </a:lnTo>
                          <a:lnTo>
                            <a:pt x="1928" y="438"/>
                          </a:lnTo>
                          <a:lnTo>
                            <a:pt x="1928" y="438"/>
                          </a:lnTo>
                          <a:lnTo>
                            <a:pt x="1928" y="444"/>
                          </a:lnTo>
                          <a:lnTo>
                            <a:pt x="1928" y="444"/>
                          </a:lnTo>
                          <a:lnTo>
                            <a:pt x="1934" y="444"/>
                          </a:lnTo>
                          <a:lnTo>
                            <a:pt x="1934" y="444"/>
                          </a:lnTo>
                          <a:lnTo>
                            <a:pt x="1934" y="444"/>
                          </a:lnTo>
                          <a:lnTo>
                            <a:pt x="1934" y="444"/>
                          </a:lnTo>
                          <a:lnTo>
                            <a:pt x="1934" y="444"/>
                          </a:lnTo>
                          <a:lnTo>
                            <a:pt x="1934" y="444"/>
                          </a:lnTo>
                          <a:lnTo>
                            <a:pt x="1940" y="444"/>
                          </a:lnTo>
                          <a:lnTo>
                            <a:pt x="1940" y="444"/>
                          </a:lnTo>
                          <a:lnTo>
                            <a:pt x="1940" y="444"/>
                          </a:lnTo>
                          <a:lnTo>
                            <a:pt x="1940" y="444"/>
                          </a:lnTo>
                          <a:lnTo>
                            <a:pt x="1940" y="444"/>
                          </a:lnTo>
                          <a:lnTo>
                            <a:pt x="1940" y="444"/>
                          </a:lnTo>
                          <a:lnTo>
                            <a:pt x="1947" y="444"/>
                          </a:lnTo>
                          <a:lnTo>
                            <a:pt x="1947" y="444"/>
                          </a:lnTo>
                          <a:lnTo>
                            <a:pt x="1947" y="444"/>
                          </a:lnTo>
                          <a:lnTo>
                            <a:pt x="1947" y="444"/>
                          </a:lnTo>
                          <a:lnTo>
                            <a:pt x="1947" y="444"/>
                          </a:lnTo>
                          <a:lnTo>
                            <a:pt x="1947" y="444"/>
                          </a:lnTo>
                          <a:lnTo>
                            <a:pt x="1953" y="444"/>
                          </a:lnTo>
                          <a:lnTo>
                            <a:pt x="1953" y="444"/>
                          </a:lnTo>
                          <a:lnTo>
                            <a:pt x="1953" y="444"/>
                          </a:lnTo>
                          <a:lnTo>
                            <a:pt x="1953" y="444"/>
                          </a:lnTo>
                          <a:lnTo>
                            <a:pt x="1953" y="444"/>
                          </a:lnTo>
                          <a:lnTo>
                            <a:pt x="1953" y="444"/>
                          </a:lnTo>
                          <a:lnTo>
                            <a:pt x="1959" y="444"/>
                          </a:lnTo>
                          <a:lnTo>
                            <a:pt x="1959" y="444"/>
                          </a:lnTo>
                          <a:lnTo>
                            <a:pt x="1959" y="444"/>
                          </a:lnTo>
                          <a:lnTo>
                            <a:pt x="1959" y="444"/>
                          </a:lnTo>
                          <a:lnTo>
                            <a:pt x="1959" y="444"/>
                          </a:lnTo>
                          <a:lnTo>
                            <a:pt x="1959" y="444"/>
                          </a:lnTo>
                          <a:lnTo>
                            <a:pt x="1965" y="444"/>
                          </a:lnTo>
                          <a:lnTo>
                            <a:pt x="1965" y="444"/>
                          </a:lnTo>
                          <a:lnTo>
                            <a:pt x="1965" y="444"/>
                          </a:lnTo>
                          <a:lnTo>
                            <a:pt x="1965" y="444"/>
                          </a:lnTo>
                          <a:lnTo>
                            <a:pt x="1965" y="444"/>
                          </a:lnTo>
                          <a:lnTo>
                            <a:pt x="1965" y="444"/>
                          </a:lnTo>
                          <a:lnTo>
                            <a:pt x="1972" y="444"/>
                          </a:lnTo>
                          <a:lnTo>
                            <a:pt x="1972" y="444"/>
                          </a:lnTo>
                          <a:lnTo>
                            <a:pt x="1972" y="444"/>
                          </a:lnTo>
                          <a:lnTo>
                            <a:pt x="1972" y="444"/>
                          </a:lnTo>
                          <a:lnTo>
                            <a:pt x="1972" y="444"/>
                          </a:lnTo>
                          <a:lnTo>
                            <a:pt x="1972" y="444"/>
                          </a:lnTo>
                          <a:lnTo>
                            <a:pt x="1978" y="444"/>
                          </a:lnTo>
                          <a:lnTo>
                            <a:pt x="1978" y="444"/>
                          </a:lnTo>
                          <a:lnTo>
                            <a:pt x="1978" y="444"/>
                          </a:lnTo>
                          <a:lnTo>
                            <a:pt x="1978" y="444"/>
                          </a:lnTo>
                          <a:lnTo>
                            <a:pt x="1978" y="444"/>
                          </a:lnTo>
                          <a:lnTo>
                            <a:pt x="1978" y="444"/>
                          </a:lnTo>
                          <a:lnTo>
                            <a:pt x="1984" y="444"/>
                          </a:lnTo>
                          <a:lnTo>
                            <a:pt x="1984" y="444"/>
                          </a:lnTo>
                          <a:lnTo>
                            <a:pt x="1984" y="444"/>
                          </a:lnTo>
                          <a:lnTo>
                            <a:pt x="1984" y="444"/>
                          </a:lnTo>
                          <a:lnTo>
                            <a:pt x="1984" y="444"/>
                          </a:lnTo>
                          <a:lnTo>
                            <a:pt x="1984" y="438"/>
                          </a:lnTo>
                          <a:lnTo>
                            <a:pt x="1990" y="438"/>
                          </a:lnTo>
                          <a:lnTo>
                            <a:pt x="1990" y="438"/>
                          </a:lnTo>
                          <a:lnTo>
                            <a:pt x="1990" y="438"/>
                          </a:lnTo>
                          <a:lnTo>
                            <a:pt x="1990" y="438"/>
                          </a:lnTo>
                          <a:lnTo>
                            <a:pt x="1990" y="438"/>
                          </a:lnTo>
                          <a:lnTo>
                            <a:pt x="1990" y="438"/>
                          </a:lnTo>
                          <a:lnTo>
                            <a:pt x="1997" y="438"/>
                          </a:lnTo>
                          <a:lnTo>
                            <a:pt x="1997" y="438"/>
                          </a:lnTo>
                          <a:lnTo>
                            <a:pt x="1997" y="438"/>
                          </a:lnTo>
                          <a:lnTo>
                            <a:pt x="1997" y="438"/>
                          </a:lnTo>
                          <a:lnTo>
                            <a:pt x="1997" y="438"/>
                          </a:lnTo>
                          <a:lnTo>
                            <a:pt x="1997" y="438"/>
                          </a:lnTo>
                          <a:lnTo>
                            <a:pt x="2003" y="438"/>
                          </a:lnTo>
                          <a:lnTo>
                            <a:pt x="2003" y="438"/>
                          </a:lnTo>
                          <a:lnTo>
                            <a:pt x="2003" y="438"/>
                          </a:lnTo>
                          <a:lnTo>
                            <a:pt x="2003" y="438"/>
                          </a:lnTo>
                          <a:lnTo>
                            <a:pt x="2003" y="438"/>
                          </a:lnTo>
                          <a:lnTo>
                            <a:pt x="2003" y="438"/>
                          </a:lnTo>
                          <a:lnTo>
                            <a:pt x="2009" y="432"/>
                          </a:lnTo>
                          <a:lnTo>
                            <a:pt x="2009" y="432"/>
                          </a:lnTo>
                          <a:lnTo>
                            <a:pt x="2009" y="432"/>
                          </a:lnTo>
                          <a:lnTo>
                            <a:pt x="2009" y="426"/>
                          </a:lnTo>
                          <a:lnTo>
                            <a:pt x="2009" y="426"/>
                          </a:lnTo>
                          <a:lnTo>
                            <a:pt x="2009" y="420"/>
                          </a:lnTo>
                          <a:lnTo>
                            <a:pt x="2015" y="414"/>
                          </a:lnTo>
                          <a:lnTo>
                            <a:pt x="2015" y="408"/>
                          </a:lnTo>
                          <a:lnTo>
                            <a:pt x="2015" y="408"/>
                          </a:lnTo>
                          <a:lnTo>
                            <a:pt x="2015" y="402"/>
                          </a:lnTo>
                          <a:lnTo>
                            <a:pt x="2015" y="396"/>
                          </a:lnTo>
                          <a:lnTo>
                            <a:pt x="2015" y="384"/>
                          </a:lnTo>
                          <a:lnTo>
                            <a:pt x="2022" y="378"/>
                          </a:lnTo>
                          <a:lnTo>
                            <a:pt x="2022" y="378"/>
                          </a:lnTo>
                          <a:lnTo>
                            <a:pt x="2022" y="372"/>
                          </a:lnTo>
                          <a:lnTo>
                            <a:pt x="2022" y="366"/>
                          </a:lnTo>
                          <a:lnTo>
                            <a:pt x="2022" y="360"/>
                          </a:lnTo>
                          <a:lnTo>
                            <a:pt x="2022" y="354"/>
                          </a:lnTo>
                          <a:lnTo>
                            <a:pt x="2028" y="354"/>
                          </a:lnTo>
                          <a:lnTo>
                            <a:pt x="2028" y="354"/>
                          </a:lnTo>
                          <a:lnTo>
                            <a:pt x="2028" y="354"/>
                          </a:lnTo>
                          <a:lnTo>
                            <a:pt x="2028" y="354"/>
                          </a:lnTo>
                          <a:lnTo>
                            <a:pt x="2028" y="366"/>
                          </a:lnTo>
                          <a:lnTo>
                            <a:pt x="2028" y="372"/>
                          </a:lnTo>
                          <a:lnTo>
                            <a:pt x="2034" y="378"/>
                          </a:lnTo>
                          <a:lnTo>
                            <a:pt x="2034" y="378"/>
                          </a:lnTo>
                          <a:lnTo>
                            <a:pt x="2034" y="384"/>
                          </a:lnTo>
                          <a:lnTo>
                            <a:pt x="2034" y="390"/>
                          </a:lnTo>
                          <a:lnTo>
                            <a:pt x="2034" y="396"/>
                          </a:lnTo>
                          <a:lnTo>
                            <a:pt x="2034" y="402"/>
                          </a:lnTo>
                          <a:lnTo>
                            <a:pt x="2040" y="408"/>
                          </a:lnTo>
                          <a:lnTo>
                            <a:pt x="2040" y="408"/>
                          </a:lnTo>
                          <a:lnTo>
                            <a:pt x="2040" y="414"/>
                          </a:lnTo>
                          <a:lnTo>
                            <a:pt x="2040" y="420"/>
                          </a:lnTo>
                          <a:lnTo>
                            <a:pt x="2040" y="426"/>
                          </a:lnTo>
                          <a:lnTo>
                            <a:pt x="2040" y="432"/>
                          </a:lnTo>
                          <a:lnTo>
                            <a:pt x="2047" y="432"/>
                          </a:lnTo>
                          <a:lnTo>
                            <a:pt x="2047" y="432"/>
                          </a:lnTo>
                          <a:lnTo>
                            <a:pt x="2047" y="432"/>
                          </a:lnTo>
                          <a:lnTo>
                            <a:pt x="2047" y="438"/>
                          </a:lnTo>
                          <a:lnTo>
                            <a:pt x="2047" y="438"/>
                          </a:lnTo>
                          <a:lnTo>
                            <a:pt x="2047" y="438"/>
                          </a:lnTo>
                          <a:lnTo>
                            <a:pt x="2053" y="438"/>
                          </a:lnTo>
                          <a:lnTo>
                            <a:pt x="2053" y="438"/>
                          </a:lnTo>
                          <a:lnTo>
                            <a:pt x="2053" y="438"/>
                          </a:lnTo>
                          <a:lnTo>
                            <a:pt x="2053" y="438"/>
                          </a:lnTo>
                          <a:lnTo>
                            <a:pt x="2053" y="438"/>
                          </a:lnTo>
                          <a:lnTo>
                            <a:pt x="2053" y="438"/>
                          </a:lnTo>
                          <a:lnTo>
                            <a:pt x="2059" y="438"/>
                          </a:lnTo>
                          <a:lnTo>
                            <a:pt x="2059" y="438"/>
                          </a:lnTo>
                          <a:lnTo>
                            <a:pt x="2059" y="438"/>
                          </a:lnTo>
                          <a:lnTo>
                            <a:pt x="2059" y="438"/>
                          </a:lnTo>
                          <a:lnTo>
                            <a:pt x="2059" y="438"/>
                          </a:lnTo>
                          <a:lnTo>
                            <a:pt x="2059" y="438"/>
                          </a:lnTo>
                          <a:lnTo>
                            <a:pt x="2065" y="438"/>
                          </a:lnTo>
                          <a:lnTo>
                            <a:pt x="2065" y="438"/>
                          </a:lnTo>
                          <a:lnTo>
                            <a:pt x="2065" y="438"/>
                          </a:lnTo>
                          <a:lnTo>
                            <a:pt x="2065" y="438"/>
                          </a:lnTo>
                          <a:lnTo>
                            <a:pt x="2065" y="444"/>
                          </a:lnTo>
                          <a:lnTo>
                            <a:pt x="2065" y="444"/>
                          </a:lnTo>
                          <a:lnTo>
                            <a:pt x="2071" y="444"/>
                          </a:lnTo>
                          <a:lnTo>
                            <a:pt x="2071" y="444"/>
                          </a:lnTo>
                          <a:lnTo>
                            <a:pt x="2071" y="444"/>
                          </a:lnTo>
                          <a:lnTo>
                            <a:pt x="2071" y="444"/>
                          </a:lnTo>
                          <a:lnTo>
                            <a:pt x="2071" y="444"/>
                          </a:lnTo>
                          <a:lnTo>
                            <a:pt x="2071" y="444"/>
                          </a:lnTo>
                          <a:lnTo>
                            <a:pt x="2078" y="444"/>
                          </a:lnTo>
                          <a:lnTo>
                            <a:pt x="2078" y="444"/>
                          </a:lnTo>
                          <a:lnTo>
                            <a:pt x="2078" y="444"/>
                          </a:lnTo>
                          <a:lnTo>
                            <a:pt x="2078" y="444"/>
                          </a:lnTo>
                          <a:lnTo>
                            <a:pt x="2078" y="444"/>
                          </a:lnTo>
                          <a:lnTo>
                            <a:pt x="2078" y="444"/>
                          </a:lnTo>
                          <a:lnTo>
                            <a:pt x="2084" y="444"/>
                          </a:lnTo>
                          <a:lnTo>
                            <a:pt x="2084" y="444"/>
                          </a:lnTo>
                          <a:lnTo>
                            <a:pt x="2084" y="444"/>
                          </a:lnTo>
                          <a:lnTo>
                            <a:pt x="2084" y="444"/>
                          </a:lnTo>
                          <a:lnTo>
                            <a:pt x="2084" y="444"/>
                          </a:lnTo>
                          <a:lnTo>
                            <a:pt x="2084" y="444"/>
                          </a:lnTo>
                          <a:lnTo>
                            <a:pt x="2090" y="444"/>
                          </a:lnTo>
                          <a:lnTo>
                            <a:pt x="2090" y="444"/>
                          </a:lnTo>
                          <a:lnTo>
                            <a:pt x="2090" y="444"/>
                          </a:lnTo>
                          <a:lnTo>
                            <a:pt x="2090" y="444"/>
                          </a:lnTo>
                          <a:lnTo>
                            <a:pt x="2090" y="444"/>
                          </a:lnTo>
                          <a:lnTo>
                            <a:pt x="2090" y="444"/>
                          </a:lnTo>
                          <a:lnTo>
                            <a:pt x="2096" y="444"/>
                          </a:lnTo>
                          <a:lnTo>
                            <a:pt x="2096" y="444"/>
                          </a:lnTo>
                          <a:lnTo>
                            <a:pt x="2096" y="444"/>
                          </a:lnTo>
                          <a:lnTo>
                            <a:pt x="2096" y="444"/>
                          </a:lnTo>
                          <a:lnTo>
                            <a:pt x="2096" y="444"/>
                          </a:lnTo>
                          <a:lnTo>
                            <a:pt x="2096" y="444"/>
                          </a:lnTo>
                          <a:lnTo>
                            <a:pt x="2103" y="444"/>
                          </a:lnTo>
                          <a:lnTo>
                            <a:pt x="2103" y="444"/>
                          </a:lnTo>
                          <a:lnTo>
                            <a:pt x="2103" y="444"/>
                          </a:lnTo>
                          <a:lnTo>
                            <a:pt x="2103" y="444"/>
                          </a:lnTo>
                          <a:lnTo>
                            <a:pt x="2103" y="444"/>
                          </a:lnTo>
                          <a:lnTo>
                            <a:pt x="2103" y="444"/>
                          </a:lnTo>
                          <a:lnTo>
                            <a:pt x="2109" y="444"/>
                          </a:lnTo>
                          <a:lnTo>
                            <a:pt x="2109" y="444"/>
                          </a:lnTo>
                          <a:lnTo>
                            <a:pt x="2109" y="444"/>
                          </a:lnTo>
                          <a:lnTo>
                            <a:pt x="2109" y="444"/>
                          </a:lnTo>
                          <a:lnTo>
                            <a:pt x="2109" y="444"/>
                          </a:lnTo>
                          <a:lnTo>
                            <a:pt x="2109" y="444"/>
                          </a:lnTo>
                          <a:lnTo>
                            <a:pt x="2109" y="444"/>
                          </a:lnTo>
                          <a:lnTo>
                            <a:pt x="2115" y="444"/>
                          </a:lnTo>
                          <a:lnTo>
                            <a:pt x="2115" y="444"/>
                          </a:lnTo>
                          <a:lnTo>
                            <a:pt x="2115" y="444"/>
                          </a:lnTo>
                          <a:lnTo>
                            <a:pt x="2115" y="444"/>
                          </a:lnTo>
                          <a:lnTo>
                            <a:pt x="2115" y="444"/>
                          </a:lnTo>
                          <a:lnTo>
                            <a:pt x="2115" y="444"/>
                          </a:lnTo>
                          <a:lnTo>
                            <a:pt x="2121" y="444"/>
                          </a:lnTo>
                          <a:lnTo>
                            <a:pt x="2121" y="444"/>
                          </a:lnTo>
                          <a:lnTo>
                            <a:pt x="2121" y="444"/>
                          </a:lnTo>
                          <a:lnTo>
                            <a:pt x="2121" y="444"/>
                          </a:lnTo>
                          <a:lnTo>
                            <a:pt x="2121" y="438"/>
                          </a:lnTo>
                          <a:lnTo>
                            <a:pt x="2121" y="438"/>
                          </a:lnTo>
                          <a:lnTo>
                            <a:pt x="2128" y="438"/>
                          </a:lnTo>
                          <a:lnTo>
                            <a:pt x="2128" y="438"/>
                          </a:lnTo>
                          <a:lnTo>
                            <a:pt x="2128" y="438"/>
                          </a:lnTo>
                          <a:lnTo>
                            <a:pt x="2128" y="438"/>
                          </a:lnTo>
                          <a:lnTo>
                            <a:pt x="2128" y="438"/>
                          </a:lnTo>
                          <a:lnTo>
                            <a:pt x="2128" y="438"/>
                          </a:lnTo>
                          <a:lnTo>
                            <a:pt x="2134" y="438"/>
                          </a:lnTo>
                          <a:lnTo>
                            <a:pt x="2134" y="438"/>
                          </a:lnTo>
                          <a:lnTo>
                            <a:pt x="2134" y="438"/>
                          </a:lnTo>
                          <a:lnTo>
                            <a:pt x="2134" y="438"/>
                          </a:lnTo>
                          <a:lnTo>
                            <a:pt x="2134" y="438"/>
                          </a:lnTo>
                          <a:lnTo>
                            <a:pt x="2134" y="438"/>
                          </a:lnTo>
                          <a:lnTo>
                            <a:pt x="2140" y="438"/>
                          </a:lnTo>
                          <a:lnTo>
                            <a:pt x="2140" y="438"/>
                          </a:lnTo>
                          <a:lnTo>
                            <a:pt x="2140" y="438"/>
                          </a:lnTo>
                          <a:lnTo>
                            <a:pt x="2140" y="438"/>
                          </a:lnTo>
                          <a:lnTo>
                            <a:pt x="2140" y="438"/>
                          </a:lnTo>
                          <a:lnTo>
                            <a:pt x="2140" y="432"/>
                          </a:lnTo>
                          <a:lnTo>
                            <a:pt x="2146" y="432"/>
                          </a:lnTo>
                          <a:lnTo>
                            <a:pt x="2146" y="432"/>
                          </a:lnTo>
                          <a:lnTo>
                            <a:pt x="2146" y="426"/>
                          </a:lnTo>
                          <a:lnTo>
                            <a:pt x="2146" y="426"/>
                          </a:lnTo>
                          <a:lnTo>
                            <a:pt x="2146" y="420"/>
                          </a:lnTo>
                          <a:lnTo>
                            <a:pt x="2153" y="414"/>
                          </a:lnTo>
                          <a:lnTo>
                            <a:pt x="2153" y="408"/>
                          </a:lnTo>
                          <a:lnTo>
                            <a:pt x="2153" y="408"/>
                          </a:lnTo>
                          <a:lnTo>
                            <a:pt x="2153" y="402"/>
                          </a:lnTo>
                          <a:lnTo>
                            <a:pt x="2153" y="396"/>
                          </a:lnTo>
                          <a:lnTo>
                            <a:pt x="2153" y="390"/>
                          </a:lnTo>
                          <a:lnTo>
                            <a:pt x="2153" y="384"/>
                          </a:lnTo>
                          <a:lnTo>
                            <a:pt x="2159" y="378"/>
                          </a:lnTo>
                          <a:lnTo>
                            <a:pt x="2159" y="372"/>
                          </a:lnTo>
                          <a:lnTo>
                            <a:pt x="2159" y="366"/>
                          </a:lnTo>
                          <a:lnTo>
                            <a:pt x="2159" y="360"/>
                          </a:lnTo>
                          <a:lnTo>
                            <a:pt x="2159" y="354"/>
                          </a:lnTo>
                          <a:lnTo>
                            <a:pt x="2165" y="354"/>
                          </a:lnTo>
                          <a:lnTo>
                            <a:pt x="2165" y="354"/>
                          </a:lnTo>
                          <a:lnTo>
                            <a:pt x="2165" y="354"/>
                          </a:lnTo>
                          <a:lnTo>
                            <a:pt x="2165" y="354"/>
                          </a:lnTo>
                          <a:lnTo>
                            <a:pt x="2165" y="360"/>
                          </a:lnTo>
                          <a:lnTo>
                            <a:pt x="2165" y="366"/>
                          </a:lnTo>
                          <a:lnTo>
                            <a:pt x="2165" y="372"/>
                          </a:lnTo>
                          <a:lnTo>
                            <a:pt x="2171" y="378"/>
                          </a:lnTo>
                          <a:lnTo>
                            <a:pt x="2171" y="384"/>
                          </a:lnTo>
                          <a:lnTo>
                            <a:pt x="2171" y="390"/>
                          </a:lnTo>
                          <a:lnTo>
                            <a:pt x="2171" y="396"/>
                          </a:lnTo>
                          <a:lnTo>
                            <a:pt x="2171" y="402"/>
                          </a:lnTo>
                          <a:lnTo>
                            <a:pt x="2171" y="408"/>
                          </a:lnTo>
                          <a:lnTo>
                            <a:pt x="2178" y="408"/>
                          </a:lnTo>
                          <a:lnTo>
                            <a:pt x="2178" y="414"/>
                          </a:lnTo>
                          <a:lnTo>
                            <a:pt x="2178" y="420"/>
                          </a:lnTo>
                          <a:lnTo>
                            <a:pt x="2178" y="426"/>
                          </a:lnTo>
                          <a:lnTo>
                            <a:pt x="2178" y="426"/>
                          </a:lnTo>
                          <a:lnTo>
                            <a:pt x="2184" y="432"/>
                          </a:lnTo>
                          <a:lnTo>
                            <a:pt x="2184" y="432"/>
                          </a:lnTo>
                          <a:lnTo>
                            <a:pt x="2184" y="432"/>
                          </a:lnTo>
                          <a:lnTo>
                            <a:pt x="2184" y="438"/>
                          </a:lnTo>
                          <a:lnTo>
                            <a:pt x="2184" y="438"/>
                          </a:lnTo>
                          <a:lnTo>
                            <a:pt x="2184" y="438"/>
                          </a:lnTo>
                          <a:lnTo>
                            <a:pt x="2190" y="438"/>
                          </a:lnTo>
                          <a:lnTo>
                            <a:pt x="2190" y="438"/>
                          </a:lnTo>
                          <a:lnTo>
                            <a:pt x="2190" y="438"/>
                          </a:lnTo>
                          <a:lnTo>
                            <a:pt x="2190" y="438"/>
                          </a:lnTo>
                          <a:lnTo>
                            <a:pt x="2190" y="438"/>
                          </a:lnTo>
                          <a:lnTo>
                            <a:pt x="2190" y="438"/>
                          </a:lnTo>
                          <a:lnTo>
                            <a:pt x="2196" y="438"/>
                          </a:lnTo>
                          <a:lnTo>
                            <a:pt x="2196" y="438"/>
                          </a:lnTo>
                          <a:lnTo>
                            <a:pt x="2196" y="438"/>
                          </a:lnTo>
                          <a:lnTo>
                            <a:pt x="2196" y="438"/>
                          </a:lnTo>
                          <a:lnTo>
                            <a:pt x="2196" y="438"/>
                          </a:lnTo>
                          <a:lnTo>
                            <a:pt x="2196" y="438"/>
                          </a:lnTo>
                          <a:lnTo>
                            <a:pt x="2203" y="438"/>
                          </a:lnTo>
                          <a:lnTo>
                            <a:pt x="2203" y="438"/>
                          </a:lnTo>
                          <a:lnTo>
                            <a:pt x="2203" y="438"/>
                          </a:lnTo>
                          <a:lnTo>
                            <a:pt x="2203" y="438"/>
                          </a:lnTo>
                          <a:lnTo>
                            <a:pt x="2203" y="444"/>
                          </a:lnTo>
                          <a:lnTo>
                            <a:pt x="2203" y="444"/>
                          </a:lnTo>
                          <a:lnTo>
                            <a:pt x="2209" y="444"/>
                          </a:lnTo>
                          <a:lnTo>
                            <a:pt x="2209" y="444"/>
                          </a:lnTo>
                          <a:lnTo>
                            <a:pt x="2209" y="444"/>
                          </a:lnTo>
                          <a:lnTo>
                            <a:pt x="2209" y="444"/>
                          </a:lnTo>
                          <a:lnTo>
                            <a:pt x="2209" y="444"/>
                          </a:lnTo>
                          <a:lnTo>
                            <a:pt x="2209" y="444"/>
                          </a:lnTo>
                          <a:lnTo>
                            <a:pt x="2209" y="444"/>
                          </a:lnTo>
                          <a:lnTo>
                            <a:pt x="2215" y="444"/>
                          </a:lnTo>
                          <a:lnTo>
                            <a:pt x="2215" y="444"/>
                          </a:lnTo>
                          <a:lnTo>
                            <a:pt x="2215" y="444"/>
                          </a:lnTo>
                          <a:lnTo>
                            <a:pt x="2215" y="444"/>
                          </a:lnTo>
                          <a:lnTo>
                            <a:pt x="2215" y="444"/>
                          </a:lnTo>
                          <a:lnTo>
                            <a:pt x="2215" y="444"/>
                          </a:lnTo>
                          <a:lnTo>
                            <a:pt x="2221" y="444"/>
                          </a:lnTo>
                          <a:lnTo>
                            <a:pt x="2221" y="444"/>
                          </a:lnTo>
                          <a:lnTo>
                            <a:pt x="2221" y="444"/>
                          </a:lnTo>
                          <a:lnTo>
                            <a:pt x="2221" y="444"/>
                          </a:lnTo>
                          <a:lnTo>
                            <a:pt x="2221" y="444"/>
                          </a:lnTo>
                          <a:lnTo>
                            <a:pt x="2221" y="444"/>
                          </a:lnTo>
                          <a:lnTo>
                            <a:pt x="2227" y="444"/>
                          </a:lnTo>
                          <a:lnTo>
                            <a:pt x="2227" y="444"/>
                          </a:lnTo>
                          <a:lnTo>
                            <a:pt x="2227" y="444"/>
                          </a:lnTo>
                          <a:lnTo>
                            <a:pt x="2227" y="444"/>
                          </a:lnTo>
                          <a:lnTo>
                            <a:pt x="2227" y="444"/>
                          </a:lnTo>
                          <a:lnTo>
                            <a:pt x="2227" y="444"/>
                          </a:lnTo>
                          <a:lnTo>
                            <a:pt x="2234" y="444"/>
                          </a:lnTo>
                          <a:lnTo>
                            <a:pt x="2234" y="444"/>
                          </a:lnTo>
                          <a:lnTo>
                            <a:pt x="2234" y="444"/>
                          </a:lnTo>
                          <a:lnTo>
                            <a:pt x="2234" y="444"/>
                          </a:lnTo>
                          <a:lnTo>
                            <a:pt x="2234" y="444"/>
                          </a:lnTo>
                          <a:lnTo>
                            <a:pt x="2234" y="444"/>
                          </a:lnTo>
                          <a:lnTo>
                            <a:pt x="2240" y="444"/>
                          </a:lnTo>
                          <a:lnTo>
                            <a:pt x="2240" y="444"/>
                          </a:lnTo>
                          <a:lnTo>
                            <a:pt x="2240" y="444"/>
                          </a:lnTo>
                          <a:lnTo>
                            <a:pt x="2240" y="444"/>
                          </a:lnTo>
                          <a:lnTo>
                            <a:pt x="2240" y="444"/>
                          </a:lnTo>
                          <a:lnTo>
                            <a:pt x="2240" y="444"/>
                          </a:lnTo>
                          <a:lnTo>
                            <a:pt x="2246" y="444"/>
                          </a:lnTo>
                          <a:lnTo>
                            <a:pt x="2246" y="444"/>
                          </a:lnTo>
                          <a:lnTo>
                            <a:pt x="2246" y="444"/>
                          </a:lnTo>
                          <a:lnTo>
                            <a:pt x="2246" y="444"/>
                          </a:lnTo>
                          <a:lnTo>
                            <a:pt x="2246" y="444"/>
                          </a:lnTo>
                          <a:lnTo>
                            <a:pt x="2246" y="444"/>
                          </a:lnTo>
                          <a:lnTo>
                            <a:pt x="2252" y="444"/>
                          </a:lnTo>
                          <a:lnTo>
                            <a:pt x="2252" y="444"/>
                          </a:lnTo>
                          <a:lnTo>
                            <a:pt x="2252" y="444"/>
                          </a:lnTo>
                          <a:lnTo>
                            <a:pt x="2252" y="444"/>
                          </a:lnTo>
                          <a:lnTo>
                            <a:pt x="2252" y="444"/>
                          </a:lnTo>
                          <a:lnTo>
                            <a:pt x="2252" y="444"/>
                          </a:lnTo>
                          <a:lnTo>
                            <a:pt x="2259" y="444"/>
                          </a:lnTo>
                          <a:lnTo>
                            <a:pt x="2259" y="444"/>
                          </a:lnTo>
                          <a:lnTo>
                            <a:pt x="2259" y="444"/>
                          </a:lnTo>
                          <a:lnTo>
                            <a:pt x="2259" y="444"/>
                          </a:lnTo>
                          <a:lnTo>
                            <a:pt x="2259" y="438"/>
                          </a:lnTo>
                          <a:lnTo>
                            <a:pt x="2259" y="438"/>
                          </a:lnTo>
                          <a:lnTo>
                            <a:pt x="2265" y="438"/>
                          </a:lnTo>
                          <a:lnTo>
                            <a:pt x="2265" y="438"/>
                          </a:lnTo>
                          <a:lnTo>
                            <a:pt x="2265" y="438"/>
                          </a:lnTo>
                          <a:lnTo>
                            <a:pt x="2265" y="438"/>
                          </a:lnTo>
                          <a:lnTo>
                            <a:pt x="2265" y="438"/>
                          </a:lnTo>
                          <a:lnTo>
                            <a:pt x="2265" y="438"/>
                          </a:lnTo>
                          <a:lnTo>
                            <a:pt x="2271" y="438"/>
                          </a:lnTo>
                          <a:lnTo>
                            <a:pt x="2271" y="438"/>
                          </a:lnTo>
                          <a:lnTo>
                            <a:pt x="2271" y="438"/>
                          </a:lnTo>
                          <a:lnTo>
                            <a:pt x="2271" y="438"/>
                          </a:lnTo>
                          <a:lnTo>
                            <a:pt x="2271" y="438"/>
                          </a:lnTo>
                          <a:lnTo>
                            <a:pt x="2271" y="438"/>
                          </a:lnTo>
                          <a:lnTo>
                            <a:pt x="2277" y="438"/>
                          </a:lnTo>
                          <a:lnTo>
                            <a:pt x="2277" y="438"/>
                          </a:lnTo>
                          <a:lnTo>
                            <a:pt x="2277" y="438"/>
                          </a:lnTo>
                          <a:lnTo>
                            <a:pt x="2277" y="438"/>
                          </a:lnTo>
                          <a:lnTo>
                            <a:pt x="2277" y="438"/>
                          </a:lnTo>
                          <a:lnTo>
                            <a:pt x="2277" y="432"/>
                          </a:lnTo>
                          <a:lnTo>
                            <a:pt x="2284" y="432"/>
                          </a:lnTo>
                          <a:lnTo>
                            <a:pt x="2284" y="432"/>
                          </a:lnTo>
                          <a:lnTo>
                            <a:pt x="2284" y="432"/>
                          </a:lnTo>
                          <a:lnTo>
                            <a:pt x="2284" y="426"/>
                          </a:lnTo>
                          <a:lnTo>
                            <a:pt x="2284" y="420"/>
                          </a:lnTo>
                          <a:lnTo>
                            <a:pt x="2290" y="414"/>
                          </a:lnTo>
                          <a:lnTo>
                            <a:pt x="2290" y="408"/>
                          </a:lnTo>
                          <a:lnTo>
                            <a:pt x="2290" y="408"/>
                          </a:lnTo>
                          <a:lnTo>
                            <a:pt x="2290" y="402"/>
                          </a:lnTo>
                          <a:lnTo>
                            <a:pt x="2290" y="396"/>
                          </a:lnTo>
                          <a:lnTo>
                            <a:pt x="2290" y="390"/>
                          </a:lnTo>
                          <a:lnTo>
                            <a:pt x="2290" y="384"/>
                          </a:lnTo>
                          <a:lnTo>
                            <a:pt x="2296" y="378"/>
                          </a:lnTo>
                          <a:lnTo>
                            <a:pt x="2296" y="378"/>
                          </a:lnTo>
                          <a:lnTo>
                            <a:pt x="2296" y="372"/>
                          </a:lnTo>
                          <a:lnTo>
                            <a:pt x="2296" y="360"/>
                          </a:lnTo>
                          <a:lnTo>
                            <a:pt x="2296" y="354"/>
                          </a:lnTo>
                          <a:lnTo>
                            <a:pt x="2296" y="354"/>
                          </a:lnTo>
                          <a:lnTo>
                            <a:pt x="2302" y="354"/>
                          </a:lnTo>
                          <a:lnTo>
                            <a:pt x="2302" y="354"/>
                          </a:lnTo>
                          <a:lnTo>
                            <a:pt x="2302" y="354"/>
                          </a:lnTo>
                          <a:lnTo>
                            <a:pt x="2302" y="360"/>
                          </a:lnTo>
                          <a:lnTo>
                            <a:pt x="2302" y="366"/>
                          </a:lnTo>
                          <a:lnTo>
                            <a:pt x="2302" y="372"/>
                          </a:lnTo>
                          <a:lnTo>
                            <a:pt x="2309" y="378"/>
                          </a:lnTo>
                          <a:lnTo>
                            <a:pt x="2309" y="378"/>
                          </a:lnTo>
                          <a:lnTo>
                            <a:pt x="2309" y="390"/>
                          </a:lnTo>
                          <a:lnTo>
                            <a:pt x="2309" y="396"/>
                          </a:lnTo>
                          <a:lnTo>
                            <a:pt x="2309" y="402"/>
                          </a:lnTo>
                          <a:lnTo>
                            <a:pt x="2309" y="408"/>
                          </a:lnTo>
                          <a:lnTo>
                            <a:pt x="2315" y="408"/>
                          </a:lnTo>
                          <a:lnTo>
                            <a:pt x="2315" y="414"/>
                          </a:lnTo>
                          <a:lnTo>
                            <a:pt x="2315" y="420"/>
                          </a:lnTo>
                          <a:lnTo>
                            <a:pt x="2315" y="426"/>
                          </a:lnTo>
                          <a:lnTo>
                            <a:pt x="2315" y="426"/>
                          </a:lnTo>
                          <a:lnTo>
                            <a:pt x="2315" y="432"/>
                          </a:lnTo>
                          <a:lnTo>
                            <a:pt x="2321" y="432"/>
                          </a:lnTo>
                          <a:lnTo>
                            <a:pt x="2321" y="432"/>
                          </a:lnTo>
                          <a:lnTo>
                            <a:pt x="2321" y="438"/>
                          </a:lnTo>
                          <a:lnTo>
                            <a:pt x="2321" y="438"/>
                          </a:lnTo>
                          <a:lnTo>
                            <a:pt x="2321" y="438"/>
                          </a:lnTo>
                          <a:lnTo>
                            <a:pt x="2321" y="438"/>
                          </a:lnTo>
                          <a:lnTo>
                            <a:pt x="2327" y="438"/>
                          </a:lnTo>
                          <a:lnTo>
                            <a:pt x="2327" y="438"/>
                          </a:lnTo>
                          <a:lnTo>
                            <a:pt x="2327" y="438"/>
                          </a:lnTo>
                          <a:lnTo>
                            <a:pt x="2327" y="438"/>
                          </a:lnTo>
                          <a:lnTo>
                            <a:pt x="2327" y="438"/>
                          </a:lnTo>
                          <a:lnTo>
                            <a:pt x="2327" y="438"/>
                          </a:lnTo>
                          <a:lnTo>
                            <a:pt x="2334" y="438"/>
                          </a:lnTo>
                          <a:lnTo>
                            <a:pt x="2334" y="438"/>
                          </a:lnTo>
                          <a:lnTo>
                            <a:pt x="2334" y="438"/>
                          </a:lnTo>
                          <a:lnTo>
                            <a:pt x="2334" y="438"/>
                          </a:lnTo>
                          <a:lnTo>
                            <a:pt x="2334" y="438"/>
                          </a:lnTo>
                          <a:lnTo>
                            <a:pt x="2334" y="438"/>
                          </a:lnTo>
                          <a:lnTo>
                            <a:pt x="2340" y="438"/>
                          </a:lnTo>
                          <a:lnTo>
                            <a:pt x="2340" y="438"/>
                          </a:lnTo>
                          <a:lnTo>
                            <a:pt x="2340" y="438"/>
                          </a:lnTo>
                          <a:lnTo>
                            <a:pt x="2340" y="444"/>
                          </a:lnTo>
                          <a:lnTo>
                            <a:pt x="2340" y="444"/>
                          </a:lnTo>
                          <a:lnTo>
                            <a:pt x="2340" y="444"/>
                          </a:lnTo>
                          <a:lnTo>
                            <a:pt x="2346" y="444"/>
                          </a:lnTo>
                          <a:lnTo>
                            <a:pt x="2346" y="444"/>
                          </a:lnTo>
                          <a:lnTo>
                            <a:pt x="2346" y="444"/>
                          </a:lnTo>
                          <a:lnTo>
                            <a:pt x="2346" y="444"/>
                          </a:lnTo>
                          <a:lnTo>
                            <a:pt x="2346" y="444"/>
                          </a:lnTo>
                          <a:lnTo>
                            <a:pt x="2346" y="444"/>
                          </a:lnTo>
                          <a:lnTo>
                            <a:pt x="2352" y="444"/>
                          </a:lnTo>
                          <a:lnTo>
                            <a:pt x="2352" y="444"/>
                          </a:lnTo>
                          <a:lnTo>
                            <a:pt x="2352" y="444"/>
                          </a:lnTo>
                          <a:lnTo>
                            <a:pt x="2352" y="444"/>
                          </a:lnTo>
                          <a:lnTo>
                            <a:pt x="2352" y="444"/>
                          </a:lnTo>
                          <a:lnTo>
                            <a:pt x="2352" y="444"/>
                          </a:lnTo>
                          <a:lnTo>
                            <a:pt x="2359" y="444"/>
                          </a:lnTo>
                          <a:lnTo>
                            <a:pt x="2359" y="444"/>
                          </a:lnTo>
                          <a:lnTo>
                            <a:pt x="2359" y="444"/>
                          </a:lnTo>
                          <a:lnTo>
                            <a:pt x="2359" y="444"/>
                          </a:lnTo>
                          <a:lnTo>
                            <a:pt x="2359" y="444"/>
                          </a:lnTo>
                          <a:lnTo>
                            <a:pt x="2359" y="444"/>
                          </a:lnTo>
                          <a:lnTo>
                            <a:pt x="2365" y="444"/>
                          </a:lnTo>
                          <a:lnTo>
                            <a:pt x="2365" y="444"/>
                          </a:lnTo>
                          <a:lnTo>
                            <a:pt x="2365" y="444"/>
                          </a:lnTo>
                          <a:lnTo>
                            <a:pt x="2365" y="444"/>
                          </a:lnTo>
                          <a:lnTo>
                            <a:pt x="2365" y="444"/>
                          </a:lnTo>
                          <a:lnTo>
                            <a:pt x="2365" y="444"/>
                          </a:lnTo>
                          <a:lnTo>
                            <a:pt x="2371" y="444"/>
                          </a:lnTo>
                          <a:lnTo>
                            <a:pt x="2371" y="444"/>
                          </a:lnTo>
                          <a:lnTo>
                            <a:pt x="2371" y="444"/>
                          </a:lnTo>
                          <a:lnTo>
                            <a:pt x="2371" y="444"/>
                          </a:lnTo>
                          <a:lnTo>
                            <a:pt x="2371" y="444"/>
                          </a:lnTo>
                          <a:lnTo>
                            <a:pt x="2371" y="444"/>
                          </a:lnTo>
                          <a:lnTo>
                            <a:pt x="2377" y="444"/>
                          </a:lnTo>
                          <a:lnTo>
                            <a:pt x="2377" y="444"/>
                          </a:lnTo>
                          <a:lnTo>
                            <a:pt x="2377" y="444"/>
                          </a:lnTo>
                          <a:lnTo>
                            <a:pt x="2377" y="444"/>
                          </a:lnTo>
                          <a:lnTo>
                            <a:pt x="2377" y="444"/>
                          </a:lnTo>
                          <a:lnTo>
                            <a:pt x="2377" y="444"/>
                          </a:lnTo>
                          <a:lnTo>
                            <a:pt x="2383" y="444"/>
                          </a:lnTo>
                          <a:lnTo>
                            <a:pt x="2383" y="444"/>
                          </a:lnTo>
                          <a:lnTo>
                            <a:pt x="2383" y="444"/>
                          </a:lnTo>
                          <a:lnTo>
                            <a:pt x="2383" y="444"/>
                          </a:lnTo>
                          <a:lnTo>
                            <a:pt x="2383" y="444"/>
                          </a:lnTo>
                          <a:lnTo>
                            <a:pt x="2383" y="444"/>
                          </a:lnTo>
                          <a:lnTo>
                            <a:pt x="2390" y="444"/>
                          </a:lnTo>
                          <a:lnTo>
                            <a:pt x="2390" y="444"/>
                          </a:lnTo>
                          <a:lnTo>
                            <a:pt x="2390" y="444"/>
                          </a:lnTo>
                          <a:lnTo>
                            <a:pt x="2390" y="444"/>
                          </a:lnTo>
                          <a:lnTo>
                            <a:pt x="2390" y="444"/>
                          </a:lnTo>
                          <a:lnTo>
                            <a:pt x="2390" y="444"/>
                          </a:lnTo>
                          <a:lnTo>
                            <a:pt x="2396" y="444"/>
                          </a:lnTo>
                          <a:lnTo>
                            <a:pt x="2396" y="444"/>
                          </a:lnTo>
                          <a:lnTo>
                            <a:pt x="2396" y="444"/>
                          </a:lnTo>
                          <a:lnTo>
                            <a:pt x="2396" y="444"/>
                          </a:lnTo>
                          <a:lnTo>
                            <a:pt x="2396" y="438"/>
                          </a:lnTo>
                          <a:lnTo>
                            <a:pt x="2396" y="438"/>
                          </a:lnTo>
                          <a:lnTo>
                            <a:pt x="2402" y="438"/>
                          </a:lnTo>
                          <a:lnTo>
                            <a:pt x="2402" y="438"/>
                          </a:lnTo>
                          <a:lnTo>
                            <a:pt x="2402" y="438"/>
                          </a:lnTo>
                          <a:lnTo>
                            <a:pt x="2402" y="438"/>
                          </a:lnTo>
                          <a:lnTo>
                            <a:pt x="2402" y="438"/>
                          </a:lnTo>
                          <a:lnTo>
                            <a:pt x="2402" y="438"/>
                          </a:lnTo>
                          <a:lnTo>
                            <a:pt x="2408" y="438"/>
                          </a:lnTo>
                          <a:lnTo>
                            <a:pt x="2408" y="438"/>
                          </a:lnTo>
                          <a:lnTo>
                            <a:pt x="2408" y="438"/>
                          </a:lnTo>
                          <a:lnTo>
                            <a:pt x="2408" y="438"/>
                          </a:lnTo>
                          <a:lnTo>
                            <a:pt x="2408" y="438"/>
                          </a:lnTo>
                          <a:lnTo>
                            <a:pt x="2408" y="438"/>
                          </a:lnTo>
                          <a:lnTo>
                            <a:pt x="2415" y="438"/>
                          </a:lnTo>
                          <a:lnTo>
                            <a:pt x="2415" y="438"/>
                          </a:lnTo>
                          <a:lnTo>
                            <a:pt x="2415" y="438"/>
                          </a:lnTo>
                          <a:lnTo>
                            <a:pt x="2415" y="438"/>
                          </a:lnTo>
                          <a:lnTo>
                            <a:pt x="2415" y="438"/>
                          </a:lnTo>
                          <a:lnTo>
                            <a:pt x="2415" y="432"/>
                          </a:lnTo>
                          <a:lnTo>
                            <a:pt x="2421" y="432"/>
                          </a:lnTo>
                          <a:lnTo>
                            <a:pt x="2421" y="432"/>
                          </a:lnTo>
                          <a:lnTo>
                            <a:pt x="2421" y="432"/>
                          </a:lnTo>
                          <a:lnTo>
                            <a:pt x="2421" y="426"/>
                          </a:lnTo>
                          <a:lnTo>
                            <a:pt x="2421" y="426"/>
                          </a:lnTo>
                          <a:lnTo>
                            <a:pt x="2421" y="420"/>
                          </a:lnTo>
                          <a:lnTo>
                            <a:pt x="2427" y="408"/>
                          </a:lnTo>
                          <a:lnTo>
                            <a:pt x="2427" y="408"/>
                          </a:lnTo>
                          <a:lnTo>
                            <a:pt x="2427" y="402"/>
                          </a:lnTo>
                          <a:lnTo>
                            <a:pt x="2427" y="396"/>
                          </a:lnTo>
                          <a:lnTo>
                            <a:pt x="2427" y="390"/>
                          </a:lnTo>
                          <a:lnTo>
                            <a:pt x="2427" y="384"/>
                          </a:lnTo>
                          <a:lnTo>
                            <a:pt x="2433" y="378"/>
                          </a:lnTo>
                          <a:lnTo>
                            <a:pt x="2433" y="378"/>
                          </a:lnTo>
                          <a:lnTo>
                            <a:pt x="2433" y="372"/>
                          </a:lnTo>
                          <a:lnTo>
                            <a:pt x="2433" y="366"/>
                          </a:lnTo>
                          <a:lnTo>
                            <a:pt x="2433" y="360"/>
                          </a:lnTo>
                          <a:lnTo>
                            <a:pt x="2433" y="354"/>
                          </a:lnTo>
                          <a:lnTo>
                            <a:pt x="2440" y="354"/>
                          </a:lnTo>
                          <a:lnTo>
                            <a:pt x="2440" y="354"/>
                          </a:lnTo>
                          <a:lnTo>
                            <a:pt x="2440" y="354"/>
                          </a:lnTo>
                          <a:lnTo>
                            <a:pt x="2440" y="360"/>
                          </a:lnTo>
                          <a:lnTo>
                            <a:pt x="2440" y="366"/>
                          </a:lnTo>
                          <a:lnTo>
                            <a:pt x="2440" y="372"/>
                          </a:lnTo>
                          <a:lnTo>
                            <a:pt x="2446" y="378"/>
                          </a:lnTo>
                          <a:lnTo>
                            <a:pt x="2446" y="378"/>
                          </a:lnTo>
                          <a:lnTo>
                            <a:pt x="2446" y="384"/>
                          </a:lnTo>
                          <a:lnTo>
                            <a:pt x="2446" y="390"/>
                          </a:lnTo>
                          <a:lnTo>
                            <a:pt x="2446" y="402"/>
                          </a:lnTo>
                          <a:lnTo>
                            <a:pt x="2446" y="408"/>
                          </a:lnTo>
                          <a:lnTo>
                            <a:pt x="2452" y="408"/>
                          </a:lnTo>
                          <a:lnTo>
                            <a:pt x="2452" y="414"/>
                          </a:lnTo>
                          <a:lnTo>
                            <a:pt x="2452" y="420"/>
                          </a:lnTo>
                          <a:lnTo>
                            <a:pt x="2452" y="426"/>
                          </a:lnTo>
                          <a:lnTo>
                            <a:pt x="2452" y="426"/>
                          </a:lnTo>
                          <a:lnTo>
                            <a:pt x="2452" y="432"/>
                          </a:lnTo>
                          <a:lnTo>
                            <a:pt x="2458" y="432"/>
                          </a:lnTo>
                          <a:lnTo>
                            <a:pt x="2458" y="432"/>
                          </a:lnTo>
                          <a:lnTo>
                            <a:pt x="2458" y="432"/>
                          </a:lnTo>
                          <a:lnTo>
                            <a:pt x="2458" y="438"/>
                          </a:lnTo>
                          <a:lnTo>
                            <a:pt x="2458" y="438"/>
                          </a:lnTo>
                          <a:lnTo>
                            <a:pt x="2458" y="438"/>
                          </a:lnTo>
                          <a:lnTo>
                            <a:pt x="2465" y="438"/>
                          </a:lnTo>
                          <a:lnTo>
                            <a:pt x="2465" y="438"/>
                          </a:lnTo>
                          <a:lnTo>
                            <a:pt x="2465" y="438"/>
                          </a:lnTo>
                          <a:lnTo>
                            <a:pt x="2465" y="438"/>
                          </a:lnTo>
                          <a:lnTo>
                            <a:pt x="2465" y="438"/>
                          </a:lnTo>
                          <a:lnTo>
                            <a:pt x="2465" y="438"/>
                          </a:lnTo>
                          <a:lnTo>
                            <a:pt x="2471" y="438"/>
                          </a:lnTo>
                          <a:lnTo>
                            <a:pt x="2471" y="438"/>
                          </a:lnTo>
                          <a:lnTo>
                            <a:pt x="2471" y="438"/>
                          </a:lnTo>
                          <a:lnTo>
                            <a:pt x="2471" y="438"/>
                          </a:lnTo>
                          <a:lnTo>
                            <a:pt x="2471" y="438"/>
                          </a:lnTo>
                          <a:lnTo>
                            <a:pt x="2471" y="438"/>
                          </a:lnTo>
                          <a:lnTo>
                            <a:pt x="2477" y="438"/>
                          </a:lnTo>
                          <a:lnTo>
                            <a:pt x="2477" y="438"/>
                          </a:lnTo>
                          <a:lnTo>
                            <a:pt x="2477" y="438"/>
                          </a:lnTo>
                          <a:lnTo>
                            <a:pt x="2477" y="444"/>
                          </a:lnTo>
                          <a:lnTo>
                            <a:pt x="2477" y="444"/>
                          </a:lnTo>
                          <a:lnTo>
                            <a:pt x="2477" y="444"/>
                          </a:lnTo>
                          <a:lnTo>
                            <a:pt x="2483" y="444"/>
                          </a:lnTo>
                          <a:lnTo>
                            <a:pt x="2483" y="444"/>
                          </a:lnTo>
                          <a:lnTo>
                            <a:pt x="2483" y="444"/>
                          </a:lnTo>
                          <a:lnTo>
                            <a:pt x="2483" y="444"/>
                          </a:lnTo>
                          <a:lnTo>
                            <a:pt x="2483" y="444"/>
                          </a:lnTo>
                          <a:lnTo>
                            <a:pt x="2483" y="444"/>
                          </a:lnTo>
                          <a:lnTo>
                            <a:pt x="2490" y="444"/>
                          </a:lnTo>
                          <a:lnTo>
                            <a:pt x="2490" y="444"/>
                          </a:lnTo>
                          <a:lnTo>
                            <a:pt x="2490" y="444"/>
                          </a:lnTo>
                          <a:lnTo>
                            <a:pt x="2490" y="444"/>
                          </a:lnTo>
                          <a:lnTo>
                            <a:pt x="2490" y="444"/>
                          </a:lnTo>
                          <a:lnTo>
                            <a:pt x="2490" y="444"/>
                          </a:lnTo>
                          <a:lnTo>
                            <a:pt x="2496" y="444"/>
                          </a:lnTo>
                          <a:lnTo>
                            <a:pt x="2496" y="444"/>
                          </a:lnTo>
                          <a:lnTo>
                            <a:pt x="2496" y="444"/>
                          </a:lnTo>
                          <a:lnTo>
                            <a:pt x="2496" y="444"/>
                          </a:lnTo>
                          <a:lnTo>
                            <a:pt x="2496" y="444"/>
                          </a:lnTo>
                          <a:lnTo>
                            <a:pt x="2496" y="444"/>
                          </a:lnTo>
                          <a:lnTo>
                            <a:pt x="2502" y="444"/>
                          </a:lnTo>
                          <a:lnTo>
                            <a:pt x="2502" y="444"/>
                          </a:lnTo>
                          <a:lnTo>
                            <a:pt x="2502" y="444"/>
                          </a:lnTo>
                          <a:lnTo>
                            <a:pt x="2502" y="444"/>
                          </a:lnTo>
                          <a:lnTo>
                            <a:pt x="2502" y="444"/>
                          </a:lnTo>
                          <a:lnTo>
                            <a:pt x="2502" y="444"/>
                          </a:lnTo>
                          <a:lnTo>
                            <a:pt x="2508" y="444"/>
                          </a:lnTo>
                          <a:lnTo>
                            <a:pt x="2508" y="444"/>
                          </a:lnTo>
                          <a:lnTo>
                            <a:pt x="2508" y="444"/>
                          </a:lnTo>
                          <a:lnTo>
                            <a:pt x="2508" y="444"/>
                          </a:lnTo>
                          <a:lnTo>
                            <a:pt x="2508" y="444"/>
                          </a:lnTo>
                          <a:lnTo>
                            <a:pt x="2508" y="444"/>
                          </a:lnTo>
                          <a:lnTo>
                            <a:pt x="2515" y="444"/>
                          </a:lnTo>
                          <a:lnTo>
                            <a:pt x="2515" y="444"/>
                          </a:lnTo>
                          <a:lnTo>
                            <a:pt x="2515" y="444"/>
                          </a:lnTo>
                          <a:lnTo>
                            <a:pt x="2515" y="444"/>
                          </a:lnTo>
                          <a:lnTo>
                            <a:pt x="2515" y="444"/>
                          </a:lnTo>
                          <a:lnTo>
                            <a:pt x="2515" y="444"/>
                          </a:lnTo>
                          <a:lnTo>
                            <a:pt x="2521" y="438"/>
                          </a:lnTo>
                          <a:lnTo>
                            <a:pt x="2521" y="438"/>
                          </a:lnTo>
                          <a:lnTo>
                            <a:pt x="2521" y="432"/>
                          </a:lnTo>
                          <a:lnTo>
                            <a:pt x="2521" y="432"/>
                          </a:lnTo>
                          <a:lnTo>
                            <a:pt x="2521" y="426"/>
                          </a:lnTo>
                          <a:lnTo>
                            <a:pt x="2521" y="420"/>
                          </a:lnTo>
                          <a:lnTo>
                            <a:pt x="2527" y="414"/>
                          </a:lnTo>
                          <a:lnTo>
                            <a:pt x="2527" y="408"/>
                          </a:lnTo>
                          <a:lnTo>
                            <a:pt x="2527" y="396"/>
                          </a:lnTo>
                          <a:lnTo>
                            <a:pt x="2527" y="390"/>
                          </a:lnTo>
                          <a:lnTo>
                            <a:pt x="2527" y="384"/>
                          </a:lnTo>
                          <a:lnTo>
                            <a:pt x="2527" y="378"/>
                          </a:lnTo>
                          <a:lnTo>
                            <a:pt x="2527" y="366"/>
                          </a:lnTo>
                          <a:lnTo>
                            <a:pt x="2533" y="360"/>
                          </a:lnTo>
                          <a:lnTo>
                            <a:pt x="2533" y="354"/>
                          </a:lnTo>
                          <a:lnTo>
                            <a:pt x="2533" y="336"/>
                          </a:lnTo>
                          <a:lnTo>
                            <a:pt x="2533" y="330"/>
                          </a:lnTo>
                          <a:lnTo>
                            <a:pt x="2533" y="324"/>
                          </a:lnTo>
                          <a:lnTo>
                            <a:pt x="2539" y="312"/>
                          </a:lnTo>
                          <a:lnTo>
                            <a:pt x="2539" y="306"/>
                          </a:lnTo>
                          <a:lnTo>
                            <a:pt x="2539" y="294"/>
                          </a:lnTo>
                          <a:lnTo>
                            <a:pt x="2539" y="288"/>
                          </a:lnTo>
                          <a:lnTo>
                            <a:pt x="2539" y="282"/>
                          </a:lnTo>
                          <a:lnTo>
                            <a:pt x="2539" y="270"/>
                          </a:lnTo>
                          <a:lnTo>
                            <a:pt x="2546" y="264"/>
                          </a:lnTo>
                          <a:lnTo>
                            <a:pt x="2546" y="252"/>
                          </a:lnTo>
                          <a:lnTo>
                            <a:pt x="2546" y="246"/>
                          </a:lnTo>
                          <a:lnTo>
                            <a:pt x="2546" y="240"/>
                          </a:lnTo>
                          <a:lnTo>
                            <a:pt x="2546" y="240"/>
                          </a:lnTo>
                          <a:lnTo>
                            <a:pt x="2546" y="240"/>
                          </a:lnTo>
                          <a:lnTo>
                            <a:pt x="2546" y="246"/>
                          </a:lnTo>
                          <a:lnTo>
                            <a:pt x="2552" y="258"/>
                          </a:lnTo>
                          <a:lnTo>
                            <a:pt x="2552" y="282"/>
                          </a:lnTo>
                          <a:lnTo>
                            <a:pt x="2552" y="294"/>
                          </a:lnTo>
                          <a:lnTo>
                            <a:pt x="2552" y="312"/>
                          </a:lnTo>
                          <a:lnTo>
                            <a:pt x="2552" y="324"/>
                          </a:lnTo>
                          <a:lnTo>
                            <a:pt x="2558" y="336"/>
                          </a:lnTo>
                          <a:lnTo>
                            <a:pt x="2558" y="354"/>
                          </a:lnTo>
                          <a:lnTo>
                            <a:pt x="2558" y="366"/>
                          </a:lnTo>
                          <a:lnTo>
                            <a:pt x="2558" y="378"/>
                          </a:lnTo>
                          <a:lnTo>
                            <a:pt x="2558" y="390"/>
                          </a:lnTo>
                          <a:lnTo>
                            <a:pt x="2558" y="408"/>
                          </a:lnTo>
                          <a:lnTo>
                            <a:pt x="2564" y="420"/>
                          </a:lnTo>
                          <a:lnTo>
                            <a:pt x="2564" y="432"/>
                          </a:lnTo>
                          <a:lnTo>
                            <a:pt x="2564" y="444"/>
                          </a:lnTo>
                          <a:lnTo>
                            <a:pt x="2564" y="450"/>
                          </a:lnTo>
                          <a:lnTo>
                            <a:pt x="2564" y="462"/>
                          </a:lnTo>
                          <a:lnTo>
                            <a:pt x="2564" y="474"/>
                          </a:lnTo>
                          <a:lnTo>
                            <a:pt x="2564" y="486"/>
                          </a:lnTo>
                          <a:lnTo>
                            <a:pt x="2571" y="498"/>
                          </a:lnTo>
                          <a:lnTo>
                            <a:pt x="2571" y="504"/>
                          </a:lnTo>
                          <a:lnTo>
                            <a:pt x="2571" y="516"/>
                          </a:lnTo>
                          <a:lnTo>
                            <a:pt x="2571" y="522"/>
                          </a:lnTo>
                          <a:lnTo>
                            <a:pt x="2571" y="534"/>
                          </a:lnTo>
                          <a:lnTo>
                            <a:pt x="2577" y="546"/>
                          </a:lnTo>
                          <a:lnTo>
                            <a:pt x="2577" y="552"/>
                          </a:lnTo>
                          <a:lnTo>
                            <a:pt x="2577" y="558"/>
                          </a:lnTo>
                          <a:lnTo>
                            <a:pt x="2577" y="564"/>
                          </a:lnTo>
                          <a:lnTo>
                            <a:pt x="2577" y="570"/>
                          </a:lnTo>
                          <a:lnTo>
                            <a:pt x="2577" y="576"/>
                          </a:lnTo>
                          <a:lnTo>
                            <a:pt x="2577" y="582"/>
                          </a:lnTo>
                          <a:lnTo>
                            <a:pt x="2583" y="582"/>
                          </a:lnTo>
                          <a:lnTo>
                            <a:pt x="2583" y="588"/>
                          </a:lnTo>
                          <a:lnTo>
                            <a:pt x="2583" y="594"/>
                          </a:lnTo>
                          <a:lnTo>
                            <a:pt x="2583" y="594"/>
                          </a:lnTo>
                          <a:lnTo>
                            <a:pt x="2583" y="600"/>
                          </a:lnTo>
                          <a:lnTo>
                            <a:pt x="2583" y="600"/>
                          </a:lnTo>
                          <a:lnTo>
                            <a:pt x="2589" y="606"/>
                          </a:lnTo>
                          <a:lnTo>
                            <a:pt x="2589" y="606"/>
                          </a:lnTo>
                          <a:lnTo>
                            <a:pt x="2589" y="612"/>
                          </a:lnTo>
                          <a:lnTo>
                            <a:pt x="2589" y="612"/>
                          </a:lnTo>
                          <a:lnTo>
                            <a:pt x="2589" y="618"/>
                          </a:lnTo>
                          <a:lnTo>
                            <a:pt x="2596" y="624"/>
                          </a:lnTo>
                          <a:lnTo>
                            <a:pt x="2596" y="624"/>
                          </a:lnTo>
                          <a:lnTo>
                            <a:pt x="2596" y="624"/>
                          </a:lnTo>
                          <a:lnTo>
                            <a:pt x="2596" y="630"/>
                          </a:lnTo>
                          <a:lnTo>
                            <a:pt x="2596" y="630"/>
                          </a:lnTo>
                          <a:lnTo>
                            <a:pt x="2596" y="630"/>
                          </a:lnTo>
                          <a:lnTo>
                            <a:pt x="2602" y="636"/>
                          </a:lnTo>
                          <a:lnTo>
                            <a:pt x="2602" y="636"/>
                          </a:lnTo>
                          <a:lnTo>
                            <a:pt x="2602" y="636"/>
                          </a:lnTo>
                          <a:lnTo>
                            <a:pt x="2602" y="636"/>
                          </a:lnTo>
                          <a:lnTo>
                            <a:pt x="2602" y="636"/>
                          </a:lnTo>
                          <a:lnTo>
                            <a:pt x="2602" y="636"/>
                          </a:lnTo>
                          <a:lnTo>
                            <a:pt x="2602" y="636"/>
                          </a:lnTo>
                          <a:lnTo>
                            <a:pt x="2608" y="642"/>
                          </a:lnTo>
                          <a:lnTo>
                            <a:pt x="2608" y="642"/>
                          </a:lnTo>
                          <a:lnTo>
                            <a:pt x="2608" y="642"/>
                          </a:lnTo>
                          <a:lnTo>
                            <a:pt x="2608" y="642"/>
                          </a:lnTo>
                          <a:lnTo>
                            <a:pt x="2608" y="642"/>
                          </a:lnTo>
                          <a:lnTo>
                            <a:pt x="2614" y="642"/>
                          </a:lnTo>
                          <a:lnTo>
                            <a:pt x="2614" y="636"/>
                          </a:lnTo>
                          <a:lnTo>
                            <a:pt x="2614" y="636"/>
                          </a:lnTo>
                          <a:lnTo>
                            <a:pt x="2614" y="636"/>
                          </a:lnTo>
                          <a:lnTo>
                            <a:pt x="2614" y="636"/>
                          </a:lnTo>
                          <a:lnTo>
                            <a:pt x="2614" y="636"/>
                          </a:lnTo>
                          <a:lnTo>
                            <a:pt x="2614" y="636"/>
                          </a:lnTo>
                          <a:lnTo>
                            <a:pt x="2621" y="630"/>
                          </a:lnTo>
                          <a:lnTo>
                            <a:pt x="2621" y="630"/>
                          </a:lnTo>
                          <a:lnTo>
                            <a:pt x="2621" y="630"/>
                          </a:lnTo>
                          <a:lnTo>
                            <a:pt x="2621" y="624"/>
                          </a:lnTo>
                          <a:lnTo>
                            <a:pt x="2621" y="624"/>
                          </a:lnTo>
                          <a:lnTo>
                            <a:pt x="2621" y="624"/>
                          </a:lnTo>
                          <a:lnTo>
                            <a:pt x="2627" y="618"/>
                          </a:lnTo>
                          <a:lnTo>
                            <a:pt x="2627" y="618"/>
                          </a:lnTo>
                          <a:lnTo>
                            <a:pt x="2627" y="618"/>
                          </a:lnTo>
                          <a:lnTo>
                            <a:pt x="2627" y="612"/>
                          </a:lnTo>
                          <a:lnTo>
                            <a:pt x="2627" y="612"/>
                          </a:lnTo>
                          <a:lnTo>
                            <a:pt x="2627" y="606"/>
                          </a:lnTo>
                          <a:lnTo>
                            <a:pt x="2633" y="600"/>
                          </a:lnTo>
                          <a:lnTo>
                            <a:pt x="2633" y="594"/>
                          </a:lnTo>
                          <a:lnTo>
                            <a:pt x="2633" y="588"/>
                          </a:lnTo>
                          <a:lnTo>
                            <a:pt x="2633" y="588"/>
                          </a:lnTo>
                          <a:lnTo>
                            <a:pt x="2633" y="582"/>
                          </a:lnTo>
                          <a:lnTo>
                            <a:pt x="2633" y="576"/>
                          </a:lnTo>
                          <a:lnTo>
                            <a:pt x="2639" y="564"/>
                          </a:lnTo>
                          <a:lnTo>
                            <a:pt x="2639" y="558"/>
                          </a:lnTo>
                          <a:lnTo>
                            <a:pt x="2639" y="552"/>
                          </a:lnTo>
                          <a:lnTo>
                            <a:pt x="2639" y="540"/>
                          </a:lnTo>
                          <a:lnTo>
                            <a:pt x="2639" y="534"/>
                          </a:lnTo>
                          <a:lnTo>
                            <a:pt x="2639" y="522"/>
                          </a:lnTo>
                          <a:lnTo>
                            <a:pt x="2646" y="516"/>
                          </a:lnTo>
                          <a:lnTo>
                            <a:pt x="2646" y="504"/>
                          </a:lnTo>
                          <a:lnTo>
                            <a:pt x="2646" y="492"/>
                          </a:lnTo>
                          <a:lnTo>
                            <a:pt x="2646" y="480"/>
                          </a:lnTo>
                          <a:lnTo>
                            <a:pt x="2646" y="468"/>
                          </a:lnTo>
                          <a:lnTo>
                            <a:pt x="2652" y="450"/>
                          </a:lnTo>
                          <a:lnTo>
                            <a:pt x="2652" y="432"/>
                          </a:lnTo>
                          <a:lnTo>
                            <a:pt x="2652" y="420"/>
                          </a:lnTo>
                          <a:lnTo>
                            <a:pt x="2652" y="408"/>
                          </a:lnTo>
                          <a:lnTo>
                            <a:pt x="2652" y="396"/>
                          </a:lnTo>
                          <a:lnTo>
                            <a:pt x="2652" y="384"/>
                          </a:lnTo>
                          <a:lnTo>
                            <a:pt x="2658" y="366"/>
                          </a:lnTo>
                          <a:lnTo>
                            <a:pt x="2658" y="354"/>
                          </a:lnTo>
                          <a:lnTo>
                            <a:pt x="2658" y="336"/>
                          </a:lnTo>
                          <a:lnTo>
                            <a:pt x="2658" y="324"/>
                          </a:lnTo>
                          <a:lnTo>
                            <a:pt x="2658" y="306"/>
                          </a:lnTo>
                          <a:lnTo>
                            <a:pt x="2658" y="300"/>
                          </a:lnTo>
                          <a:lnTo>
                            <a:pt x="2658" y="288"/>
                          </a:lnTo>
                          <a:lnTo>
                            <a:pt x="2664" y="282"/>
                          </a:lnTo>
                          <a:lnTo>
                            <a:pt x="2664" y="282"/>
                          </a:lnTo>
                          <a:lnTo>
                            <a:pt x="2664" y="282"/>
                          </a:lnTo>
                          <a:lnTo>
                            <a:pt x="2664" y="282"/>
                          </a:lnTo>
                          <a:lnTo>
                            <a:pt x="2664" y="294"/>
                          </a:lnTo>
                          <a:lnTo>
                            <a:pt x="2670" y="300"/>
                          </a:lnTo>
                          <a:lnTo>
                            <a:pt x="2670" y="312"/>
                          </a:lnTo>
                          <a:lnTo>
                            <a:pt x="2670" y="318"/>
                          </a:lnTo>
                          <a:lnTo>
                            <a:pt x="2670" y="324"/>
                          </a:lnTo>
                          <a:lnTo>
                            <a:pt x="2670" y="330"/>
                          </a:lnTo>
                          <a:lnTo>
                            <a:pt x="2670" y="336"/>
                          </a:lnTo>
                          <a:lnTo>
                            <a:pt x="2670" y="342"/>
                          </a:lnTo>
                          <a:lnTo>
                            <a:pt x="2677" y="348"/>
                          </a:lnTo>
                          <a:lnTo>
                            <a:pt x="2677" y="354"/>
                          </a:lnTo>
                          <a:lnTo>
                            <a:pt x="2677" y="366"/>
                          </a:lnTo>
                          <a:lnTo>
                            <a:pt x="2677" y="372"/>
                          </a:lnTo>
                          <a:lnTo>
                            <a:pt x="2677" y="378"/>
                          </a:lnTo>
                          <a:lnTo>
                            <a:pt x="2677" y="384"/>
                          </a:lnTo>
                          <a:lnTo>
                            <a:pt x="2683" y="390"/>
                          </a:lnTo>
                          <a:lnTo>
                            <a:pt x="2683" y="396"/>
                          </a:lnTo>
                          <a:lnTo>
                            <a:pt x="2683" y="402"/>
                          </a:lnTo>
                          <a:lnTo>
                            <a:pt x="2683" y="414"/>
                          </a:lnTo>
                          <a:lnTo>
                            <a:pt x="2683" y="420"/>
                          </a:lnTo>
                          <a:lnTo>
                            <a:pt x="2689" y="426"/>
                          </a:lnTo>
                          <a:lnTo>
                            <a:pt x="2689" y="432"/>
                          </a:lnTo>
                          <a:lnTo>
                            <a:pt x="2689" y="438"/>
                          </a:lnTo>
                          <a:lnTo>
                            <a:pt x="2689" y="444"/>
                          </a:lnTo>
                          <a:lnTo>
                            <a:pt x="2689" y="450"/>
                          </a:lnTo>
                          <a:lnTo>
                            <a:pt x="2689" y="456"/>
                          </a:lnTo>
                          <a:lnTo>
                            <a:pt x="2689" y="462"/>
                          </a:lnTo>
                          <a:lnTo>
                            <a:pt x="2695" y="468"/>
                          </a:lnTo>
                          <a:lnTo>
                            <a:pt x="2695" y="474"/>
                          </a:lnTo>
                          <a:lnTo>
                            <a:pt x="2695" y="480"/>
                          </a:lnTo>
                          <a:lnTo>
                            <a:pt x="2695" y="486"/>
                          </a:lnTo>
                          <a:lnTo>
                            <a:pt x="2695" y="486"/>
                          </a:lnTo>
                          <a:lnTo>
                            <a:pt x="2695" y="492"/>
                          </a:lnTo>
                          <a:lnTo>
                            <a:pt x="2702" y="498"/>
                          </a:lnTo>
                          <a:lnTo>
                            <a:pt x="2702" y="504"/>
                          </a:lnTo>
                          <a:lnTo>
                            <a:pt x="2702" y="510"/>
                          </a:lnTo>
                          <a:lnTo>
                            <a:pt x="2702" y="510"/>
                          </a:lnTo>
                          <a:lnTo>
                            <a:pt x="2702" y="516"/>
                          </a:lnTo>
                          <a:lnTo>
                            <a:pt x="2702" y="522"/>
                          </a:lnTo>
                          <a:lnTo>
                            <a:pt x="2708" y="528"/>
                          </a:lnTo>
                          <a:lnTo>
                            <a:pt x="2708" y="528"/>
                          </a:lnTo>
                          <a:lnTo>
                            <a:pt x="2708" y="534"/>
                          </a:lnTo>
                          <a:lnTo>
                            <a:pt x="2708" y="540"/>
                          </a:lnTo>
                          <a:lnTo>
                            <a:pt x="2708" y="546"/>
                          </a:lnTo>
                          <a:lnTo>
                            <a:pt x="2708" y="546"/>
                          </a:lnTo>
                          <a:lnTo>
                            <a:pt x="2714" y="552"/>
                          </a:lnTo>
                          <a:lnTo>
                            <a:pt x="2714" y="558"/>
                          </a:lnTo>
                          <a:lnTo>
                            <a:pt x="2714" y="558"/>
                          </a:lnTo>
                          <a:lnTo>
                            <a:pt x="2714" y="564"/>
                          </a:lnTo>
                          <a:lnTo>
                            <a:pt x="2714" y="570"/>
                          </a:lnTo>
                          <a:lnTo>
                            <a:pt x="2720" y="576"/>
                          </a:lnTo>
                          <a:lnTo>
                            <a:pt x="2720" y="576"/>
                          </a:lnTo>
                          <a:lnTo>
                            <a:pt x="2720" y="582"/>
                          </a:lnTo>
                          <a:lnTo>
                            <a:pt x="2720" y="582"/>
                          </a:lnTo>
                          <a:lnTo>
                            <a:pt x="2720" y="588"/>
                          </a:lnTo>
                          <a:lnTo>
                            <a:pt x="2720" y="588"/>
                          </a:lnTo>
                          <a:lnTo>
                            <a:pt x="2720" y="594"/>
                          </a:lnTo>
                          <a:lnTo>
                            <a:pt x="2727" y="594"/>
                          </a:lnTo>
                          <a:lnTo>
                            <a:pt x="2727" y="594"/>
                          </a:lnTo>
                          <a:lnTo>
                            <a:pt x="2727" y="600"/>
                          </a:lnTo>
                          <a:lnTo>
                            <a:pt x="2727" y="600"/>
                          </a:lnTo>
                          <a:lnTo>
                            <a:pt x="2727" y="606"/>
                          </a:lnTo>
                          <a:lnTo>
                            <a:pt x="2727" y="606"/>
                          </a:lnTo>
                          <a:lnTo>
                            <a:pt x="2733" y="606"/>
                          </a:lnTo>
                          <a:lnTo>
                            <a:pt x="2733" y="612"/>
                          </a:lnTo>
                          <a:lnTo>
                            <a:pt x="2733" y="612"/>
                          </a:lnTo>
                          <a:lnTo>
                            <a:pt x="2733" y="612"/>
                          </a:lnTo>
                          <a:lnTo>
                            <a:pt x="2733" y="618"/>
                          </a:lnTo>
                          <a:lnTo>
                            <a:pt x="2733" y="618"/>
                          </a:lnTo>
                          <a:lnTo>
                            <a:pt x="2739" y="618"/>
                          </a:lnTo>
                          <a:lnTo>
                            <a:pt x="2739" y="624"/>
                          </a:lnTo>
                          <a:lnTo>
                            <a:pt x="2739" y="624"/>
                          </a:lnTo>
                          <a:lnTo>
                            <a:pt x="2739" y="624"/>
                          </a:lnTo>
                          <a:lnTo>
                            <a:pt x="2739" y="624"/>
                          </a:lnTo>
                          <a:lnTo>
                            <a:pt x="2739" y="624"/>
                          </a:lnTo>
                          <a:lnTo>
                            <a:pt x="2745" y="630"/>
                          </a:lnTo>
                          <a:lnTo>
                            <a:pt x="2745" y="630"/>
                          </a:lnTo>
                          <a:lnTo>
                            <a:pt x="2745" y="630"/>
                          </a:lnTo>
                          <a:lnTo>
                            <a:pt x="2745" y="630"/>
                          </a:lnTo>
                          <a:lnTo>
                            <a:pt x="2745" y="630"/>
                          </a:lnTo>
                          <a:lnTo>
                            <a:pt x="2745" y="630"/>
                          </a:lnTo>
                          <a:lnTo>
                            <a:pt x="2752" y="630"/>
                          </a:lnTo>
                          <a:lnTo>
                            <a:pt x="2752" y="630"/>
                          </a:lnTo>
                          <a:lnTo>
                            <a:pt x="2752" y="630"/>
                          </a:lnTo>
                          <a:lnTo>
                            <a:pt x="2752" y="630"/>
                          </a:lnTo>
                          <a:lnTo>
                            <a:pt x="2752" y="630"/>
                          </a:lnTo>
                          <a:lnTo>
                            <a:pt x="2752" y="630"/>
                          </a:lnTo>
                          <a:lnTo>
                            <a:pt x="2758" y="630"/>
                          </a:lnTo>
                          <a:lnTo>
                            <a:pt x="2758" y="624"/>
                          </a:lnTo>
                          <a:lnTo>
                            <a:pt x="2758" y="624"/>
                          </a:lnTo>
                          <a:lnTo>
                            <a:pt x="2758" y="624"/>
                          </a:lnTo>
                          <a:lnTo>
                            <a:pt x="2758" y="624"/>
                          </a:lnTo>
                          <a:lnTo>
                            <a:pt x="2758" y="624"/>
                          </a:lnTo>
                          <a:lnTo>
                            <a:pt x="2764" y="618"/>
                          </a:lnTo>
                          <a:lnTo>
                            <a:pt x="2764" y="618"/>
                          </a:lnTo>
                          <a:lnTo>
                            <a:pt x="2764" y="618"/>
                          </a:lnTo>
                          <a:lnTo>
                            <a:pt x="2764" y="612"/>
                          </a:lnTo>
                          <a:lnTo>
                            <a:pt x="2764" y="612"/>
                          </a:lnTo>
                          <a:lnTo>
                            <a:pt x="2764" y="612"/>
                          </a:lnTo>
                          <a:lnTo>
                            <a:pt x="2770" y="606"/>
                          </a:lnTo>
                          <a:lnTo>
                            <a:pt x="2770" y="606"/>
                          </a:lnTo>
                          <a:lnTo>
                            <a:pt x="2770" y="606"/>
                          </a:lnTo>
                          <a:lnTo>
                            <a:pt x="2770" y="600"/>
                          </a:lnTo>
                          <a:lnTo>
                            <a:pt x="2770" y="600"/>
                          </a:lnTo>
                          <a:lnTo>
                            <a:pt x="2770" y="594"/>
                          </a:lnTo>
                          <a:lnTo>
                            <a:pt x="2777" y="594"/>
                          </a:lnTo>
                          <a:lnTo>
                            <a:pt x="2777" y="594"/>
                          </a:lnTo>
                          <a:lnTo>
                            <a:pt x="2777" y="588"/>
                          </a:lnTo>
                          <a:lnTo>
                            <a:pt x="2777" y="588"/>
                          </a:lnTo>
                          <a:lnTo>
                            <a:pt x="2777" y="582"/>
                          </a:lnTo>
                          <a:lnTo>
                            <a:pt x="2777" y="576"/>
                          </a:lnTo>
                          <a:lnTo>
                            <a:pt x="2783" y="576"/>
                          </a:lnTo>
                          <a:lnTo>
                            <a:pt x="2783" y="570"/>
                          </a:lnTo>
                          <a:lnTo>
                            <a:pt x="2783" y="564"/>
                          </a:lnTo>
                          <a:lnTo>
                            <a:pt x="2783" y="564"/>
                          </a:lnTo>
                          <a:lnTo>
                            <a:pt x="2783" y="558"/>
                          </a:lnTo>
                          <a:lnTo>
                            <a:pt x="2783" y="558"/>
                          </a:lnTo>
                          <a:lnTo>
                            <a:pt x="2789" y="552"/>
                          </a:lnTo>
                          <a:lnTo>
                            <a:pt x="2789" y="546"/>
                          </a:lnTo>
                          <a:lnTo>
                            <a:pt x="2789" y="546"/>
                          </a:lnTo>
                          <a:lnTo>
                            <a:pt x="2789" y="540"/>
                          </a:lnTo>
                          <a:lnTo>
                            <a:pt x="2789" y="534"/>
                          </a:lnTo>
                          <a:lnTo>
                            <a:pt x="2789" y="528"/>
                          </a:lnTo>
                          <a:lnTo>
                            <a:pt x="2795" y="528"/>
                          </a:lnTo>
                          <a:lnTo>
                            <a:pt x="2795" y="522"/>
                          </a:lnTo>
                          <a:lnTo>
                            <a:pt x="2795" y="516"/>
                          </a:lnTo>
                          <a:lnTo>
                            <a:pt x="2795" y="510"/>
                          </a:lnTo>
                          <a:lnTo>
                            <a:pt x="2795" y="510"/>
                          </a:lnTo>
                          <a:lnTo>
                            <a:pt x="2795" y="504"/>
                          </a:lnTo>
                          <a:lnTo>
                            <a:pt x="2802" y="498"/>
                          </a:lnTo>
                          <a:lnTo>
                            <a:pt x="2802" y="492"/>
                          </a:lnTo>
                          <a:lnTo>
                            <a:pt x="2802" y="486"/>
                          </a:lnTo>
                          <a:lnTo>
                            <a:pt x="2802" y="486"/>
                          </a:lnTo>
                          <a:lnTo>
                            <a:pt x="2802" y="480"/>
                          </a:lnTo>
                          <a:lnTo>
                            <a:pt x="2802" y="474"/>
                          </a:lnTo>
                          <a:lnTo>
                            <a:pt x="2808" y="468"/>
                          </a:lnTo>
                          <a:lnTo>
                            <a:pt x="2808" y="462"/>
                          </a:lnTo>
                          <a:lnTo>
                            <a:pt x="2808" y="456"/>
                          </a:lnTo>
                          <a:lnTo>
                            <a:pt x="2808" y="450"/>
                          </a:lnTo>
                          <a:lnTo>
                            <a:pt x="2808" y="444"/>
                          </a:lnTo>
                          <a:lnTo>
                            <a:pt x="2808" y="432"/>
                          </a:lnTo>
                          <a:lnTo>
                            <a:pt x="2814" y="426"/>
                          </a:lnTo>
                          <a:lnTo>
                            <a:pt x="2814" y="420"/>
                          </a:lnTo>
                          <a:lnTo>
                            <a:pt x="2814" y="414"/>
                          </a:lnTo>
                          <a:lnTo>
                            <a:pt x="2814" y="408"/>
                          </a:lnTo>
                          <a:lnTo>
                            <a:pt x="2814" y="402"/>
                          </a:lnTo>
                          <a:lnTo>
                            <a:pt x="2814" y="396"/>
                          </a:lnTo>
                          <a:lnTo>
                            <a:pt x="2820" y="390"/>
                          </a:lnTo>
                          <a:lnTo>
                            <a:pt x="2820" y="384"/>
                          </a:lnTo>
                          <a:lnTo>
                            <a:pt x="2820" y="378"/>
                          </a:lnTo>
                          <a:lnTo>
                            <a:pt x="2820" y="372"/>
                          </a:lnTo>
                          <a:lnTo>
                            <a:pt x="2820" y="366"/>
                          </a:lnTo>
                          <a:lnTo>
                            <a:pt x="2820" y="354"/>
                          </a:lnTo>
                          <a:lnTo>
                            <a:pt x="2826" y="348"/>
                          </a:lnTo>
                          <a:lnTo>
                            <a:pt x="2826" y="342"/>
                          </a:lnTo>
                          <a:lnTo>
                            <a:pt x="2826" y="336"/>
                          </a:lnTo>
                          <a:lnTo>
                            <a:pt x="2826" y="330"/>
                          </a:lnTo>
                          <a:lnTo>
                            <a:pt x="2826" y="324"/>
                          </a:lnTo>
                          <a:lnTo>
                            <a:pt x="2826" y="318"/>
                          </a:lnTo>
                          <a:lnTo>
                            <a:pt x="2826" y="312"/>
                          </a:lnTo>
                          <a:lnTo>
                            <a:pt x="2833" y="306"/>
                          </a:lnTo>
                          <a:lnTo>
                            <a:pt x="2833" y="306"/>
                          </a:lnTo>
                          <a:lnTo>
                            <a:pt x="2833" y="306"/>
                          </a:lnTo>
                          <a:lnTo>
                            <a:pt x="2833" y="306"/>
                          </a:lnTo>
                          <a:lnTo>
                            <a:pt x="2833" y="312"/>
                          </a:lnTo>
                          <a:lnTo>
                            <a:pt x="2839" y="318"/>
                          </a:lnTo>
                          <a:lnTo>
                            <a:pt x="2839" y="330"/>
                          </a:lnTo>
                          <a:lnTo>
                            <a:pt x="2839" y="336"/>
                          </a:lnTo>
                          <a:lnTo>
                            <a:pt x="2839" y="342"/>
                          </a:lnTo>
                          <a:lnTo>
                            <a:pt x="2839" y="348"/>
                          </a:lnTo>
                          <a:lnTo>
                            <a:pt x="2839" y="360"/>
                          </a:lnTo>
                          <a:lnTo>
                            <a:pt x="2845" y="372"/>
                          </a:lnTo>
                          <a:lnTo>
                            <a:pt x="2845" y="378"/>
                          </a:lnTo>
                          <a:lnTo>
                            <a:pt x="2845" y="384"/>
                          </a:lnTo>
                          <a:lnTo>
                            <a:pt x="2845" y="390"/>
                          </a:lnTo>
                          <a:lnTo>
                            <a:pt x="2845" y="396"/>
                          </a:lnTo>
                          <a:lnTo>
                            <a:pt x="2845" y="408"/>
                          </a:lnTo>
                          <a:lnTo>
                            <a:pt x="2851" y="420"/>
                          </a:lnTo>
                          <a:lnTo>
                            <a:pt x="2851" y="426"/>
                          </a:lnTo>
                          <a:lnTo>
                            <a:pt x="2851" y="432"/>
                          </a:lnTo>
                          <a:lnTo>
                            <a:pt x="2851" y="438"/>
                          </a:lnTo>
                          <a:lnTo>
                            <a:pt x="2851" y="444"/>
                          </a:lnTo>
                          <a:lnTo>
                            <a:pt x="2851" y="450"/>
                          </a:lnTo>
                          <a:lnTo>
                            <a:pt x="2858" y="456"/>
                          </a:lnTo>
                          <a:lnTo>
                            <a:pt x="2858" y="462"/>
                          </a:lnTo>
                          <a:lnTo>
                            <a:pt x="2858" y="468"/>
                          </a:lnTo>
                          <a:lnTo>
                            <a:pt x="2858" y="474"/>
                          </a:lnTo>
                          <a:lnTo>
                            <a:pt x="2858" y="480"/>
                          </a:lnTo>
                          <a:lnTo>
                            <a:pt x="2858" y="486"/>
                          </a:lnTo>
                          <a:lnTo>
                            <a:pt x="2864" y="492"/>
                          </a:lnTo>
                          <a:lnTo>
                            <a:pt x="2864" y="498"/>
                          </a:lnTo>
                          <a:lnTo>
                            <a:pt x="2864" y="504"/>
                          </a:lnTo>
                          <a:lnTo>
                            <a:pt x="2864" y="510"/>
                          </a:lnTo>
                          <a:lnTo>
                            <a:pt x="2864" y="516"/>
                          </a:lnTo>
                          <a:lnTo>
                            <a:pt x="2864" y="522"/>
                          </a:lnTo>
                          <a:lnTo>
                            <a:pt x="2864" y="522"/>
                          </a:lnTo>
                          <a:lnTo>
                            <a:pt x="2870" y="528"/>
                          </a:lnTo>
                          <a:lnTo>
                            <a:pt x="2870" y="534"/>
                          </a:lnTo>
                          <a:lnTo>
                            <a:pt x="2870" y="540"/>
                          </a:lnTo>
                          <a:lnTo>
                            <a:pt x="2870" y="546"/>
                          </a:lnTo>
                          <a:lnTo>
                            <a:pt x="2870" y="552"/>
                          </a:lnTo>
                          <a:lnTo>
                            <a:pt x="2870" y="552"/>
                          </a:lnTo>
                          <a:lnTo>
                            <a:pt x="2876" y="558"/>
                          </a:lnTo>
                          <a:lnTo>
                            <a:pt x="2876" y="564"/>
                          </a:lnTo>
                          <a:lnTo>
                            <a:pt x="2876" y="570"/>
                          </a:lnTo>
                          <a:lnTo>
                            <a:pt x="2876" y="570"/>
                          </a:lnTo>
                          <a:lnTo>
                            <a:pt x="2876" y="576"/>
                          </a:lnTo>
                          <a:lnTo>
                            <a:pt x="2883" y="582"/>
                          </a:lnTo>
                          <a:lnTo>
                            <a:pt x="2883" y="582"/>
                          </a:lnTo>
                          <a:lnTo>
                            <a:pt x="2883" y="588"/>
                          </a:lnTo>
                          <a:lnTo>
                            <a:pt x="2883" y="594"/>
                          </a:lnTo>
                          <a:lnTo>
                            <a:pt x="2883" y="594"/>
                          </a:lnTo>
                          <a:lnTo>
                            <a:pt x="2883" y="600"/>
                          </a:lnTo>
                          <a:lnTo>
                            <a:pt x="2889" y="600"/>
                          </a:lnTo>
                          <a:lnTo>
                            <a:pt x="2889" y="606"/>
                          </a:lnTo>
                          <a:lnTo>
                            <a:pt x="2889" y="606"/>
                          </a:lnTo>
                          <a:lnTo>
                            <a:pt x="2889" y="606"/>
                          </a:lnTo>
                          <a:lnTo>
                            <a:pt x="2889" y="612"/>
                          </a:lnTo>
                          <a:lnTo>
                            <a:pt x="2889" y="612"/>
                          </a:lnTo>
                          <a:lnTo>
                            <a:pt x="2895" y="618"/>
                          </a:lnTo>
                          <a:lnTo>
                            <a:pt x="2895" y="618"/>
                          </a:lnTo>
                          <a:lnTo>
                            <a:pt x="2895" y="618"/>
                          </a:lnTo>
                          <a:lnTo>
                            <a:pt x="2895" y="624"/>
                          </a:lnTo>
                          <a:lnTo>
                            <a:pt x="2895" y="624"/>
                          </a:lnTo>
                          <a:lnTo>
                            <a:pt x="2895" y="624"/>
                          </a:lnTo>
                          <a:lnTo>
                            <a:pt x="2895" y="624"/>
                          </a:lnTo>
                          <a:lnTo>
                            <a:pt x="2901" y="630"/>
                          </a:lnTo>
                          <a:lnTo>
                            <a:pt x="2901" y="630"/>
                          </a:lnTo>
                          <a:lnTo>
                            <a:pt x="2901" y="630"/>
                          </a:lnTo>
                          <a:lnTo>
                            <a:pt x="2901" y="630"/>
                          </a:lnTo>
                          <a:lnTo>
                            <a:pt x="2901" y="636"/>
                          </a:lnTo>
                          <a:lnTo>
                            <a:pt x="2908" y="636"/>
                          </a:lnTo>
                          <a:lnTo>
                            <a:pt x="2908" y="636"/>
                          </a:lnTo>
                          <a:lnTo>
                            <a:pt x="2908" y="636"/>
                          </a:lnTo>
                          <a:lnTo>
                            <a:pt x="2908" y="636"/>
                          </a:lnTo>
                          <a:lnTo>
                            <a:pt x="2908" y="636"/>
                          </a:lnTo>
                          <a:lnTo>
                            <a:pt x="2908" y="636"/>
                          </a:lnTo>
                          <a:lnTo>
                            <a:pt x="2914" y="636"/>
                          </a:lnTo>
                          <a:lnTo>
                            <a:pt x="2914" y="636"/>
                          </a:lnTo>
                          <a:lnTo>
                            <a:pt x="2914" y="636"/>
                          </a:lnTo>
                          <a:lnTo>
                            <a:pt x="2914" y="636"/>
                          </a:lnTo>
                          <a:lnTo>
                            <a:pt x="2914" y="636"/>
                          </a:lnTo>
                          <a:lnTo>
                            <a:pt x="2914" y="636"/>
                          </a:lnTo>
                          <a:lnTo>
                            <a:pt x="2914" y="636"/>
                          </a:lnTo>
                          <a:lnTo>
                            <a:pt x="2920" y="630"/>
                          </a:lnTo>
                          <a:lnTo>
                            <a:pt x="2920" y="630"/>
                          </a:lnTo>
                          <a:lnTo>
                            <a:pt x="2920" y="630"/>
                          </a:lnTo>
                          <a:lnTo>
                            <a:pt x="2920" y="624"/>
                          </a:lnTo>
                          <a:lnTo>
                            <a:pt x="2920" y="624"/>
                          </a:lnTo>
                          <a:lnTo>
                            <a:pt x="2926" y="618"/>
                          </a:lnTo>
                          <a:lnTo>
                            <a:pt x="2926" y="618"/>
                          </a:lnTo>
                          <a:lnTo>
                            <a:pt x="2926" y="618"/>
                          </a:lnTo>
                          <a:lnTo>
                            <a:pt x="2926" y="612"/>
                          </a:lnTo>
                          <a:lnTo>
                            <a:pt x="2926" y="612"/>
                          </a:lnTo>
                          <a:lnTo>
                            <a:pt x="2926" y="606"/>
                          </a:lnTo>
                          <a:lnTo>
                            <a:pt x="2933" y="600"/>
                          </a:lnTo>
                          <a:lnTo>
                            <a:pt x="2933" y="600"/>
                          </a:lnTo>
                          <a:lnTo>
                            <a:pt x="2933" y="594"/>
                          </a:lnTo>
                          <a:lnTo>
                            <a:pt x="2933" y="588"/>
                          </a:lnTo>
                          <a:lnTo>
                            <a:pt x="2933" y="588"/>
                          </a:lnTo>
                          <a:lnTo>
                            <a:pt x="2933" y="582"/>
                          </a:lnTo>
                          <a:lnTo>
                            <a:pt x="2933" y="576"/>
                          </a:lnTo>
                          <a:lnTo>
                            <a:pt x="2939" y="576"/>
                          </a:lnTo>
                          <a:lnTo>
                            <a:pt x="2939" y="570"/>
                          </a:lnTo>
                          <a:lnTo>
                            <a:pt x="2939" y="564"/>
                          </a:lnTo>
                          <a:lnTo>
                            <a:pt x="2939" y="558"/>
                          </a:lnTo>
                          <a:lnTo>
                            <a:pt x="2939" y="552"/>
                          </a:lnTo>
                          <a:lnTo>
                            <a:pt x="2945" y="546"/>
                          </a:lnTo>
                          <a:lnTo>
                            <a:pt x="2945" y="540"/>
                          </a:lnTo>
                          <a:lnTo>
                            <a:pt x="2945" y="534"/>
                          </a:lnTo>
                          <a:lnTo>
                            <a:pt x="2945" y="528"/>
                          </a:lnTo>
                          <a:lnTo>
                            <a:pt x="2945" y="522"/>
                          </a:lnTo>
                          <a:lnTo>
                            <a:pt x="2945" y="516"/>
                          </a:lnTo>
                          <a:lnTo>
                            <a:pt x="2951" y="504"/>
                          </a:lnTo>
                          <a:lnTo>
                            <a:pt x="2951" y="498"/>
                          </a:lnTo>
                          <a:lnTo>
                            <a:pt x="2951" y="492"/>
                          </a:lnTo>
                          <a:lnTo>
                            <a:pt x="2951" y="486"/>
                          </a:lnTo>
                          <a:lnTo>
                            <a:pt x="2951" y="480"/>
                          </a:lnTo>
                          <a:lnTo>
                            <a:pt x="2951" y="474"/>
                          </a:lnTo>
                          <a:lnTo>
                            <a:pt x="2951" y="468"/>
                          </a:lnTo>
                          <a:lnTo>
                            <a:pt x="2958" y="456"/>
                          </a:lnTo>
                          <a:lnTo>
                            <a:pt x="2958" y="450"/>
                          </a:lnTo>
                          <a:lnTo>
                            <a:pt x="2958" y="438"/>
                          </a:lnTo>
                          <a:lnTo>
                            <a:pt x="2958" y="432"/>
                          </a:lnTo>
                          <a:lnTo>
                            <a:pt x="2958" y="426"/>
                          </a:lnTo>
                          <a:lnTo>
                            <a:pt x="2964" y="414"/>
                          </a:lnTo>
                          <a:lnTo>
                            <a:pt x="2964" y="408"/>
                          </a:lnTo>
                          <a:lnTo>
                            <a:pt x="2964" y="396"/>
                          </a:lnTo>
                          <a:lnTo>
                            <a:pt x="2964" y="390"/>
                          </a:lnTo>
                          <a:lnTo>
                            <a:pt x="2964" y="378"/>
                          </a:lnTo>
                          <a:lnTo>
                            <a:pt x="2964" y="372"/>
                          </a:lnTo>
                          <a:lnTo>
                            <a:pt x="2964" y="360"/>
                          </a:lnTo>
                          <a:lnTo>
                            <a:pt x="2970" y="354"/>
                          </a:lnTo>
                          <a:lnTo>
                            <a:pt x="2970" y="342"/>
                          </a:lnTo>
                          <a:lnTo>
                            <a:pt x="2970" y="336"/>
                          </a:lnTo>
                          <a:lnTo>
                            <a:pt x="2970" y="324"/>
                          </a:lnTo>
                          <a:lnTo>
                            <a:pt x="2970" y="312"/>
                          </a:lnTo>
                          <a:lnTo>
                            <a:pt x="2970" y="306"/>
                          </a:lnTo>
                          <a:lnTo>
                            <a:pt x="2976" y="282"/>
                          </a:lnTo>
                          <a:lnTo>
                            <a:pt x="2976" y="276"/>
                          </a:lnTo>
                          <a:lnTo>
                            <a:pt x="2976" y="264"/>
                          </a:lnTo>
                          <a:lnTo>
                            <a:pt x="2976" y="252"/>
                          </a:lnTo>
                          <a:lnTo>
                            <a:pt x="2976" y="240"/>
                          </a:lnTo>
                          <a:lnTo>
                            <a:pt x="2982" y="234"/>
                          </a:lnTo>
                          <a:lnTo>
                            <a:pt x="2982" y="222"/>
                          </a:lnTo>
                          <a:lnTo>
                            <a:pt x="2982" y="210"/>
                          </a:lnTo>
                          <a:lnTo>
                            <a:pt x="2982" y="198"/>
                          </a:lnTo>
                          <a:lnTo>
                            <a:pt x="2982" y="186"/>
                          </a:lnTo>
                          <a:lnTo>
                            <a:pt x="2982" y="174"/>
                          </a:lnTo>
                          <a:lnTo>
                            <a:pt x="2982" y="162"/>
                          </a:lnTo>
                          <a:lnTo>
                            <a:pt x="2989" y="150"/>
                          </a:lnTo>
                          <a:lnTo>
                            <a:pt x="2989" y="144"/>
                          </a:lnTo>
                          <a:lnTo>
                            <a:pt x="2989" y="120"/>
                          </a:lnTo>
                          <a:lnTo>
                            <a:pt x="2989" y="114"/>
                          </a:lnTo>
                          <a:lnTo>
                            <a:pt x="2989" y="102"/>
                          </a:lnTo>
                          <a:lnTo>
                            <a:pt x="2989" y="90"/>
                          </a:lnTo>
                          <a:lnTo>
                            <a:pt x="2995" y="78"/>
                          </a:lnTo>
                          <a:lnTo>
                            <a:pt x="2995" y="66"/>
                          </a:lnTo>
                          <a:lnTo>
                            <a:pt x="2995" y="48"/>
                          </a:lnTo>
                          <a:lnTo>
                            <a:pt x="2995" y="36"/>
                          </a:lnTo>
                          <a:lnTo>
                            <a:pt x="2995" y="18"/>
                          </a:lnTo>
                          <a:lnTo>
                            <a:pt x="3001" y="18"/>
                          </a:lnTo>
                          <a:lnTo>
                            <a:pt x="3001" y="12"/>
                          </a:lnTo>
                          <a:lnTo>
                            <a:pt x="3001" y="18"/>
                          </a:lnTo>
                          <a:lnTo>
                            <a:pt x="3001" y="24"/>
                          </a:lnTo>
                          <a:lnTo>
                            <a:pt x="3001" y="30"/>
                          </a:lnTo>
                          <a:lnTo>
                            <a:pt x="3001" y="42"/>
                          </a:lnTo>
                          <a:lnTo>
                            <a:pt x="3001" y="54"/>
                          </a:lnTo>
                          <a:lnTo>
                            <a:pt x="3007" y="72"/>
                          </a:lnTo>
                          <a:lnTo>
                            <a:pt x="3007" y="84"/>
                          </a:lnTo>
                          <a:lnTo>
                            <a:pt x="3007" y="96"/>
                          </a:lnTo>
                          <a:lnTo>
                            <a:pt x="3007" y="120"/>
                          </a:lnTo>
                          <a:lnTo>
                            <a:pt x="3007" y="132"/>
                          </a:lnTo>
                          <a:lnTo>
                            <a:pt x="3007" y="144"/>
                          </a:lnTo>
                          <a:lnTo>
                            <a:pt x="3014" y="156"/>
                          </a:lnTo>
                          <a:lnTo>
                            <a:pt x="3014" y="168"/>
                          </a:lnTo>
                          <a:lnTo>
                            <a:pt x="3014" y="192"/>
                          </a:lnTo>
                          <a:lnTo>
                            <a:pt x="3014" y="204"/>
                          </a:lnTo>
                          <a:lnTo>
                            <a:pt x="3014" y="216"/>
                          </a:lnTo>
                          <a:lnTo>
                            <a:pt x="3020" y="228"/>
                          </a:lnTo>
                          <a:lnTo>
                            <a:pt x="3020" y="240"/>
                          </a:lnTo>
                          <a:lnTo>
                            <a:pt x="3020" y="252"/>
                          </a:lnTo>
                          <a:lnTo>
                            <a:pt x="3020" y="264"/>
                          </a:lnTo>
                          <a:lnTo>
                            <a:pt x="3020" y="276"/>
                          </a:lnTo>
                          <a:lnTo>
                            <a:pt x="3020" y="288"/>
                          </a:lnTo>
                          <a:lnTo>
                            <a:pt x="3020" y="294"/>
                          </a:lnTo>
                          <a:lnTo>
                            <a:pt x="3026" y="306"/>
                          </a:lnTo>
                          <a:lnTo>
                            <a:pt x="3026" y="318"/>
                          </a:lnTo>
                          <a:lnTo>
                            <a:pt x="3026" y="330"/>
                          </a:lnTo>
                          <a:lnTo>
                            <a:pt x="3026" y="342"/>
                          </a:lnTo>
                          <a:lnTo>
                            <a:pt x="3026" y="348"/>
                          </a:lnTo>
                          <a:lnTo>
                            <a:pt x="3026" y="360"/>
                          </a:lnTo>
                          <a:lnTo>
                            <a:pt x="3032" y="372"/>
                          </a:lnTo>
                          <a:lnTo>
                            <a:pt x="3032" y="378"/>
                          </a:lnTo>
                          <a:lnTo>
                            <a:pt x="3032" y="390"/>
                          </a:lnTo>
                          <a:lnTo>
                            <a:pt x="3032" y="396"/>
                          </a:lnTo>
                          <a:lnTo>
                            <a:pt x="3032" y="408"/>
                          </a:lnTo>
                          <a:lnTo>
                            <a:pt x="3039" y="426"/>
                          </a:lnTo>
                          <a:lnTo>
                            <a:pt x="3039" y="432"/>
                          </a:lnTo>
                          <a:lnTo>
                            <a:pt x="3039" y="438"/>
                          </a:lnTo>
                          <a:lnTo>
                            <a:pt x="3039" y="450"/>
                          </a:lnTo>
                          <a:lnTo>
                            <a:pt x="3039" y="456"/>
                          </a:lnTo>
                          <a:lnTo>
                            <a:pt x="3039" y="468"/>
                          </a:lnTo>
                          <a:lnTo>
                            <a:pt x="3045" y="480"/>
                          </a:lnTo>
                          <a:lnTo>
                            <a:pt x="3045" y="486"/>
                          </a:lnTo>
                          <a:lnTo>
                            <a:pt x="3045" y="492"/>
                          </a:lnTo>
                          <a:lnTo>
                            <a:pt x="3045" y="498"/>
                          </a:lnTo>
                          <a:lnTo>
                            <a:pt x="3045" y="504"/>
                          </a:lnTo>
                          <a:lnTo>
                            <a:pt x="3045" y="516"/>
                          </a:lnTo>
                          <a:lnTo>
                            <a:pt x="3051" y="522"/>
                          </a:lnTo>
                          <a:lnTo>
                            <a:pt x="3051" y="528"/>
                          </a:lnTo>
                          <a:lnTo>
                            <a:pt x="3051" y="534"/>
                          </a:lnTo>
                          <a:lnTo>
                            <a:pt x="3051" y="540"/>
                          </a:lnTo>
                          <a:lnTo>
                            <a:pt x="3051" y="546"/>
                          </a:lnTo>
                          <a:lnTo>
                            <a:pt x="3051" y="552"/>
                          </a:lnTo>
                          <a:lnTo>
                            <a:pt x="3051" y="558"/>
                          </a:lnTo>
                          <a:lnTo>
                            <a:pt x="3057" y="564"/>
                          </a:lnTo>
                          <a:lnTo>
                            <a:pt x="3057" y="570"/>
                          </a:lnTo>
                          <a:lnTo>
                            <a:pt x="3057" y="576"/>
                          </a:lnTo>
                          <a:lnTo>
                            <a:pt x="3057" y="582"/>
                          </a:lnTo>
                          <a:lnTo>
                            <a:pt x="3057" y="582"/>
                          </a:lnTo>
                          <a:lnTo>
                            <a:pt x="3057" y="588"/>
                          </a:lnTo>
                          <a:lnTo>
                            <a:pt x="3064" y="594"/>
                          </a:lnTo>
                          <a:lnTo>
                            <a:pt x="3064" y="600"/>
                          </a:lnTo>
                          <a:lnTo>
                            <a:pt x="3064" y="600"/>
                          </a:lnTo>
                          <a:lnTo>
                            <a:pt x="3064" y="606"/>
                          </a:lnTo>
                          <a:lnTo>
                            <a:pt x="3064" y="612"/>
                          </a:lnTo>
                          <a:lnTo>
                            <a:pt x="3064" y="612"/>
                          </a:lnTo>
                          <a:lnTo>
                            <a:pt x="3070" y="618"/>
                          </a:lnTo>
                          <a:lnTo>
                            <a:pt x="3070" y="624"/>
                          </a:lnTo>
                          <a:lnTo>
                            <a:pt x="3070" y="624"/>
                          </a:lnTo>
                          <a:lnTo>
                            <a:pt x="3070" y="624"/>
                          </a:lnTo>
                          <a:lnTo>
                            <a:pt x="3070" y="630"/>
                          </a:lnTo>
                          <a:lnTo>
                            <a:pt x="3070" y="630"/>
                          </a:lnTo>
                          <a:lnTo>
                            <a:pt x="3076" y="636"/>
                          </a:lnTo>
                          <a:lnTo>
                            <a:pt x="3076" y="636"/>
                          </a:lnTo>
                          <a:lnTo>
                            <a:pt x="3076" y="636"/>
                          </a:lnTo>
                          <a:lnTo>
                            <a:pt x="3076" y="636"/>
                          </a:lnTo>
                          <a:lnTo>
                            <a:pt x="3076" y="642"/>
                          </a:lnTo>
                          <a:lnTo>
                            <a:pt x="3076" y="642"/>
                          </a:lnTo>
                          <a:lnTo>
                            <a:pt x="3082" y="642"/>
                          </a:lnTo>
                          <a:lnTo>
                            <a:pt x="3082" y="642"/>
                          </a:lnTo>
                          <a:lnTo>
                            <a:pt x="3082" y="642"/>
                          </a:lnTo>
                          <a:lnTo>
                            <a:pt x="3082" y="642"/>
                          </a:lnTo>
                          <a:lnTo>
                            <a:pt x="3082" y="642"/>
                          </a:lnTo>
                          <a:lnTo>
                            <a:pt x="3089" y="642"/>
                          </a:lnTo>
                          <a:lnTo>
                            <a:pt x="3089" y="642"/>
                          </a:lnTo>
                          <a:lnTo>
                            <a:pt x="3089" y="642"/>
                          </a:lnTo>
                          <a:lnTo>
                            <a:pt x="3089" y="636"/>
                          </a:lnTo>
                          <a:lnTo>
                            <a:pt x="3089" y="636"/>
                          </a:lnTo>
                          <a:lnTo>
                            <a:pt x="3089" y="636"/>
                          </a:lnTo>
                          <a:lnTo>
                            <a:pt x="3089" y="636"/>
                          </a:lnTo>
                          <a:lnTo>
                            <a:pt x="3095" y="630"/>
                          </a:lnTo>
                          <a:lnTo>
                            <a:pt x="3095" y="630"/>
                          </a:lnTo>
                          <a:lnTo>
                            <a:pt x="3095" y="624"/>
                          </a:lnTo>
                          <a:lnTo>
                            <a:pt x="3095" y="624"/>
                          </a:lnTo>
                          <a:lnTo>
                            <a:pt x="3095" y="624"/>
                          </a:lnTo>
                          <a:lnTo>
                            <a:pt x="3095" y="618"/>
                          </a:lnTo>
                          <a:lnTo>
                            <a:pt x="3101" y="618"/>
                          </a:lnTo>
                          <a:lnTo>
                            <a:pt x="3101" y="612"/>
                          </a:lnTo>
                          <a:lnTo>
                            <a:pt x="3101" y="612"/>
                          </a:lnTo>
                          <a:lnTo>
                            <a:pt x="3101" y="606"/>
                          </a:lnTo>
                          <a:lnTo>
                            <a:pt x="3101" y="600"/>
                          </a:lnTo>
                          <a:lnTo>
                            <a:pt x="3101" y="600"/>
                          </a:lnTo>
                          <a:lnTo>
                            <a:pt x="3107" y="588"/>
                          </a:lnTo>
                          <a:lnTo>
                            <a:pt x="3107" y="582"/>
                          </a:lnTo>
                          <a:lnTo>
                            <a:pt x="3107" y="582"/>
                          </a:lnTo>
                          <a:lnTo>
                            <a:pt x="3107" y="576"/>
                          </a:lnTo>
                          <a:lnTo>
                            <a:pt x="3107" y="570"/>
                          </a:lnTo>
                          <a:lnTo>
                            <a:pt x="3107" y="564"/>
                          </a:lnTo>
                          <a:lnTo>
                            <a:pt x="3114" y="558"/>
                          </a:lnTo>
                          <a:lnTo>
                            <a:pt x="3114" y="552"/>
                          </a:lnTo>
                          <a:lnTo>
                            <a:pt x="3114" y="546"/>
                          </a:lnTo>
                          <a:lnTo>
                            <a:pt x="3114" y="540"/>
                          </a:lnTo>
                          <a:lnTo>
                            <a:pt x="3114" y="534"/>
                          </a:lnTo>
                          <a:lnTo>
                            <a:pt x="3114" y="528"/>
                          </a:lnTo>
                          <a:lnTo>
                            <a:pt x="3120" y="522"/>
                          </a:lnTo>
                          <a:lnTo>
                            <a:pt x="3120" y="516"/>
                          </a:lnTo>
                          <a:lnTo>
                            <a:pt x="3120" y="510"/>
                          </a:lnTo>
                          <a:lnTo>
                            <a:pt x="3120" y="504"/>
                          </a:lnTo>
                          <a:lnTo>
                            <a:pt x="3120" y="492"/>
                          </a:lnTo>
                          <a:lnTo>
                            <a:pt x="3120" y="486"/>
                          </a:lnTo>
                          <a:lnTo>
                            <a:pt x="3126" y="474"/>
                          </a:lnTo>
                          <a:lnTo>
                            <a:pt x="3126" y="468"/>
                          </a:lnTo>
                          <a:lnTo>
                            <a:pt x="3126" y="462"/>
                          </a:lnTo>
                          <a:lnTo>
                            <a:pt x="3126" y="456"/>
                          </a:lnTo>
                          <a:lnTo>
                            <a:pt x="3126" y="438"/>
                          </a:lnTo>
                          <a:lnTo>
                            <a:pt x="3126" y="432"/>
                          </a:lnTo>
                          <a:lnTo>
                            <a:pt x="3132" y="426"/>
                          </a:lnTo>
                          <a:lnTo>
                            <a:pt x="3132" y="414"/>
                          </a:lnTo>
                          <a:lnTo>
                            <a:pt x="3132" y="408"/>
                          </a:lnTo>
                          <a:lnTo>
                            <a:pt x="3132" y="396"/>
                          </a:lnTo>
                          <a:lnTo>
                            <a:pt x="3132" y="390"/>
                          </a:lnTo>
                          <a:lnTo>
                            <a:pt x="3132" y="378"/>
                          </a:lnTo>
                          <a:lnTo>
                            <a:pt x="3138" y="372"/>
                          </a:lnTo>
                          <a:lnTo>
                            <a:pt x="3138" y="348"/>
                          </a:lnTo>
                          <a:lnTo>
                            <a:pt x="3138" y="336"/>
                          </a:lnTo>
                          <a:lnTo>
                            <a:pt x="3138" y="330"/>
                          </a:lnTo>
                          <a:lnTo>
                            <a:pt x="3138" y="318"/>
                          </a:lnTo>
                          <a:lnTo>
                            <a:pt x="3138" y="306"/>
                          </a:lnTo>
                          <a:lnTo>
                            <a:pt x="3145" y="294"/>
                          </a:lnTo>
                          <a:lnTo>
                            <a:pt x="3145" y="282"/>
                          </a:lnTo>
                          <a:lnTo>
                            <a:pt x="3145" y="276"/>
                          </a:lnTo>
                          <a:lnTo>
                            <a:pt x="3145" y="264"/>
                          </a:lnTo>
                          <a:lnTo>
                            <a:pt x="3145" y="252"/>
                          </a:lnTo>
                          <a:lnTo>
                            <a:pt x="3145" y="240"/>
                          </a:lnTo>
                          <a:lnTo>
                            <a:pt x="3151" y="228"/>
                          </a:lnTo>
                          <a:lnTo>
                            <a:pt x="3151" y="216"/>
                          </a:lnTo>
                          <a:lnTo>
                            <a:pt x="3151" y="204"/>
                          </a:lnTo>
                          <a:lnTo>
                            <a:pt x="3151" y="186"/>
                          </a:lnTo>
                          <a:lnTo>
                            <a:pt x="3151" y="174"/>
                          </a:lnTo>
                          <a:lnTo>
                            <a:pt x="3151" y="168"/>
                          </a:lnTo>
                          <a:lnTo>
                            <a:pt x="3157" y="144"/>
                          </a:lnTo>
                          <a:lnTo>
                            <a:pt x="3157" y="132"/>
                          </a:lnTo>
                          <a:lnTo>
                            <a:pt x="3157" y="120"/>
                          </a:lnTo>
                          <a:lnTo>
                            <a:pt x="3157" y="108"/>
                          </a:lnTo>
                          <a:lnTo>
                            <a:pt x="3157" y="96"/>
                          </a:lnTo>
                          <a:lnTo>
                            <a:pt x="3157" y="84"/>
                          </a:lnTo>
                          <a:lnTo>
                            <a:pt x="3163" y="66"/>
                          </a:lnTo>
                          <a:lnTo>
                            <a:pt x="3163" y="42"/>
                          </a:lnTo>
                          <a:lnTo>
                            <a:pt x="3163" y="30"/>
                          </a:lnTo>
                          <a:lnTo>
                            <a:pt x="3163" y="24"/>
                          </a:lnTo>
                          <a:lnTo>
                            <a:pt x="3163" y="18"/>
                          </a:lnTo>
                          <a:lnTo>
                            <a:pt x="3163" y="12"/>
                          </a:lnTo>
                          <a:lnTo>
                            <a:pt x="3170" y="18"/>
                          </a:lnTo>
                          <a:lnTo>
                            <a:pt x="3170" y="18"/>
                          </a:lnTo>
                          <a:lnTo>
                            <a:pt x="3170" y="30"/>
                          </a:lnTo>
                          <a:lnTo>
                            <a:pt x="3170" y="42"/>
                          </a:lnTo>
                          <a:lnTo>
                            <a:pt x="3170" y="54"/>
                          </a:lnTo>
                          <a:lnTo>
                            <a:pt x="3170" y="66"/>
                          </a:lnTo>
                          <a:lnTo>
                            <a:pt x="3176" y="96"/>
                          </a:lnTo>
                          <a:lnTo>
                            <a:pt x="3176" y="108"/>
                          </a:lnTo>
                          <a:lnTo>
                            <a:pt x="3176" y="120"/>
                          </a:lnTo>
                          <a:lnTo>
                            <a:pt x="3176" y="132"/>
                          </a:lnTo>
                          <a:lnTo>
                            <a:pt x="3176" y="144"/>
                          </a:lnTo>
                          <a:lnTo>
                            <a:pt x="3176" y="156"/>
                          </a:lnTo>
                          <a:lnTo>
                            <a:pt x="3182" y="174"/>
                          </a:lnTo>
                          <a:lnTo>
                            <a:pt x="3182" y="186"/>
                          </a:lnTo>
                          <a:lnTo>
                            <a:pt x="3182" y="198"/>
                          </a:lnTo>
                          <a:lnTo>
                            <a:pt x="3182" y="210"/>
                          </a:lnTo>
                          <a:lnTo>
                            <a:pt x="3182" y="222"/>
                          </a:lnTo>
                          <a:lnTo>
                            <a:pt x="3182" y="240"/>
                          </a:lnTo>
                          <a:lnTo>
                            <a:pt x="3188" y="246"/>
                          </a:lnTo>
                          <a:lnTo>
                            <a:pt x="3188" y="258"/>
                          </a:lnTo>
                          <a:lnTo>
                            <a:pt x="3188" y="270"/>
                          </a:lnTo>
                          <a:lnTo>
                            <a:pt x="3188" y="282"/>
                          </a:lnTo>
                          <a:lnTo>
                            <a:pt x="3188" y="294"/>
                          </a:lnTo>
                          <a:lnTo>
                            <a:pt x="3188" y="306"/>
                          </a:lnTo>
                          <a:lnTo>
                            <a:pt x="3195" y="318"/>
                          </a:lnTo>
                          <a:lnTo>
                            <a:pt x="3195" y="330"/>
                          </a:lnTo>
                          <a:lnTo>
                            <a:pt x="3195" y="336"/>
                          </a:lnTo>
                          <a:lnTo>
                            <a:pt x="3195" y="348"/>
                          </a:lnTo>
                          <a:lnTo>
                            <a:pt x="3195" y="360"/>
                          </a:lnTo>
                          <a:lnTo>
                            <a:pt x="3195" y="366"/>
                          </a:lnTo>
                          <a:lnTo>
                            <a:pt x="3195" y="378"/>
                          </a:lnTo>
                          <a:lnTo>
                            <a:pt x="3201" y="396"/>
                          </a:lnTo>
                          <a:lnTo>
                            <a:pt x="3201" y="408"/>
                          </a:lnTo>
                          <a:lnTo>
                            <a:pt x="3201" y="414"/>
                          </a:lnTo>
                          <a:lnTo>
                            <a:pt x="3201" y="426"/>
                          </a:lnTo>
                          <a:lnTo>
                            <a:pt x="3201" y="432"/>
                          </a:lnTo>
                          <a:lnTo>
                            <a:pt x="3207" y="438"/>
                          </a:lnTo>
                          <a:lnTo>
                            <a:pt x="3207" y="444"/>
                          </a:lnTo>
                          <a:lnTo>
                            <a:pt x="3207" y="450"/>
                          </a:lnTo>
                          <a:lnTo>
                            <a:pt x="3207" y="468"/>
                          </a:lnTo>
                          <a:lnTo>
                            <a:pt x="3207" y="474"/>
                          </a:lnTo>
                          <a:lnTo>
                            <a:pt x="3207" y="480"/>
                          </a:lnTo>
                          <a:lnTo>
                            <a:pt x="3213" y="486"/>
                          </a:lnTo>
                          <a:lnTo>
                            <a:pt x="3213" y="492"/>
                          </a:lnTo>
                          <a:lnTo>
                            <a:pt x="3213" y="504"/>
                          </a:lnTo>
                          <a:lnTo>
                            <a:pt x="3213" y="516"/>
                          </a:lnTo>
                          <a:lnTo>
                            <a:pt x="3213" y="522"/>
                          </a:lnTo>
                          <a:lnTo>
                            <a:pt x="3213" y="528"/>
                          </a:lnTo>
                          <a:lnTo>
                            <a:pt x="3220" y="534"/>
                          </a:lnTo>
                          <a:lnTo>
                            <a:pt x="3220" y="540"/>
                          </a:lnTo>
                          <a:lnTo>
                            <a:pt x="3220" y="546"/>
                          </a:lnTo>
                          <a:lnTo>
                            <a:pt x="3220" y="552"/>
                          </a:lnTo>
                          <a:lnTo>
                            <a:pt x="3220" y="558"/>
                          </a:lnTo>
                          <a:lnTo>
                            <a:pt x="3220" y="564"/>
                          </a:lnTo>
                          <a:lnTo>
                            <a:pt x="3226" y="570"/>
                          </a:lnTo>
                          <a:lnTo>
                            <a:pt x="3226" y="576"/>
                          </a:lnTo>
                          <a:lnTo>
                            <a:pt x="3226" y="576"/>
                          </a:lnTo>
                          <a:lnTo>
                            <a:pt x="3226" y="582"/>
                          </a:lnTo>
                          <a:lnTo>
                            <a:pt x="3226" y="588"/>
                          </a:lnTo>
                          <a:lnTo>
                            <a:pt x="3226" y="594"/>
                          </a:lnTo>
                          <a:lnTo>
                            <a:pt x="3226" y="594"/>
                          </a:lnTo>
                          <a:lnTo>
                            <a:pt x="3232" y="600"/>
                          </a:lnTo>
                          <a:lnTo>
                            <a:pt x="3232" y="606"/>
                          </a:lnTo>
                          <a:lnTo>
                            <a:pt x="3232" y="612"/>
                          </a:lnTo>
                          <a:lnTo>
                            <a:pt x="3232" y="612"/>
                          </a:lnTo>
                          <a:lnTo>
                            <a:pt x="3232" y="618"/>
                          </a:lnTo>
                          <a:lnTo>
                            <a:pt x="3238" y="618"/>
                          </a:lnTo>
                          <a:lnTo>
                            <a:pt x="3238" y="624"/>
                          </a:lnTo>
                          <a:lnTo>
                            <a:pt x="3238" y="624"/>
                          </a:lnTo>
                          <a:lnTo>
                            <a:pt x="3238" y="630"/>
                          </a:lnTo>
                          <a:lnTo>
                            <a:pt x="3238" y="630"/>
                          </a:lnTo>
                          <a:lnTo>
                            <a:pt x="3238" y="630"/>
                          </a:lnTo>
                          <a:lnTo>
                            <a:pt x="3245" y="636"/>
                          </a:lnTo>
                          <a:lnTo>
                            <a:pt x="3245" y="636"/>
                          </a:lnTo>
                          <a:lnTo>
                            <a:pt x="3245" y="636"/>
                          </a:lnTo>
                          <a:lnTo>
                            <a:pt x="3245" y="636"/>
                          </a:lnTo>
                          <a:lnTo>
                            <a:pt x="3245" y="642"/>
                          </a:lnTo>
                          <a:lnTo>
                            <a:pt x="3245" y="642"/>
                          </a:lnTo>
                          <a:lnTo>
                            <a:pt x="3251" y="642"/>
                          </a:lnTo>
                          <a:lnTo>
                            <a:pt x="3251" y="642"/>
                          </a:lnTo>
                          <a:lnTo>
                            <a:pt x="3251" y="642"/>
                          </a:lnTo>
                          <a:lnTo>
                            <a:pt x="3251" y="642"/>
                          </a:lnTo>
                          <a:lnTo>
                            <a:pt x="3251" y="642"/>
                          </a:lnTo>
                          <a:lnTo>
                            <a:pt x="3251" y="642"/>
                          </a:lnTo>
                          <a:lnTo>
                            <a:pt x="3257" y="636"/>
                          </a:lnTo>
                          <a:lnTo>
                            <a:pt x="3257" y="636"/>
                          </a:lnTo>
                          <a:lnTo>
                            <a:pt x="3257" y="636"/>
                          </a:lnTo>
                          <a:lnTo>
                            <a:pt x="3257" y="636"/>
                          </a:lnTo>
                          <a:lnTo>
                            <a:pt x="3257" y="630"/>
                          </a:lnTo>
                          <a:lnTo>
                            <a:pt x="3257" y="630"/>
                          </a:lnTo>
                          <a:lnTo>
                            <a:pt x="3263" y="630"/>
                          </a:lnTo>
                          <a:lnTo>
                            <a:pt x="3263" y="624"/>
                          </a:lnTo>
                          <a:lnTo>
                            <a:pt x="3263" y="624"/>
                          </a:lnTo>
                          <a:lnTo>
                            <a:pt x="3263" y="618"/>
                          </a:lnTo>
                          <a:lnTo>
                            <a:pt x="3263" y="618"/>
                          </a:lnTo>
                          <a:lnTo>
                            <a:pt x="3263" y="612"/>
                          </a:lnTo>
                          <a:lnTo>
                            <a:pt x="3263" y="612"/>
                          </a:lnTo>
                          <a:lnTo>
                            <a:pt x="3270" y="606"/>
                          </a:lnTo>
                          <a:lnTo>
                            <a:pt x="3270" y="600"/>
                          </a:lnTo>
                          <a:lnTo>
                            <a:pt x="3270" y="594"/>
                          </a:lnTo>
                          <a:lnTo>
                            <a:pt x="3270" y="594"/>
                          </a:lnTo>
                          <a:lnTo>
                            <a:pt x="3270" y="588"/>
                          </a:lnTo>
                          <a:lnTo>
                            <a:pt x="3276" y="582"/>
                          </a:lnTo>
                          <a:lnTo>
                            <a:pt x="3276" y="576"/>
                          </a:lnTo>
                          <a:lnTo>
                            <a:pt x="3276" y="570"/>
                          </a:lnTo>
                          <a:lnTo>
                            <a:pt x="3276" y="570"/>
                          </a:lnTo>
                          <a:lnTo>
                            <a:pt x="3276" y="564"/>
                          </a:lnTo>
                          <a:lnTo>
                            <a:pt x="3276" y="558"/>
                          </a:lnTo>
                          <a:lnTo>
                            <a:pt x="3282" y="552"/>
                          </a:lnTo>
                          <a:lnTo>
                            <a:pt x="3282" y="546"/>
                          </a:lnTo>
                          <a:lnTo>
                            <a:pt x="3282" y="540"/>
                          </a:lnTo>
                          <a:lnTo>
                            <a:pt x="3282" y="534"/>
                          </a:lnTo>
                          <a:lnTo>
                            <a:pt x="3282" y="528"/>
                          </a:lnTo>
                          <a:lnTo>
                            <a:pt x="3282" y="522"/>
                          </a:lnTo>
                          <a:lnTo>
                            <a:pt x="3288" y="510"/>
                          </a:lnTo>
                          <a:lnTo>
                            <a:pt x="3288" y="504"/>
                          </a:lnTo>
                          <a:lnTo>
                            <a:pt x="3288" y="498"/>
                          </a:lnTo>
                          <a:lnTo>
                            <a:pt x="3288" y="486"/>
                          </a:lnTo>
                          <a:lnTo>
                            <a:pt x="3288" y="480"/>
                          </a:lnTo>
                          <a:lnTo>
                            <a:pt x="3288" y="474"/>
                          </a:lnTo>
                          <a:lnTo>
                            <a:pt x="3288" y="468"/>
                          </a:lnTo>
                          <a:lnTo>
                            <a:pt x="3294" y="456"/>
                          </a:lnTo>
                          <a:lnTo>
                            <a:pt x="3294" y="444"/>
                          </a:lnTo>
                          <a:lnTo>
                            <a:pt x="3294" y="438"/>
                          </a:lnTo>
                          <a:lnTo>
                            <a:pt x="3294" y="432"/>
                          </a:lnTo>
                          <a:lnTo>
                            <a:pt x="3294" y="420"/>
                          </a:lnTo>
                          <a:lnTo>
                            <a:pt x="3294" y="414"/>
                          </a:lnTo>
                          <a:lnTo>
                            <a:pt x="3301" y="402"/>
                          </a:lnTo>
                          <a:lnTo>
                            <a:pt x="3301" y="396"/>
                          </a:lnTo>
                          <a:lnTo>
                            <a:pt x="3301" y="378"/>
                          </a:lnTo>
                          <a:lnTo>
                            <a:pt x="3301" y="366"/>
                          </a:lnTo>
                          <a:lnTo>
                            <a:pt x="3301" y="354"/>
                          </a:lnTo>
                          <a:lnTo>
                            <a:pt x="3307" y="348"/>
                          </a:lnTo>
                          <a:lnTo>
                            <a:pt x="3307" y="336"/>
                          </a:lnTo>
                          <a:lnTo>
                            <a:pt x="3307" y="324"/>
                          </a:lnTo>
                          <a:lnTo>
                            <a:pt x="3307" y="312"/>
                          </a:lnTo>
                          <a:lnTo>
                            <a:pt x="3307" y="306"/>
                          </a:lnTo>
                          <a:lnTo>
                            <a:pt x="3307" y="294"/>
                          </a:lnTo>
                          <a:lnTo>
                            <a:pt x="3313" y="282"/>
                          </a:lnTo>
                          <a:lnTo>
                            <a:pt x="3313" y="270"/>
                          </a:lnTo>
                          <a:lnTo>
                            <a:pt x="3313" y="258"/>
                          </a:lnTo>
                          <a:lnTo>
                            <a:pt x="3313" y="246"/>
                          </a:lnTo>
                          <a:lnTo>
                            <a:pt x="3313" y="234"/>
                          </a:lnTo>
                          <a:lnTo>
                            <a:pt x="3313" y="222"/>
                          </a:lnTo>
                          <a:lnTo>
                            <a:pt x="3319" y="210"/>
                          </a:lnTo>
                          <a:lnTo>
                            <a:pt x="3319" y="198"/>
                          </a:lnTo>
                          <a:lnTo>
                            <a:pt x="3319" y="186"/>
                          </a:lnTo>
                          <a:lnTo>
                            <a:pt x="3319" y="174"/>
                          </a:lnTo>
                          <a:lnTo>
                            <a:pt x="3319" y="162"/>
                          </a:lnTo>
                          <a:lnTo>
                            <a:pt x="3319" y="138"/>
                          </a:lnTo>
                          <a:lnTo>
                            <a:pt x="3326" y="126"/>
                          </a:lnTo>
                          <a:lnTo>
                            <a:pt x="3326" y="120"/>
                          </a:lnTo>
                          <a:lnTo>
                            <a:pt x="3326" y="102"/>
                          </a:lnTo>
                          <a:lnTo>
                            <a:pt x="3326" y="90"/>
                          </a:lnTo>
                          <a:lnTo>
                            <a:pt x="3326" y="66"/>
                          </a:lnTo>
                          <a:lnTo>
                            <a:pt x="3326" y="54"/>
                          </a:lnTo>
                          <a:lnTo>
                            <a:pt x="3332" y="36"/>
                          </a:lnTo>
                          <a:lnTo>
                            <a:pt x="3332" y="24"/>
                          </a:lnTo>
                          <a:lnTo>
                            <a:pt x="3332" y="18"/>
                          </a:lnTo>
                          <a:lnTo>
                            <a:pt x="3332" y="12"/>
                          </a:lnTo>
                          <a:lnTo>
                            <a:pt x="3332" y="12"/>
                          </a:lnTo>
                          <a:lnTo>
                            <a:pt x="3332" y="12"/>
                          </a:lnTo>
                          <a:lnTo>
                            <a:pt x="3332" y="18"/>
                          </a:lnTo>
                          <a:lnTo>
                            <a:pt x="3338" y="24"/>
                          </a:lnTo>
                          <a:lnTo>
                            <a:pt x="3338" y="36"/>
                          </a:lnTo>
                          <a:lnTo>
                            <a:pt x="3338" y="54"/>
                          </a:lnTo>
                          <a:lnTo>
                            <a:pt x="3338" y="78"/>
                          </a:lnTo>
                          <a:lnTo>
                            <a:pt x="3338" y="90"/>
                          </a:lnTo>
                          <a:lnTo>
                            <a:pt x="3344" y="108"/>
                          </a:lnTo>
                          <a:lnTo>
                            <a:pt x="3344" y="120"/>
                          </a:lnTo>
                          <a:lnTo>
                            <a:pt x="3344" y="132"/>
                          </a:lnTo>
                          <a:lnTo>
                            <a:pt x="3344" y="144"/>
                          </a:lnTo>
                          <a:lnTo>
                            <a:pt x="3344" y="150"/>
                          </a:lnTo>
                          <a:lnTo>
                            <a:pt x="3344" y="174"/>
                          </a:lnTo>
                          <a:lnTo>
                            <a:pt x="3351" y="186"/>
                          </a:lnTo>
                          <a:lnTo>
                            <a:pt x="3351" y="198"/>
                          </a:lnTo>
                          <a:lnTo>
                            <a:pt x="3351" y="210"/>
                          </a:lnTo>
                          <a:lnTo>
                            <a:pt x="3351" y="222"/>
                          </a:lnTo>
                          <a:lnTo>
                            <a:pt x="3351" y="234"/>
                          </a:lnTo>
                          <a:lnTo>
                            <a:pt x="3351" y="246"/>
                          </a:lnTo>
                          <a:lnTo>
                            <a:pt x="3351" y="258"/>
                          </a:lnTo>
                          <a:lnTo>
                            <a:pt x="3357" y="270"/>
                          </a:lnTo>
                          <a:lnTo>
                            <a:pt x="3357" y="282"/>
                          </a:lnTo>
                          <a:lnTo>
                            <a:pt x="3357" y="294"/>
                          </a:lnTo>
                          <a:lnTo>
                            <a:pt x="3357" y="306"/>
                          </a:lnTo>
                          <a:lnTo>
                            <a:pt x="3357" y="318"/>
                          </a:lnTo>
                          <a:lnTo>
                            <a:pt x="3357" y="330"/>
                          </a:lnTo>
                          <a:lnTo>
                            <a:pt x="3363" y="336"/>
                          </a:lnTo>
                          <a:lnTo>
                            <a:pt x="3363" y="348"/>
                          </a:lnTo>
                          <a:lnTo>
                            <a:pt x="3363" y="366"/>
                          </a:lnTo>
                          <a:lnTo>
                            <a:pt x="3363" y="378"/>
                          </a:lnTo>
                          <a:lnTo>
                            <a:pt x="3363" y="390"/>
                          </a:lnTo>
                          <a:lnTo>
                            <a:pt x="3369" y="396"/>
                          </a:lnTo>
                          <a:lnTo>
                            <a:pt x="3369" y="408"/>
                          </a:lnTo>
                          <a:lnTo>
                            <a:pt x="3369" y="414"/>
                          </a:lnTo>
                          <a:lnTo>
                            <a:pt x="3369" y="426"/>
                          </a:lnTo>
                          <a:lnTo>
                            <a:pt x="3369" y="432"/>
                          </a:lnTo>
                          <a:lnTo>
                            <a:pt x="3369" y="438"/>
                          </a:lnTo>
                          <a:lnTo>
                            <a:pt x="3369" y="444"/>
                          </a:lnTo>
                          <a:lnTo>
                            <a:pt x="3376" y="462"/>
                          </a:lnTo>
                          <a:lnTo>
                            <a:pt x="3376" y="468"/>
                          </a:lnTo>
                          <a:lnTo>
                            <a:pt x="3376" y="474"/>
                          </a:lnTo>
                          <a:lnTo>
                            <a:pt x="3376" y="480"/>
                          </a:lnTo>
                          <a:lnTo>
                            <a:pt x="3376" y="492"/>
                          </a:lnTo>
                          <a:lnTo>
                            <a:pt x="3382" y="504"/>
                          </a:lnTo>
                          <a:lnTo>
                            <a:pt x="3382" y="510"/>
                          </a:lnTo>
                          <a:lnTo>
                            <a:pt x="3382" y="516"/>
                          </a:lnTo>
                          <a:lnTo>
                            <a:pt x="3382" y="522"/>
                          </a:lnTo>
                          <a:lnTo>
                            <a:pt x="3382" y="528"/>
                          </a:lnTo>
                          <a:lnTo>
                            <a:pt x="3382" y="534"/>
                          </a:lnTo>
                          <a:lnTo>
                            <a:pt x="3382" y="540"/>
                          </a:lnTo>
                          <a:lnTo>
                            <a:pt x="3388" y="546"/>
                          </a:lnTo>
                          <a:lnTo>
                            <a:pt x="3388" y="552"/>
                          </a:lnTo>
                          <a:lnTo>
                            <a:pt x="3388" y="558"/>
                          </a:lnTo>
                          <a:lnTo>
                            <a:pt x="3388" y="564"/>
                          </a:lnTo>
                          <a:lnTo>
                            <a:pt x="3388" y="570"/>
                          </a:lnTo>
                          <a:lnTo>
                            <a:pt x="3388" y="576"/>
                          </a:lnTo>
                          <a:lnTo>
                            <a:pt x="3394" y="582"/>
                          </a:lnTo>
                          <a:lnTo>
                            <a:pt x="3394" y="582"/>
                          </a:lnTo>
                          <a:lnTo>
                            <a:pt x="3394" y="588"/>
                          </a:lnTo>
                          <a:lnTo>
                            <a:pt x="3394" y="600"/>
                          </a:lnTo>
                          <a:lnTo>
                            <a:pt x="3394" y="600"/>
                          </a:lnTo>
                          <a:lnTo>
                            <a:pt x="3401" y="606"/>
                          </a:lnTo>
                          <a:lnTo>
                            <a:pt x="3401" y="612"/>
                          </a:lnTo>
                          <a:lnTo>
                            <a:pt x="3401" y="612"/>
                          </a:lnTo>
                          <a:lnTo>
                            <a:pt x="3401" y="618"/>
                          </a:lnTo>
                          <a:lnTo>
                            <a:pt x="3401" y="618"/>
                          </a:lnTo>
                          <a:lnTo>
                            <a:pt x="3401" y="624"/>
                          </a:lnTo>
                          <a:lnTo>
                            <a:pt x="3401" y="624"/>
                          </a:lnTo>
                          <a:lnTo>
                            <a:pt x="3407" y="624"/>
                          </a:lnTo>
                          <a:lnTo>
                            <a:pt x="3407" y="630"/>
                          </a:lnTo>
                          <a:lnTo>
                            <a:pt x="3407" y="630"/>
                          </a:lnTo>
                          <a:lnTo>
                            <a:pt x="3407" y="636"/>
                          </a:lnTo>
                          <a:lnTo>
                            <a:pt x="3407" y="636"/>
                          </a:lnTo>
                          <a:lnTo>
                            <a:pt x="3407" y="636"/>
                          </a:lnTo>
                          <a:lnTo>
                            <a:pt x="3413" y="636"/>
                          </a:lnTo>
                          <a:lnTo>
                            <a:pt x="3413" y="642"/>
                          </a:lnTo>
                          <a:lnTo>
                            <a:pt x="3413" y="642"/>
                          </a:lnTo>
                          <a:lnTo>
                            <a:pt x="3413" y="642"/>
                          </a:lnTo>
                          <a:lnTo>
                            <a:pt x="3413" y="642"/>
                          </a:lnTo>
                          <a:lnTo>
                            <a:pt x="3419" y="642"/>
                          </a:lnTo>
                          <a:lnTo>
                            <a:pt x="3419" y="642"/>
                          </a:lnTo>
                          <a:lnTo>
                            <a:pt x="3419" y="642"/>
                          </a:lnTo>
                          <a:lnTo>
                            <a:pt x="3419" y="642"/>
                          </a:lnTo>
                          <a:lnTo>
                            <a:pt x="3419" y="642"/>
                          </a:lnTo>
                          <a:lnTo>
                            <a:pt x="3419" y="642"/>
                          </a:lnTo>
                          <a:lnTo>
                            <a:pt x="3419" y="636"/>
                          </a:lnTo>
                          <a:lnTo>
                            <a:pt x="3426" y="636"/>
                          </a:lnTo>
                          <a:lnTo>
                            <a:pt x="3426" y="636"/>
                          </a:lnTo>
                          <a:lnTo>
                            <a:pt x="3426" y="636"/>
                          </a:lnTo>
                          <a:lnTo>
                            <a:pt x="3426" y="630"/>
                          </a:lnTo>
                          <a:lnTo>
                            <a:pt x="3426" y="630"/>
                          </a:lnTo>
                          <a:lnTo>
                            <a:pt x="3426" y="624"/>
                          </a:lnTo>
                          <a:lnTo>
                            <a:pt x="3432" y="624"/>
                          </a:lnTo>
                          <a:lnTo>
                            <a:pt x="3432" y="624"/>
                          </a:lnTo>
                          <a:lnTo>
                            <a:pt x="3432" y="618"/>
                          </a:lnTo>
                          <a:lnTo>
                            <a:pt x="3432" y="612"/>
                          </a:lnTo>
                          <a:lnTo>
                            <a:pt x="3432" y="612"/>
                          </a:lnTo>
                          <a:lnTo>
                            <a:pt x="3438" y="606"/>
                          </a:lnTo>
                          <a:lnTo>
                            <a:pt x="3438" y="600"/>
                          </a:lnTo>
                          <a:lnTo>
                            <a:pt x="3438" y="600"/>
                          </a:lnTo>
                          <a:lnTo>
                            <a:pt x="3438" y="594"/>
                          </a:lnTo>
                          <a:lnTo>
                            <a:pt x="3438" y="588"/>
                          </a:lnTo>
                          <a:lnTo>
                            <a:pt x="3438" y="582"/>
                          </a:lnTo>
                          <a:lnTo>
                            <a:pt x="3438" y="582"/>
                          </a:lnTo>
                          <a:lnTo>
                            <a:pt x="3444" y="576"/>
                          </a:lnTo>
                          <a:lnTo>
                            <a:pt x="3444" y="570"/>
                          </a:lnTo>
                          <a:lnTo>
                            <a:pt x="3444" y="564"/>
                          </a:lnTo>
                          <a:lnTo>
                            <a:pt x="3444" y="558"/>
                          </a:lnTo>
                          <a:lnTo>
                            <a:pt x="3444" y="552"/>
                          </a:lnTo>
                          <a:lnTo>
                            <a:pt x="3444" y="546"/>
                          </a:lnTo>
                          <a:lnTo>
                            <a:pt x="3450" y="540"/>
                          </a:lnTo>
                          <a:lnTo>
                            <a:pt x="3450" y="534"/>
                          </a:lnTo>
                          <a:lnTo>
                            <a:pt x="3450" y="528"/>
                          </a:lnTo>
                          <a:lnTo>
                            <a:pt x="3450" y="522"/>
                          </a:lnTo>
                          <a:lnTo>
                            <a:pt x="3450" y="516"/>
                          </a:lnTo>
                          <a:lnTo>
                            <a:pt x="3450" y="510"/>
                          </a:lnTo>
                          <a:lnTo>
                            <a:pt x="3457" y="498"/>
                          </a:lnTo>
                          <a:lnTo>
                            <a:pt x="3457" y="492"/>
                          </a:lnTo>
                          <a:lnTo>
                            <a:pt x="3457" y="480"/>
                          </a:lnTo>
                          <a:lnTo>
                            <a:pt x="3457" y="474"/>
                          </a:lnTo>
                          <a:lnTo>
                            <a:pt x="3457" y="468"/>
                          </a:lnTo>
                          <a:lnTo>
                            <a:pt x="3463" y="456"/>
                          </a:lnTo>
                          <a:lnTo>
                            <a:pt x="3463" y="444"/>
                          </a:lnTo>
                          <a:lnTo>
                            <a:pt x="3463" y="438"/>
                          </a:lnTo>
                          <a:lnTo>
                            <a:pt x="3463" y="432"/>
                          </a:lnTo>
                          <a:lnTo>
                            <a:pt x="3463" y="426"/>
                          </a:lnTo>
                          <a:lnTo>
                            <a:pt x="3463" y="408"/>
                          </a:lnTo>
                          <a:lnTo>
                            <a:pt x="3469" y="396"/>
                          </a:lnTo>
                          <a:lnTo>
                            <a:pt x="3469" y="390"/>
                          </a:lnTo>
                          <a:lnTo>
                            <a:pt x="3469" y="378"/>
                          </a:lnTo>
                          <a:lnTo>
                            <a:pt x="3469" y="366"/>
                          </a:lnTo>
                          <a:lnTo>
                            <a:pt x="3469" y="360"/>
                          </a:lnTo>
                          <a:lnTo>
                            <a:pt x="3469" y="348"/>
                          </a:lnTo>
                          <a:lnTo>
                            <a:pt x="3469" y="336"/>
                          </a:lnTo>
                          <a:lnTo>
                            <a:pt x="3475" y="330"/>
                          </a:lnTo>
                          <a:lnTo>
                            <a:pt x="3475" y="318"/>
                          </a:lnTo>
                          <a:lnTo>
                            <a:pt x="3475" y="306"/>
                          </a:lnTo>
                          <a:lnTo>
                            <a:pt x="3475" y="294"/>
                          </a:lnTo>
                          <a:lnTo>
                            <a:pt x="3475" y="282"/>
                          </a:lnTo>
                          <a:lnTo>
                            <a:pt x="3475" y="270"/>
                          </a:lnTo>
                          <a:lnTo>
                            <a:pt x="3482" y="258"/>
                          </a:lnTo>
                          <a:lnTo>
                            <a:pt x="3482" y="246"/>
                          </a:lnTo>
                          <a:lnTo>
                            <a:pt x="3482" y="234"/>
                          </a:lnTo>
                          <a:lnTo>
                            <a:pt x="3482" y="222"/>
                          </a:lnTo>
                          <a:lnTo>
                            <a:pt x="3482" y="210"/>
                          </a:lnTo>
                          <a:lnTo>
                            <a:pt x="3482" y="198"/>
                          </a:lnTo>
                          <a:lnTo>
                            <a:pt x="3488" y="186"/>
                          </a:lnTo>
                          <a:lnTo>
                            <a:pt x="3488" y="174"/>
                          </a:lnTo>
                          <a:lnTo>
                            <a:pt x="3488" y="150"/>
                          </a:lnTo>
                          <a:lnTo>
                            <a:pt x="3488" y="138"/>
                          </a:lnTo>
                          <a:lnTo>
                            <a:pt x="3488" y="132"/>
                          </a:lnTo>
                          <a:lnTo>
                            <a:pt x="3488" y="120"/>
                          </a:lnTo>
                          <a:lnTo>
                            <a:pt x="3494" y="108"/>
                          </a:lnTo>
                          <a:lnTo>
                            <a:pt x="3494" y="78"/>
                          </a:lnTo>
                          <a:lnTo>
                            <a:pt x="3494" y="66"/>
                          </a:lnTo>
                          <a:lnTo>
                            <a:pt x="3494" y="54"/>
                          </a:lnTo>
                          <a:lnTo>
                            <a:pt x="3494" y="36"/>
                          </a:lnTo>
                          <a:lnTo>
                            <a:pt x="3494" y="24"/>
                          </a:lnTo>
                          <a:lnTo>
                            <a:pt x="3500" y="18"/>
                          </a:lnTo>
                          <a:lnTo>
                            <a:pt x="3500" y="12"/>
                          </a:lnTo>
                          <a:lnTo>
                            <a:pt x="3500" y="12"/>
                          </a:lnTo>
                          <a:lnTo>
                            <a:pt x="3500" y="12"/>
                          </a:lnTo>
                          <a:lnTo>
                            <a:pt x="3500" y="18"/>
                          </a:lnTo>
                          <a:lnTo>
                            <a:pt x="3500" y="24"/>
                          </a:lnTo>
                          <a:lnTo>
                            <a:pt x="3507" y="54"/>
                          </a:lnTo>
                          <a:lnTo>
                            <a:pt x="3507" y="66"/>
                          </a:lnTo>
                          <a:lnTo>
                            <a:pt x="3507" y="78"/>
                          </a:lnTo>
                          <a:lnTo>
                            <a:pt x="3507" y="90"/>
                          </a:lnTo>
                          <a:lnTo>
                            <a:pt x="3507" y="102"/>
                          </a:lnTo>
                          <a:lnTo>
                            <a:pt x="3507" y="120"/>
                          </a:lnTo>
                          <a:lnTo>
                            <a:pt x="3513" y="126"/>
                          </a:lnTo>
                          <a:lnTo>
                            <a:pt x="3513" y="138"/>
                          </a:lnTo>
                          <a:lnTo>
                            <a:pt x="3513" y="162"/>
                          </a:lnTo>
                          <a:lnTo>
                            <a:pt x="3513" y="174"/>
                          </a:lnTo>
                          <a:lnTo>
                            <a:pt x="3513" y="186"/>
                          </a:lnTo>
                          <a:lnTo>
                            <a:pt x="3513" y="198"/>
                          </a:lnTo>
                          <a:lnTo>
                            <a:pt x="3519" y="210"/>
                          </a:lnTo>
                          <a:lnTo>
                            <a:pt x="3519" y="222"/>
                          </a:lnTo>
                          <a:lnTo>
                            <a:pt x="3519" y="234"/>
                          </a:lnTo>
                          <a:lnTo>
                            <a:pt x="3519" y="246"/>
                          </a:lnTo>
                          <a:lnTo>
                            <a:pt x="3519" y="258"/>
                          </a:lnTo>
                          <a:lnTo>
                            <a:pt x="3519" y="270"/>
                          </a:lnTo>
                          <a:lnTo>
                            <a:pt x="3525" y="282"/>
                          </a:lnTo>
                          <a:lnTo>
                            <a:pt x="3525" y="294"/>
                          </a:lnTo>
                          <a:lnTo>
                            <a:pt x="3525" y="306"/>
                          </a:lnTo>
                          <a:lnTo>
                            <a:pt x="3525" y="312"/>
                          </a:lnTo>
                          <a:lnTo>
                            <a:pt x="3525" y="336"/>
                          </a:lnTo>
                          <a:lnTo>
                            <a:pt x="3532" y="348"/>
                          </a:lnTo>
                          <a:lnTo>
                            <a:pt x="3532" y="354"/>
                          </a:lnTo>
                          <a:lnTo>
                            <a:pt x="3532" y="366"/>
                          </a:lnTo>
                          <a:lnTo>
                            <a:pt x="3532" y="378"/>
                          </a:lnTo>
                          <a:lnTo>
                            <a:pt x="3532" y="384"/>
                          </a:lnTo>
                          <a:lnTo>
                            <a:pt x="3532" y="396"/>
                          </a:lnTo>
                          <a:lnTo>
                            <a:pt x="3532" y="402"/>
                          </a:lnTo>
                          <a:lnTo>
                            <a:pt x="3538" y="414"/>
                          </a:lnTo>
                          <a:lnTo>
                            <a:pt x="3538" y="420"/>
                          </a:lnTo>
                          <a:lnTo>
                            <a:pt x="3538" y="432"/>
                          </a:lnTo>
                          <a:lnTo>
                            <a:pt x="3538" y="438"/>
                          </a:lnTo>
                          <a:lnTo>
                            <a:pt x="3538" y="450"/>
                          </a:lnTo>
                          <a:lnTo>
                            <a:pt x="3538" y="456"/>
                          </a:lnTo>
                          <a:lnTo>
                            <a:pt x="3544" y="468"/>
                          </a:lnTo>
                          <a:lnTo>
                            <a:pt x="3544" y="474"/>
                          </a:lnTo>
                          <a:lnTo>
                            <a:pt x="3544" y="480"/>
                          </a:lnTo>
                          <a:lnTo>
                            <a:pt x="3544" y="486"/>
                          </a:lnTo>
                          <a:lnTo>
                            <a:pt x="3544" y="498"/>
                          </a:lnTo>
                          <a:lnTo>
                            <a:pt x="3544" y="504"/>
                          </a:lnTo>
                          <a:lnTo>
                            <a:pt x="3550" y="510"/>
                          </a:lnTo>
                          <a:lnTo>
                            <a:pt x="3550" y="522"/>
                          </a:lnTo>
                          <a:lnTo>
                            <a:pt x="3550" y="528"/>
                          </a:lnTo>
                          <a:lnTo>
                            <a:pt x="3550" y="534"/>
                          </a:lnTo>
                          <a:lnTo>
                            <a:pt x="3550" y="540"/>
                          </a:lnTo>
                          <a:lnTo>
                            <a:pt x="3550" y="546"/>
                          </a:lnTo>
                          <a:lnTo>
                            <a:pt x="3557" y="552"/>
                          </a:lnTo>
                          <a:lnTo>
                            <a:pt x="3557" y="558"/>
                          </a:lnTo>
                          <a:lnTo>
                            <a:pt x="3557" y="564"/>
                          </a:lnTo>
                          <a:lnTo>
                            <a:pt x="3557" y="570"/>
                          </a:lnTo>
                          <a:lnTo>
                            <a:pt x="3557" y="570"/>
                          </a:lnTo>
                          <a:lnTo>
                            <a:pt x="3557" y="582"/>
                          </a:lnTo>
                          <a:lnTo>
                            <a:pt x="3563" y="588"/>
                          </a:lnTo>
                          <a:lnTo>
                            <a:pt x="3563" y="594"/>
                          </a:lnTo>
                          <a:lnTo>
                            <a:pt x="3563" y="594"/>
                          </a:lnTo>
                          <a:lnTo>
                            <a:pt x="3563" y="600"/>
                          </a:lnTo>
                          <a:lnTo>
                            <a:pt x="3563" y="606"/>
                          </a:lnTo>
                          <a:lnTo>
                            <a:pt x="3563" y="606"/>
                          </a:lnTo>
                          <a:lnTo>
                            <a:pt x="3569" y="612"/>
                          </a:lnTo>
                          <a:lnTo>
                            <a:pt x="3569" y="612"/>
                          </a:lnTo>
                          <a:lnTo>
                            <a:pt x="3569" y="618"/>
                          </a:lnTo>
                          <a:lnTo>
                            <a:pt x="3569" y="618"/>
                          </a:lnTo>
                          <a:lnTo>
                            <a:pt x="3569" y="624"/>
                          </a:lnTo>
                          <a:lnTo>
                            <a:pt x="3569" y="624"/>
                          </a:lnTo>
                          <a:lnTo>
                            <a:pt x="3575" y="630"/>
                          </a:lnTo>
                          <a:lnTo>
                            <a:pt x="3575" y="630"/>
                          </a:lnTo>
                          <a:lnTo>
                            <a:pt x="3575" y="630"/>
                          </a:lnTo>
                          <a:lnTo>
                            <a:pt x="3575" y="636"/>
                          </a:lnTo>
                          <a:lnTo>
                            <a:pt x="3575" y="636"/>
                          </a:lnTo>
                          <a:lnTo>
                            <a:pt x="3575" y="636"/>
                          </a:lnTo>
                          <a:lnTo>
                            <a:pt x="3582" y="636"/>
                          </a:lnTo>
                          <a:lnTo>
                            <a:pt x="3582" y="642"/>
                          </a:lnTo>
                          <a:lnTo>
                            <a:pt x="3582" y="642"/>
                          </a:lnTo>
                          <a:lnTo>
                            <a:pt x="3582" y="642"/>
                          </a:lnTo>
                          <a:lnTo>
                            <a:pt x="3582" y="642"/>
                          </a:lnTo>
                          <a:lnTo>
                            <a:pt x="3582" y="642"/>
                          </a:lnTo>
                          <a:lnTo>
                            <a:pt x="3588" y="642"/>
                          </a:lnTo>
                          <a:lnTo>
                            <a:pt x="3588" y="642"/>
                          </a:lnTo>
                          <a:lnTo>
                            <a:pt x="3588" y="642"/>
                          </a:lnTo>
                          <a:lnTo>
                            <a:pt x="3588" y="636"/>
                          </a:lnTo>
                          <a:lnTo>
                            <a:pt x="3588" y="636"/>
                          </a:lnTo>
                          <a:lnTo>
                            <a:pt x="3588" y="636"/>
                          </a:lnTo>
                          <a:lnTo>
                            <a:pt x="3594" y="636"/>
                          </a:lnTo>
                          <a:lnTo>
                            <a:pt x="3594" y="630"/>
                          </a:lnTo>
                          <a:lnTo>
                            <a:pt x="3594" y="630"/>
                          </a:lnTo>
                          <a:lnTo>
                            <a:pt x="3594" y="630"/>
                          </a:lnTo>
                          <a:lnTo>
                            <a:pt x="3594" y="624"/>
                          </a:lnTo>
                          <a:lnTo>
                            <a:pt x="3594" y="624"/>
                          </a:lnTo>
                          <a:lnTo>
                            <a:pt x="3600" y="618"/>
                          </a:lnTo>
                          <a:lnTo>
                            <a:pt x="3600" y="612"/>
                          </a:lnTo>
                          <a:lnTo>
                            <a:pt x="3600" y="612"/>
                          </a:lnTo>
                          <a:lnTo>
                            <a:pt x="3600" y="606"/>
                          </a:lnTo>
                          <a:lnTo>
                            <a:pt x="3600" y="606"/>
                          </a:lnTo>
                          <a:lnTo>
                            <a:pt x="3600" y="600"/>
                          </a:lnTo>
                          <a:lnTo>
                            <a:pt x="3606" y="594"/>
                          </a:lnTo>
                          <a:lnTo>
                            <a:pt x="3606" y="594"/>
                          </a:lnTo>
                          <a:lnTo>
                            <a:pt x="3606" y="588"/>
                          </a:lnTo>
                          <a:lnTo>
                            <a:pt x="3606" y="582"/>
                          </a:lnTo>
                          <a:lnTo>
                            <a:pt x="3606" y="576"/>
                          </a:lnTo>
                          <a:lnTo>
                            <a:pt x="3606" y="576"/>
                          </a:lnTo>
                          <a:lnTo>
                            <a:pt x="3613" y="570"/>
                          </a:lnTo>
                          <a:lnTo>
                            <a:pt x="3613" y="564"/>
                          </a:lnTo>
                          <a:lnTo>
                            <a:pt x="3613" y="558"/>
                          </a:lnTo>
                          <a:lnTo>
                            <a:pt x="3613" y="552"/>
                          </a:lnTo>
                          <a:lnTo>
                            <a:pt x="3613" y="546"/>
                          </a:lnTo>
                          <a:lnTo>
                            <a:pt x="3613" y="540"/>
                          </a:lnTo>
                          <a:lnTo>
                            <a:pt x="3619" y="534"/>
                          </a:lnTo>
                          <a:lnTo>
                            <a:pt x="3619" y="528"/>
                          </a:lnTo>
                          <a:lnTo>
                            <a:pt x="3619" y="522"/>
                          </a:lnTo>
                          <a:lnTo>
                            <a:pt x="3619" y="516"/>
                          </a:lnTo>
                          <a:lnTo>
                            <a:pt x="3619" y="498"/>
                          </a:lnTo>
                          <a:lnTo>
                            <a:pt x="3619" y="492"/>
                          </a:lnTo>
                          <a:lnTo>
                            <a:pt x="3625" y="486"/>
                          </a:lnTo>
                          <a:lnTo>
                            <a:pt x="3625" y="480"/>
                          </a:lnTo>
                          <a:lnTo>
                            <a:pt x="3625" y="474"/>
                          </a:lnTo>
                          <a:lnTo>
                            <a:pt x="3625" y="462"/>
                          </a:lnTo>
                          <a:lnTo>
                            <a:pt x="3625" y="450"/>
                          </a:lnTo>
                          <a:lnTo>
                            <a:pt x="3625" y="444"/>
                          </a:lnTo>
                          <a:lnTo>
                            <a:pt x="3631" y="438"/>
                          </a:lnTo>
                          <a:lnTo>
                            <a:pt x="3631" y="432"/>
                          </a:lnTo>
                          <a:lnTo>
                            <a:pt x="3631" y="414"/>
                          </a:lnTo>
                          <a:lnTo>
                            <a:pt x="3631" y="408"/>
                          </a:lnTo>
                          <a:lnTo>
                            <a:pt x="3631" y="396"/>
                          </a:lnTo>
                          <a:lnTo>
                            <a:pt x="3631" y="390"/>
                          </a:lnTo>
                          <a:lnTo>
                            <a:pt x="3638" y="378"/>
                          </a:lnTo>
                          <a:lnTo>
                            <a:pt x="3638" y="366"/>
                          </a:lnTo>
                          <a:lnTo>
                            <a:pt x="3638" y="360"/>
                          </a:lnTo>
                          <a:lnTo>
                            <a:pt x="3638" y="348"/>
                          </a:lnTo>
                          <a:lnTo>
                            <a:pt x="3638" y="336"/>
                          </a:lnTo>
                          <a:lnTo>
                            <a:pt x="3638" y="330"/>
                          </a:lnTo>
                          <a:lnTo>
                            <a:pt x="3644" y="318"/>
                          </a:lnTo>
                          <a:lnTo>
                            <a:pt x="3644" y="306"/>
                          </a:lnTo>
                          <a:lnTo>
                            <a:pt x="3644" y="294"/>
                          </a:lnTo>
                          <a:lnTo>
                            <a:pt x="3644" y="282"/>
                          </a:lnTo>
                          <a:lnTo>
                            <a:pt x="3644" y="270"/>
                          </a:lnTo>
                          <a:lnTo>
                            <a:pt x="3644" y="258"/>
                          </a:lnTo>
                          <a:lnTo>
                            <a:pt x="3650" y="246"/>
                          </a:lnTo>
                          <a:lnTo>
                            <a:pt x="3650" y="234"/>
                          </a:lnTo>
                          <a:lnTo>
                            <a:pt x="3650" y="222"/>
                          </a:lnTo>
                          <a:lnTo>
                            <a:pt x="3650" y="210"/>
                          </a:lnTo>
                          <a:lnTo>
                            <a:pt x="3650" y="198"/>
                          </a:lnTo>
                          <a:lnTo>
                            <a:pt x="3650" y="174"/>
                          </a:lnTo>
                          <a:lnTo>
                            <a:pt x="3656" y="162"/>
                          </a:lnTo>
                          <a:lnTo>
                            <a:pt x="3656" y="156"/>
                          </a:lnTo>
                          <a:lnTo>
                            <a:pt x="3656" y="144"/>
                          </a:lnTo>
                          <a:lnTo>
                            <a:pt x="3656" y="132"/>
                          </a:lnTo>
                          <a:lnTo>
                            <a:pt x="3656" y="108"/>
                          </a:lnTo>
                          <a:lnTo>
                            <a:pt x="3656" y="96"/>
                          </a:lnTo>
                          <a:lnTo>
                            <a:pt x="3663" y="84"/>
                          </a:lnTo>
                          <a:lnTo>
                            <a:pt x="3663" y="66"/>
                          </a:lnTo>
                          <a:lnTo>
                            <a:pt x="3663" y="54"/>
                          </a:lnTo>
                          <a:lnTo>
                            <a:pt x="3663" y="42"/>
                          </a:lnTo>
                          <a:lnTo>
                            <a:pt x="3663" y="30"/>
                          </a:lnTo>
                          <a:lnTo>
                            <a:pt x="3663" y="18"/>
                          </a:lnTo>
                          <a:lnTo>
                            <a:pt x="3669" y="18"/>
                          </a:lnTo>
                          <a:lnTo>
                            <a:pt x="3669" y="12"/>
                          </a:lnTo>
                          <a:lnTo>
                            <a:pt x="3669" y="18"/>
                          </a:lnTo>
                          <a:lnTo>
                            <a:pt x="3669" y="18"/>
                          </a:lnTo>
                          <a:lnTo>
                            <a:pt x="3669" y="42"/>
                          </a:lnTo>
                          <a:lnTo>
                            <a:pt x="3669" y="54"/>
                          </a:lnTo>
                          <a:lnTo>
                            <a:pt x="3675" y="66"/>
                          </a:lnTo>
                          <a:lnTo>
                            <a:pt x="3675" y="84"/>
                          </a:lnTo>
                          <a:lnTo>
                            <a:pt x="3675" y="96"/>
                          </a:lnTo>
                          <a:lnTo>
                            <a:pt x="3675" y="108"/>
                          </a:lnTo>
                          <a:lnTo>
                            <a:pt x="3675" y="120"/>
                          </a:lnTo>
                          <a:lnTo>
                            <a:pt x="3675" y="132"/>
                          </a:lnTo>
                          <a:lnTo>
                            <a:pt x="3681" y="156"/>
                          </a:lnTo>
                          <a:lnTo>
                            <a:pt x="3681" y="168"/>
                          </a:lnTo>
                          <a:lnTo>
                            <a:pt x="3681" y="174"/>
                          </a:lnTo>
                          <a:lnTo>
                            <a:pt x="3681" y="186"/>
                          </a:lnTo>
                          <a:lnTo>
                            <a:pt x="3681" y="204"/>
                          </a:lnTo>
                          <a:lnTo>
                            <a:pt x="3681" y="216"/>
                          </a:lnTo>
                          <a:lnTo>
                            <a:pt x="3681" y="228"/>
                          </a:lnTo>
                          <a:lnTo>
                            <a:pt x="3688" y="240"/>
                          </a:lnTo>
                          <a:lnTo>
                            <a:pt x="3688" y="252"/>
                          </a:lnTo>
                          <a:lnTo>
                            <a:pt x="3688" y="264"/>
                          </a:lnTo>
                          <a:lnTo>
                            <a:pt x="3688" y="276"/>
                          </a:lnTo>
                          <a:lnTo>
                            <a:pt x="3688" y="282"/>
                          </a:lnTo>
                          <a:lnTo>
                            <a:pt x="3694" y="306"/>
                          </a:lnTo>
                          <a:lnTo>
                            <a:pt x="3694" y="318"/>
                          </a:lnTo>
                          <a:lnTo>
                            <a:pt x="3694" y="330"/>
                          </a:lnTo>
                          <a:lnTo>
                            <a:pt x="3694" y="336"/>
                          </a:lnTo>
                          <a:lnTo>
                            <a:pt x="3694" y="348"/>
                          </a:lnTo>
                          <a:lnTo>
                            <a:pt x="3694" y="360"/>
                          </a:lnTo>
                          <a:lnTo>
                            <a:pt x="3700" y="372"/>
                          </a:lnTo>
                          <a:lnTo>
                            <a:pt x="3700" y="378"/>
                          </a:lnTo>
                          <a:lnTo>
                            <a:pt x="3700" y="390"/>
                          </a:lnTo>
                          <a:lnTo>
                            <a:pt x="3700" y="396"/>
                          </a:lnTo>
                          <a:lnTo>
                            <a:pt x="3700" y="408"/>
                          </a:lnTo>
                          <a:lnTo>
                            <a:pt x="3700" y="414"/>
                          </a:lnTo>
                          <a:lnTo>
                            <a:pt x="3706" y="426"/>
                          </a:lnTo>
                          <a:lnTo>
                            <a:pt x="3706" y="432"/>
                          </a:lnTo>
                          <a:lnTo>
                            <a:pt x="3706" y="438"/>
                          </a:lnTo>
                          <a:lnTo>
                            <a:pt x="3706" y="456"/>
                          </a:lnTo>
                          <a:lnTo>
                            <a:pt x="3706" y="462"/>
                          </a:lnTo>
                          <a:lnTo>
                            <a:pt x="3706" y="468"/>
                          </a:lnTo>
                          <a:lnTo>
                            <a:pt x="3706" y="474"/>
                          </a:lnTo>
                          <a:lnTo>
                            <a:pt x="3713" y="486"/>
                          </a:lnTo>
                          <a:lnTo>
                            <a:pt x="3713" y="498"/>
                          </a:lnTo>
                          <a:lnTo>
                            <a:pt x="3713" y="504"/>
                          </a:lnTo>
                          <a:lnTo>
                            <a:pt x="3713" y="510"/>
                          </a:lnTo>
                          <a:lnTo>
                            <a:pt x="3713" y="516"/>
                          </a:lnTo>
                          <a:lnTo>
                            <a:pt x="3713" y="522"/>
                          </a:lnTo>
                          <a:lnTo>
                            <a:pt x="3719" y="528"/>
                          </a:lnTo>
                          <a:lnTo>
                            <a:pt x="3719" y="534"/>
                          </a:lnTo>
                          <a:lnTo>
                            <a:pt x="3719" y="540"/>
                          </a:lnTo>
                          <a:lnTo>
                            <a:pt x="3719" y="546"/>
                          </a:lnTo>
                          <a:lnTo>
                            <a:pt x="3719" y="552"/>
                          </a:lnTo>
                          <a:lnTo>
                            <a:pt x="3719" y="558"/>
                          </a:lnTo>
                          <a:lnTo>
                            <a:pt x="3725" y="570"/>
                          </a:lnTo>
                          <a:lnTo>
                            <a:pt x="3725" y="576"/>
                          </a:lnTo>
                          <a:lnTo>
                            <a:pt x="3725" y="582"/>
                          </a:lnTo>
                          <a:lnTo>
                            <a:pt x="3725" y="582"/>
                          </a:lnTo>
                          <a:lnTo>
                            <a:pt x="3725" y="588"/>
                          </a:lnTo>
                          <a:lnTo>
                            <a:pt x="3731" y="594"/>
                          </a:lnTo>
                          <a:lnTo>
                            <a:pt x="3731" y="600"/>
                          </a:lnTo>
                          <a:lnTo>
                            <a:pt x="3731" y="600"/>
                          </a:lnTo>
                          <a:lnTo>
                            <a:pt x="3731" y="606"/>
                          </a:lnTo>
                          <a:lnTo>
                            <a:pt x="3731" y="612"/>
                          </a:lnTo>
                          <a:lnTo>
                            <a:pt x="3731" y="612"/>
                          </a:lnTo>
                          <a:lnTo>
                            <a:pt x="3737" y="618"/>
                          </a:lnTo>
                          <a:lnTo>
                            <a:pt x="3737" y="618"/>
                          </a:lnTo>
                          <a:lnTo>
                            <a:pt x="3737" y="624"/>
                          </a:lnTo>
                          <a:lnTo>
                            <a:pt x="3737" y="624"/>
                          </a:lnTo>
                          <a:lnTo>
                            <a:pt x="3737" y="624"/>
                          </a:lnTo>
                          <a:lnTo>
                            <a:pt x="3737" y="630"/>
                          </a:lnTo>
                          <a:lnTo>
                            <a:pt x="3744" y="630"/>
                          </a:lnTo>
                          <a:lnTo>
                            <a:pt x="3744" y="636"/>
                          </a:lnTo>
                          <a:lnTo>
                            <a:pt x="3744" y="636"/>
                          </a:lnTo>
                          <a:lnTo>
                            <a:pt x="3744" y="636"/>
                          </a:lnTo>
                          <a:lnTo>
                            <a:pt x="3744" y="636"/>
                          </a:lnTo>
                          <a:lnTo>
                            <a:pt x="3744" y="642"/>
                          </a:lnTo>
                          <a:lnTo>
                            <a:pt x="3750" y="642"/>
                          </a:lnTo>
                          <a:lnTo>
                            <a:pt x="3750" y="642"/>
                          </a:lnTo>
                          <a:lnTo>
                            <a:pt x="3750" y="642"/>
                          </a:lnTo>
                          <a:lnTo>
                            <a:pt x="3750" y="642"/>
                          </a:lnTo>
                          <a:lnTo>
                            <a:pt x="3750" y="642"/>
                          </a:lnTo>
                          <a:lnTo>
                            <a:pt x="3750" y="642"/>
                          </a:lnTo>
                          <a:lnTo>
                            <a:pt x="3750" y="642"/>
                          </a:lnTo>
                          <a:lnTo>
                            <a:pt x="3756" y="642"/>
                          </a:lnTo>
                          <a:lnTo>
                            <a:pt x="3756" y="642"/>
                          </a:lnTo>
                          <a:lnTo>
                            <a:pt x="3756" y="636"/>
                          </a:lnTo>
                          <a:lnTo>
                            <a:pt x="3756" y="636"/>
                          </a:lnTo>
                          <a:lnTo>
                            <a:pt x="3756" y="636"/>
                          </a:lnTo>
                          <a:lnTo>
                            <a:pt x="3762" y="630"/>
                          </a:lnTo>
                          <a:lnTo>
                            <a:pt x="3762" y="630"/>
                          </a:lnTo>
                          <a:lnTo>
                            <a:pt x="3762" y="630"/>
                          </a:lnTo>
                          <a:lnTo>
                            <a:pt x="3762" y="624"/>
                          </a:lnTo>
                          <a:lnTo>
                            <a:pt x="3762" y="624"/>
                          </a:lnTo>
                          <a:lnTo>
                            <a:pt x="3762" y="618"/>
                          </a:lnTo>
                          <a:lnTo>
                            <a:pt x="3769" y="618"/>
                          </a:lnTo>
                          <a:lnTo>
                            <a:pt x="3769" y="612"/>
                          </a:lnTo>
                          <a:lnTo>
                            <a:pt x="3769" y="612"/>
                          </a:lnTo>
                          <a:lnTo>
                            <a:pt x="3769" y="606"/>
                          </a:lnTo>
                          <a:lnTo>
                            <a:pt x="3769" y="600"/>
                          </a:lnTo>
                          <a:lnTo>
                            <a:pt x="3769" y="600"/>
                          </a:lnTo>
                          <a:lnTo>
                            <a:pt x="3775" y="594"/>
                          </a:lnTo>
                          <a:lnTo>
                            <a:pt x="3775" y="588"/>
                          </a:lnTo>
                          <a:lnTo>
                            <a:pt x="3775" y="582"/>
                          </a:lnTo>
                          <a:lnTo>
                            <a:pt x="3775" y="582"/>
                          </a:lnTo>
                          <a:lnTo>
                            <a:pt x="3775" y="576"/>
                          </a:lnTo>
                          <a:lnTo>
                            <a:pt x="3775" y="570"/>
                          </a:lnTo>
                          <a:lnTo>
                            <a:pt x="3775" y="564"/>
                          </a:lnTo>
                          <a:lnTo>
                            <a:pt x="3781" y="558"/>
                          </a:lnTo>
                          <a:lnTo>
                            <a:pt x="3781" y="552"/>
                          </a:lnTo>
                          <a:lnTo>
                            <a:pt x="3781" y="546"/>
                          </a:lnTo>
                          <a:lnTo>
                            <a:pt x="3781" y="540"/>
                          </a:lnTo>
                          <a:lnTo>
                            <a:pt x="3781" y="534"/>
                          </a:lnTo>
                          <a:lnTo>
                            <a:pt x="3787" y="522"/>
                          </a:lnTo>
                          <a:lnTo>
                            <a:pt x="3787" y="516"/>
                          </a:lnTo>
                          <a:lnTo>
                            <a:pt x="3787" y="510"/>
                          </a:lnTo>
                          <a:lnTo>
                            <a:pt x="3787" y="504"/>
                          </a:lnTo>
                          <a:lnTo>
                            <a:pt x="3787" y="498"/>
                          </a:lnTo>
                          <a:lnTo>
                            <a:pt x="3787" y="492"/>
                          </a:lnTo>
                          <a:lnTo>
                            <a:pt x="3787" y="486"/>
                          </a:lnTo>
                          <a:lnTo>
                            <a:pt x="3794" y="468"/>
                          </a:lnTo>
                          <a:lnTo>
                            <a:pt x="3794" y="462"/>
                          </a:lnTo>
                          <a:lnTo>
                            <a:pt x="3794" y="456"/>
                          </a:lnTo>
                          <a:lnTo>
                            <a:pt x="3794" y="450"/>
                          </a:lnTo>
                          <a:lnTo>
                            <a:pt x="3794" y="438"/>
                          </a:lnTo>
                          <a:lnTo>
                            <a:pt x="3800" y="426"/>
                          </a:lnTo>
                          <a:lnTo>
                            <a:pt x="3800" y="420"/>
                          </a:lnTo>
                          <a:lnTo>
                            <a:pt x="3800" y="408"/>
                          </a:lnTo>
                          <a:lnTo>
                            <a:pt x="3800" y="396"/>
                          </a:lnTo>
                          <a:lnTo>
                            <a:pt x="3800" y="390"/>
                          </a:lnTo>
                          <a:lnTo>
                            <a:pt x="3800" y="378"/>
                          </a:lnTo>
                          <a:lnTo>
                            <a:pt x="3800" y="372"/>
                          </a:lnTo>
                          <a:lnTo>
                            <a:pt x="3806" y="360"/>
                          </a:lnTo>
                          <a:lnTo>
                            <a:pt x="3806" y="348"/>
                          </a:lnTo>
                          <a:lnTo>
                            <a:pt x="3806" y="342"/>
                          </a:lnTo>
                          <a:lnTo>
                            <a:pt x="3806" y="330"/>
                          </a:lnTo>
                          <a:lnTo>
                            <a:pt x="3806" y="318"/>
                          </a:lnTo>
                          <a:lnTo>
                            <a:pt x="3806" y="306"/>
                          </a:lnTo>
                          <a:lnTo>
                            <a:pt x="3812" y="294"/>
                          </a:lnTo>
                          <a:lnTo>
                            <a:pt x="3812" y="288"/>
                          </a:lnTo>
                          <a:lnTo>
                            <a:pt x="3812" y="276"/>
                          </a:lnTo>
                          <a:lnTo>
                            <a:pt x="3812" y="264"/>
                          </a:lnTo>
                          <a:lnTo>
                            <a:pt x="3812" y="252"/>
                          </a:lnTo>
                          <a:lnTo>
                            <a:pt x="3812" y="240"/>
                          </a:lnTo>
                          <a:lnTo>
                            <a:pt x="3819" y="216"/>
                          </a:lnTo>
                          <a:lnTo>
                            <a:pt x="3819" y="204"/>
                          </a:lnTo>
                          <a:lnTo>
                            <a:pt x="3819" y="192"/>
                          </a:lnTo>
                          <a:lnTo>
                            <a:pt x="3819" y="174"/>
                          </a:lnTo>
                          <a:lnTo>
                            <a:pt x="3819" y="168"/>
                          </a:lnTo>
                          <a:lnTo>
                            <a:pt x="3819" y="156"/>
                          </a:lnTo>
                          <a:lnTo>
                            <a:pt x="3825" y="144"/>
                          </a:lnTo>
                          <a:lnTo>
                            <a:pt x="3825" y="132"/>
                          </a:lnTo>
                          <a:lnTo>
                            <a:pt x="3825" y="108"/>
                          </a:lnTo>
                          <a:lnTo>
                            <a:pt x="3825" y="96"/>
                          </a:lnTo>
                          <a:lnTo>
                            <a:pt x="3825" y="84"/>
                          </a:lnTo>
                          <a:lnTo>
                            <a:pt x="3825" y="72"/>
                          </a:lnTo>
                          <a:lnTo>
                            <a:pt x="3831" y="54"/>
                          </a:lnTo>
                          <a:lnTo>
                            <a:pt x="3831" y="42"/>
                          </a:lnTo>
                          <a:lnTo>
                            <a:pt x="3831" y="30"/>
                          </a:lnTo>
                          <a:lnTo>
                            <a:pt x="3831" y="24"/>
                          </a:lnTo>
                          <a:lnTo>
                            <a:pt x="3831" y="18"/>
                          </a:lnTo>
                          <a:lnTo>
                            <a:pt x="3831" y="12"/>
                          </a:lnTo>
                          <a:lnTo>
                            <a:pt x="3837" y="18"/>
                          </a:lnTo>
                          <a:lnTo>
                            <a:pt x="3837" y="30"/>
                          </a:lnTo>
                          <a:lnTo>
                            <a:pt x="3837" y="36"/>
                          </a:lnTo>
                          <a:lnTo>
                            <a:pt x="3837" y="48"/>
                          </a:lnTo>
                          <a:lnTo>
                            <a:pt x="3837" y="66"/>
                          </a:lnTo>
                          <a:lnTo>
                            <a:pt x="3837" y="78"/>
                          </a:lnTo>
                          <a:lnTo>
                            <a:pt x="3844" y="90"/>
                          </a:lnTo>
                          <a:lnTo>
                            <a:pt x="3844" y="102"/>
                          </a:lnTo>
                          <a:lnTo>
                            <a:pt x="3844" y="114"/>
                          </a:lnTo>
                          <a:lnTo>
                            <a:pt x="3844" y="120"/>
                          </a:lnTo>
                          <a:lnTo>
                            <a:pt x="3844" y="144"/>
                          </a:lnTo>
                          <a:lnTo>
                            <a:pt x="3844" y="150"/>
                          </a:lnTo>
                          <a:lnTo>
                            <a:pt x="3850" y="162"/>
                          </a:lnTo>
                          <a:lnTo>
                            <a:pt x="3850" y="174"/>
                          </a:lnTo>
                          <a:lnTo>
                            <a:pt x="3850" y="186"/>
                          </a:lnTo>
                          <a:lnTo>
                            <a:pt x="3850" y="198"/>
                          </a:lnTo>
                          <a:lnTo>
                            <a:pt x="3850" y="210"/>
                          </a:lnTo>
                          <a:lnTo>
                            <a:pt x="3850" y="222"/>
                          </a:lnTo>
                          <a:lnTo>
                            <a:pt x="3856" y="234"/>
                          </a:lnTo>
                          <a:lnTo>
                            <a:pt x="3856" y="252"/>
                          </a:lnTo>
                          <a:lnTo>
                            <a:pt x="3856" y="264"/>
                          </a:lnTo>
                          <a:lnTo>
                            <a:pt x="3856" y="276"/>
                          </a:lnTo>
                          <a:lnTo>
                            <a:pt x="3856" y="282"/>
                          </a:lnTo>
                          <a:lnTo>
                            <a:pt x="3862" y="294"/>
                          </a:lnTo>
                          <a:lnTo>
                            <a:pt x="3862" y="306"/>
                          </a:lnTo>
                          <a:lnTo>
                            <a:pt x="3862" y="312"/>
                          </a:lnTo>
                          <a:lnTo>
                            <a:pt x="3862" y="324"/>
                          </a:lnTo>
                          <a:lnTo>
                            <a:pt x="3862" y="336"/>
                          </a:lnTo>
                          <a:lnTo>
                            <a:pt x="3862" y="342"/>
                          </a:lnTo>
                          <a:lnTo>
                            <a:pt x="3862" y="354"/>
                          </a:lnTo>
                          <a:lnTo>
                            <a:pt x="3869" y="360"/>
                          </a:lnTo>
                          <a:lnTo>
                            <a:pt x="3869" y="372"/>
                          </a:lnTo>
                          <a:lnTo>
                            <a:pt x="3869" y="378"/>
                          </a:lnTo>
                          <a:lnTo>
                            <a:pt x="3869" y="390"/>
                          </a:lnTo>
                          <a:lnTo>
                            <a:pt x="3869" y="396"/>
                          </a:lnTo>
                          <a:lnTo>
                            <a:pt x="3869" y="408"/>
                          </a:lnTo>
                          <a:lnTo>
                            <a:pt x="3875" y="420"/>
                          </a:lnTo>
                          <a:lnTo>
                            <a:pt x="3875" y="426"/>
                          </a:lnTo>
                          <a:lnTo>
                            <a:pt x="3875" y="432"/>
                          </a:lnTo>
                          <a:lnTo>
                            <a:pt x="3875" y="438"/>
                          </a:lnTo>
                          <a:lnTo>
                            <a:pt x="3875" y="450"/>
                          </a:lnTo>
                          <a:lnTo>
                            <a:pt x="3881" y="462"/>
                          </a:lnTo>
                          <a:lnTo>
                            <a:pt x="3881" y="468"/>
                          </a:lnTo>
                          <a:lnTo>
                            <a:pt x="3881" y="474"/>
                          </a:lnTo>
                          <a:lnTo>
                            <a:pt x="3881" y="480"/>
                          </a:lnTo>
                          <a:lnTo>
                            <a:pt x="3881" y="486"/>
                          </a:lnTo>
                          <a:lnTo>
                            <a:pt x="3881" y="492"/>
                          </a:lnTo>
                          <a:lnTo>
                            <a:pt x="3881" y="498"/>
                          </a:lnTo>
                          <a:lnTo>
                            <a:pt x="3887" y="504"/>
                          </a:lnTo>
                          <a:lnTo>
                            <a:pt x="3887" y="516"/>
                          </a:lnTo>
                          <a:lnTo>
                            <a:pt x="3887" y="528"/>
                          </a:lnTo>
                          <a:lnTo>
                            <a:pt x="3887" y="534"/>
                          </a:lnTo>
                          <a:lnTo>
                            <a:pt x="3887" y="540"/>
                          </a:lnTo>
                          <a:lnTo>
                            <a:pt x="3893" y="546"/>
                          </a:lnTo>
                          <a:lnTo>
                            <a:pt x="3893" y="546"/>
                          </a:lnTo>
                          <a:lnTo>
                            <a:pt x="3893" y="552"/>
                          </a:lnTo>
                          <a:lnTo>
                            <a:pt x="3893" y="558"/>
                          </a:lnTo>
                          <a:lnTo>
                            <a:pt x="3893" y="564"/>
                          </a:lnTo>
                          <a:lnTo>
                            <a:pt x="3893" y="570"/>
                          </a:lnTo>
                          <a:lnTo>
                            <a:pt x="3893" y="576"/>
                          </a:lnTo>
                          <a:lnTo>
                            <a:pt x="3900" y="576"/>
                          </a:lnTo>
                          <a:lnTo>
                            <a:pt x="3900" y="582"/>
                          </a:lnTo>
                          <a:lnTo>
                            <a:pt x="3900" y="588"/>
                          </a:lnTo>
                          <a:lnTo>
                            <a:pt x="3900" y="588"/>
                          </a:lnTo>
                          <a:lnTo>
                            <a:pt x="3900" y="594"/>
                          </a:lnTo>
                          <a:lnTo>
                            <a:pt x="3900" y="600"/>
                          </a:lnTo>
                          <a:lnTo>
                            <a:pt x="3906" y="600"/>
                          </a:lnTo>
                          <a:lnTo>
                            <a:pt x="3906" y="606"/>
                          </a:lnTo>
                          <a:lnTo>
                            <a:pt x="3906" y="612"/>
                          </a:lnTo>
                          <a:lnTo>
                            <a:pt x="3906" y="612"/>
                          </a:lnTo>
                          <a:lnTo>
                            <a:pt x="3906" y="618"/>
                          </a:lnTo>
                          <a:lnTo>
                            <a:pt x="3906" y="618"/>
                          </a:lnTo>
                          <a:lnTo>
                            <a:pt x="3912" y="618"/>
                          </a:lnTo>
                          <a:lnTo>
                            <a:pt x="3912" y="624"/>
                          </a:lnTo>
                          <a:lnTo>
                            <a:pt x="3912" y="630"/>
                          </a:lnTo>
                          <a:lnTo>
                            <a:pt x="3912" y="630"/>
                          </a:lnTo>
                          <a:lnTo>
                            <a:pt x="3912" y="630"/>
                          </a:lnTo>
                          <a:lnTo>
                            <a:pt x="3912" y="630"/>
                          </a:lnTo>
                          <a:lnTo>
                            <a:pt x="3918" y="636"/>
                          </a:lnTo>
                          <a:lnTo>
                            <a:pt x="3918" y="636"/>
                          </a:lnTo>
                          <a:lnTo>
                            <a:pt x="3918" y="636"/>
                          </a:lnTo>
                          <a:lnTo>
                            <a:pt x="3918" y="636"/>
                          </a:lnTo>
                          <a:lnTo>
                            <a:pt x="3918" y="636"/>
                          </a:lnTo>
                          <a:lnTo>
                            <a:pt x="3918" y="636"/>
                          </a:lnTo>
                          <a:lnTo>
                            <a:pt x="3925" y="636"/>
                          </a:lnTo>
                          <a:lnTo>
                            <a:pt x="3925" y="636"/>
                          </a:lnTo>
                          <a:lnTo>
                            <a:pt x="3925" y="636"/>
                          </a:lnTo>
                          <a:lnTo>
                            <a:pt x="3925" y="636"/>
                          </a:lnTo>
                          <a:lnTo>
                            <a:pt x="3925" y="636"/>
                          </a:lnTo>
                          <a:lnTo>
                            <a:pt x="3925" y="636"/>
                          </a:lnTo>
                          <a:lnTo>
                            <a:pt x="3931" y="636"/>
                          </a:lnTo>
                          <a:lnTo>
                            <a:pt x="3931" y="636"/>
                          </a:lnTo>
                          <a:lnTo>
                            <a:pt x="3931" y="630"/>
                          </a:lnTo>
                          <a:lnTo>
                            <a:pt x="3931" y="630"/>
                          </a:lnTo>
                          <a:lnTo>
                            <a:pt x="3931" y="630"/>
                          </a:lnTo>
                          <a:lnTo>
                            <a:pt x="3931" y="630"/>
                          </a:lnTo>
                          <a:lnTo>
                            <a:pt x="3937" y="624"/>
                          </a:lnTo>
                          <a:lnTo>
                            <a:pt x="3937" y="624"/>
                          </a:lnTo>
                          <a:lnTo>
                            <a:pt x="3937" y="624"/>
                          </a:lnTo>
                          <a:lnTo>
                            <a:pt x="3937" y="624"/>
                          </a:lnTo>
                          <a:lnTo>
                            <a:pt x="3937" y="618"/>
                          </a:lnTo>
                          <a:lnTo>
                            <a:pt x="3937" y="618"/>
                          </a:lnTo>
                          <a:lnTo>
                            <a:pt x="3943" y="618"/>
                          </a:lnTo>
                          <a:lnTo>
                            <a:pt x="3943" y="612"/>
                          </a:lnTo>
                          <a:lnTo>
                            <a:pt x="3943" y="612"/>
                          </a:lnTo>
                          <a:lnTo>
                            <a:pt x="3943" y="606"/>
                          </a:lnTo>
                          <a:lnTo>
                            <a:pt x="3943" y="606"/>
                          </a:lnTo>
                          <a:lnTo>
                            <a:pt x="3943" y="606"/>
                          </a:lnTo>
                          <a:lnTo>
                            <a:pt x="3950" y="600"/>
                          </a:lnTo>
                          <a:lnTo>
                            <a:pt x="3950" y="594"/>
                          </a:lnTo>
                          <a:lnTo>
                            <a:pt x="3950" y="594"/>
                          </a:lnTo>
                          <a:lnTo>
                            <a:pt x="3950" y="588"/>
                          </a:lnTo>
                          <a:lnTo>
                            <a:pt x="3950" y="582"/>
                          </a:lnTo>
                          <a:lnTo>
                            <a:pt x="3950" y="582"/>
                          </a:lnTo>
                          <a:lnTo>
                            <a:pt x="3956" y="576"/>
                          </a:lnTo>
                          <a:lnTo>
                            <a:pt x="3956" y="576"/>
                          </a:lnTo>
                          <a:lnTo>
                            <a:pt x="3956" y="570"/>
                          </a:lnTo>
                          <a:lnTo>
                            <a:pt x="3956" y="570"/>
                          </a:lnTo>
                          <a:lnTo>
                            <a:pt x="3956" y="564"/>
                          </a:lnTo>
                          <a:lnTo>
                            <a:pt x="3956" y="558"/>
                          </a:lnTo>
                          <a:lnTo>
                            <a:pt x="3962" y="552"/>
                          </a:lnTo>
                          <a:lnTo>
                            <a:pt x="3962" y="552"/>
                          </a:lnTo>
                          <a:lnTo>
                            <a:pt x="3962" y="546"/>
                          </a:lnTo>
                          <a:lnTo>
                            <a:pt x="3962" y="540"/>
                          </a:lnTo>
                          <a:lnTo>
                            <a:pt x="3962" y="534"/>
                          </a:lnTo>
                          <a:lnTo>
                            <a:pt x="3962" y="528"/>
                          </a:lnTo>
                          <a:lnTo>
                            <a:pt x="3968" y="522"/>
                          </a:lnTo>
                          <a:lnTo>
                            <a:pt x="3968" y="522"/>
                          </a:lnTo>
                          <a:lnTo>
                            <a:pt x="3968" y="516"/>
                          </a:lnTo>
                          <a:lnTo>
                            <a:pt x="3968" y="510"/>
                          </a:lnTo>
                          <a:lnTo>
                            <a:pt x="3968" y="504"/>
                          </a:lnTo>
                          <a:lnTo>
                            <a:pt x="3968" y="498"/>
                          </a:lnTo>
                          <a:lnTo>
                            <a:pt x="3975" y="492"/>
                          </a:lnTo>
                          <a:lnTo>
                            <a:pt x="3975" y="486"/>
                          </a:lnTo>
                          <a:lnTo>
                            <a:pt x="3975" y="480"/>
                          </a:lnTo>
                          <a:lnTo>
                            <a:pt x="3975" y="474"/>
                          </a:lnTo>
                          <a:lnTo>
                            <a:pt x="3975" y="468"/>
                          </a:lnTo>
                          <a:lnTo>
                            <a:pt x="3975" y="462"/>
                          </a:lnTo>
                          <a:lnTo>
                            <a:pt x="3981" y="456"/>
                          </a:lnTo>
                          <a:lnTo>
                            <a:pt x="3981" y="450"/>
                          </a:lnTo>
                          <a:lnTo>
                            <a:pt x="3981" y="438"/>
                          </a:lnTo>
                          <a:lnTo>
                            <a:pt x="3981" y="432"/>
                          </a:lnTo>
                          <a:lnTo>
                            <a:pt x="3981" y="426"/>
                          </a:lnTo>
                          <a:lnTo>
                            <a:pt x="3981" y="420"/>
                          </a:lnTo>
                          <a:lnTo>
                            <a:pt x="3987" y="408"/>
                          </a:lnTo>
                          <a:lnTo>
                            <a:pt x="3987" y="402"/>
                          </a:lnTo>
                          <a:lnTo>
                            <a:pt x="3987" y="396"/>
                          </a:lnTo>
                          <a:lnTo>
                            <a:pt x="3987" y="390"/>
                          </a:lnTo>
                          <a:lnTo>
                            <a:pt x="3987" y="384"/>
                          </a:lnTo>
                          <a:lnTo>
                            <a:pt x="3987" y="378"/>
                          </a:lnTo>
                          <a:lnTo>
                            <a:pt x="3993" y="366"/>
                          </a:lnTo>
                          <a:lnTo>
                            <a:pt x="3993" y="360"/>
                          </a:lnTo>
                          <a:lnTo>
                            <a:pt x="3993" y="348"/>
                          </a:lnTo>
                          <a:lnTo>
                            <a:pt x="3993" y="342"/>
                          </a:lnTo>
                          <a:lnTo>
                            <a:pt x="3993" y="336"/>
                          </a:lnTo>
                          <a:lnTo>
                            <a:pt x="3993" y="330"/>
                          </a:lnTo>
                          <a:lnTo>
                            <a:pt x="4000" y="318"/>
                          </a:lnTo>
                          <a:lnTo>
                            <a:pt x="4000" y="312"/>
                          </a:lnTo>
                          <a:lnTo>
                            <a:pt x="4000" y="306"/>
                          </a:lnTo>
                          <a:lnTo>
                            <a:pt x="4000" y="306"/>
                          </a:lnTo>
                          <a:lnTo>
                            <a:pt x="4000" y="306"/>
                          </a:lnTo>
                          <a:lnTo>
                            <a:pt x="4000" y="306"/>
                          </a:lnTo>
                          <a:lnTo>
                            <a:pt x="4006" y="312"/>
                          </a:lnTo>
                          <a:lnTo>
                            <a:pt x="4006" y="318"/>
                          </a:lnTo>
                          <a:lnTo>
                            <a:pt x="4006" y="324"/>
                          </a:lnTo>
                          <a:lnTo>
                            <a:pt x="4006" y="330"/>
                          </a:lnTo>
                          <a:lnTo>
                            <a:pt x="4006" y="336"/>
                          </a:lnTo>
                          <a:lnTo>
                            <a:pt x="4006" y="342"/>
                          </a:lnTo>
                          <a:lnTo>
                            <a:pt x="4012" y="348"/>
                          </a:lnTo>
                          <a:lnTo>
                            <a:pt x="4012" y="354"/>
                          </a:lnTo>
                          <a:lnTo>
                            <a:pt x="4012" y="366"/>
                          </a:lnTo>
                          <a:lnTo>
                            <a:pt x="4012" y="372"/>
                          </a:lnTo>
                          <a:lnTo>
                            <a:pt x="4012" y="378"/>
                          </a:lnTo>
                          <a:lnTo>
                            <a:pt x="4012" y="384"/>
                          </a:lnTo>
                          <a:lnTo>
                            <a:pt x="4018" y="390"/>
                          </a:lnTo>
                          <a:lnTo>
                            <a:pt x="4018" y="396"/>
                          </a:lnTo>
                          <a:lnTo>
                            <a:pt x="4018" y="402"/>
                          </a:lnTo>
                          <a:lnTo>
                            <a:pt x="4018" y="414"/>
                          </a:lnTo>
                          <a:lnTo>
                            <a:pt x="4018" y="420"/>
                          </a:lnTo>
                          <a:lnTo>
                            <a:pt x="4018" y="426"/>
                          </a:lnTo>
                          <a:lnTo>
                            <a:pt x="4025" y="432"/>
                          </a:lnTo>
                          <a:lnTo>
                            <a:pt x="4025" y="438"/>
                          </a:lnTo>
                          <a:lnTo>
                            <a:pt x="4025" y="444"/>
                          </a:lnTo>
                          <a:lnTo>
                            <a:pt x="4025" y="450"/>
                          </a:lnTo>
                          <a:lnTo>
                            <a:pt x="4025" y="456"/>
                          </a:lnTo>
                          <a:lnTo>
                            <a:pt x="4025" y="462"/>
                          </a:lnTo>
                          <a:lnTo>
                            <a:pt x="4031" y="468"/>
                          </a:lnTo>
                          <a:lnTo>
                            <a:pt x="4031" y="474"/>
                          </a:lnTo>
                          <a:lnTo>
                            <a:pt x="4031" y="480"/>
                          </a:lnTo>
                          <a:lnTo>
                            <a:pt x="4031" y="486"/>
                          </a:lnTo>
                          <a:lnTo>
                            <a:pt x="4031" y="486"/>
                          </a:lnTo>
                          <a:lnTo>
                            <a:pt x="4031" y="492"/>
                          </a:lnTo>
                          <a:lnTo>
                            <a:pt x="4037" y="498"/>
                          </a:lnTo>
                          <a:lnTo>
                            <a:pt x="4037" y="504"/>
                          </a:lnTo>
                          <a:lnTo>
                            <a:pt x="4037" y="510"/>
                          </a:lnTo>
                          <a:lnTo>
                            <a:pt x="4037" y="510"/>
                          </a:lnTo>
                          <a:lnTo>
                            <a:pt x="4037" y="522"/>
                          </a:lnTo>
                          <a:lnTo>
                            <a:pt x="4037" y="522"/>
                          </a:lnTo>
                          <a:lnTo>
                            <a:pt x="4043" y="528"/>
                          </a:lnTo>
                          <a:lnTo>
                            <a:pt x="4043" y="528"/>
                          </a:lnTo>
                          <a:lnTo>
                            <a:pt x="4043" y="534"/>
                          </a:lnTo>
                          <a:lnTo>
                            <a:pt x="4043" y="540"/>
                          </a:lnTo>
                          <a:lnTo>
                            <a:pt x="4043" y="546"/>
                          </a:lnTo>
                          <a:lnTo>
                            <a:pt x="4043" y="546"/>
                          </a:lnTo>
                          <a:lnTo>
                            <a:pt x="4049" y="552"/>
                          </a:lnTo>
                          <a:lnTo>
                            <a:pt x="4049" y="558"/>
                          </a:lnTo>
                          <a:lnTo>
                            <a:pt x="4049" y="558"/>
                          </a:lnTo>
                          <a:lnTo>
                            <a:pt x="4049" y="564"/>
                          </a:lnTo>
                          <a:lnTo>
                            <a:pt x="4049" y="570"/>
                          </a:lnTo>
                          <a:lnTo>
                            <a:pt x="4049" y="576"/>
                          </a:lnTo>
                          <a:lnTo>
                            <a:pt x="4056" y="576"/>
                          </a:lnTo>
                          <a:lnTo>
                            <a:pt x="4056" y="582"/>
                          </a:lnTo>
                          <a:lnTo>
                            <a:pt x="4056" y="582"/>
                          </a:lnTo>
                          <a:lnTo>
                            <a:pt x="4056" y="588"/>
                          </a:lnTo>
                          <a:lnTo>
                            <a:pt x="4056" y="588"/>
                          </a:lnTo>
                          <a:lnTo>
                            <a:pt x="4056" y="594"/>
                          </a:lnTo>
                          <a:lnTo>
                            <a:pt x="4062" y="594"/>
                          </a:lnTo>
                          <a:lnTo>
                            <a:pt x="4062" y="594"/>
                          </a:lnTo>
                          <a:lnTo>
                            <a:pt x="4062" y="600"/>
                          </a:lnTo>
                          <a:lnTo>
                            <a:pt x="4062" y="600"/>
                          </a:lnTo>
                          <a:lnTo>
                            <a:pt x="4062" y="606"/>
                          </a:lnTo>
                          <a:lnTo>
                            <a:pt x="4062" y="606"/>
                          </a:lnTo>
                          <a:lnTo>
                            <a:pt x="4068" y="606"/>
                          </a:lnTo>
                          <a:lnTo>
                            <a:pt x="4068" y="612"/>
                          </a:lnTo>
                          <a:lnTo>
                            <a:pt x="4068" y="612"/>
                          </a:lnTo>
                          <a:lnTo>
                            <a:pt x="4068" y="612"/>
                          </a:lnTo>
                          <a:lnTo>
                            <a:pt x="4068" y="618"/>
                          </a:lnTo>
                          <a:lnTo>
                            <a:pt x="4068" y="618"/>
                          </a:lnTo>
                          <a:lnTo>
                            <a:pt x="4074" y="618"/>
                          </a:lnTo>
                          <a:lnTo>
                            <a:pt x="4074" y="624"/>
                          </a:lnTo>
                          <a:lnTo>
                            <a:pt x="4074" y="624"/>
                          </a:lnTo>
                          <a:lnTo>
                            <a:pt x="4074" y="624"/>
                          </a:lnTo>
                          <a:lnTo>
                            <a:pt x="4074" y="624"/>
                          </a:lnTo>
                          <a:lnTo>
                            <a:pt x="4074" y="624"/>
                          </a:lnTo>
                          <a:lnTo>
                            <a:pt x="4081" y="630"/>
                          </a:lnTo>
                          <a:lnTo>
                            <a:pt x="4081" y="630"/>
                          </a:lnTo>
                          <a:lnTo>
                            <a:pt x="4081" y="630"/>
                          </a:lnTo>
                          <a:lnTo>
                            <a:pt x="4081" y="630"/>
                          </a:lnTo>
                          <a:lnTo>
                            <a:pt x="4081" y="630"/>
                          </a:lnTo>
                          <a:lnTo>
                            <a:pt x="4081" y="630"/>
                          </a:lnTo>
                          <a:lnTo>
                            <a:pt x="4087" y="630"/>
                          </a:lnTo>
                          <a:lnTo>
                            <a:pt x="4087" y="630"/>
                          </a:lnTo>
                          <a:lnTo>
                            <a:pt x="4087" y="630"/>
                          </a:lnTo>
                          <a:lnTo>
                            <a:pt x="4087" y="630"/>
                          </a:lnTo>
                          <a:lnTo>
                            <a:pt x="4087" y="630"/>
                          </a:lnTo>
                          <a:lnTo>
                            <a:pt x="4087" y="630"/>
                          </a:lnTo>
                          <a:lnTo>
                            <a:pt x="4093" y="630"/>
                          </a:lnTo>
                          <a:lnTo>
                            <a:pt x="4093" y="624"/>
                          </a:lnTo>
                          <a:lnTo>
                            <a:pt x="4093" y="624"/>
                          </a:lnTo>
                          <a:lnTo>
                            <a:pt x="4093" y="624"/>
                          </a:lnTo>
                          <a:lnTo>
                            <a:pt x="4093" y="624"/>
                          </a:lnTo>
                          <a:lnTo>
                            <a:pt x="4093" y="624"/>
                          </a:lnTo>
                          <a:lnTo>
                            <a:pt x="4099" y="618"/>
                          </a:lnTo>
                          <a:lnTo>
                            <a:pt x="4099" y="618"/>
                          </a:lnTo>
                          <a:lnTo>
                            <a:pt x="4099" y="618"/>
                          </a:lnTo>
                          <a:lnTo>
                            <a:pt x="4099" y="612"/>
                          </a:lnTo>
                          <a:lnTo>
                            <a:pt x="4099" y="612"/>
                          </a:lnTo>
                          <a:lnTo>
                            <a:pt x="4099" y="612"/>
                          </a:lnTo>
                          <a:lnTo>
                            <a:pt x="4106" y="606"/>
                          </a:lnTo>
                          <a:lnTo>
                            <a:pt x="4106" y="606"/>
                          </a:lnTo>
                          <a:lnTo>
                            <a:pt x="4106" y="606"/>
                          </a:lnTo>
                          <a:lnTo>
                            <a:pt x="4106" y="600"/>
                          </a:lnTo>
                          <a:lnTo>
                            <a:pt x="4106" y="600"/>
                          </a:lnTo>
                          <a:lnTo>
                            <a:pt x="4106" y="594"/>
                          </a:lnTo>
                          <a:lnTo>
                            <a:pt x="4106" y="594"/>
                          </a:lnTo>
                          <a:lnTo>
                            <a:pt x="4112" y="594"/>
                          </a:lnTo>
                          <a:lnTo>
                            <a:pt x="4112" y="588"/>
                          </a:lnTo>
                          <a:lnTo>
                            <a:pt x="4112" y="582"/>
                          </a:lnTo>
                          <a:lnTo>
                            <a:pt x="4112" y="582"/>
                          </a:lnTo>
                          <a:lnTo>
                            <a:pt x="4112" y="576"/>
                          </a:lnTo>
                          <a:lnTo>
                            <a:pt x="4118" y="576"/>
                          </a:lnTo>
                          <a:lnTo>
                            <a:pt x="4118" y="570"/>
                          </a:lnTo>
                          <a:lnTo>
                            <a:pt x="4118" y="564"/>
                          </a:lnTo>
                          <a:lnTo>
                            <a:pt x="4118" y="564"/>
                          </a:lnTo>
                          <a:lnTo>
                            <a:pt x="4118" y="558"/>
                          </a:lnTo>
                          <a:lnTo>
                            <a:pt x="4118" y="558"/>
                          </a:lnTo>
                          <a:lnTo>
                            <a:pt x="4124" y="552"/>
                          </a:lnTo>
                          <a:lnTo>
                            <a:pt x="4124" y="552"/>
                          </a:lnTo>
                          <a:lnTo>
                            <a:pt x="4124" y="546"/>
                          </a:lnTo>
                          <a:lnTo>
                            <a:pt x="4124" y="540"/>
                          </a:lnTo>
                          <a:lnTo>
                            <a:pt x="4124" y="534"/>
                          </a:lnTo>
                          <a:lnTo>
                            <a:pt x="4124" y="528"/>
                          </a:lnTo>
                          <a:lnTo>
                            <a:pt x="4124" y="528"/>
                          </a:lnTo>
                          <a:lnTo>
                            <a:pt x="4131" y="522"/>
                          </a:lnTo>
                          <a:lnTo>
                            <a:pt x="4131" y="516"/>
                          </a:lnTo>
                          <a:lnTo>
                            <a:pt x="4131" y="510"/>
                          </a:lnTo>
                          <a:lnTo>
                            <a:pt x="4131" y="510"/>
                          </a:lnTo>
                          <a:lnTo>
                            <a:pt x="4131" y="504"/>
                          </a:lnTo>
                          <a:lnTo>
                            <a:pt x="4137" y="498"/>
                          </a:lnTo>
                          <a:lnTo>
                            <a:pt x="4137" y="492"/>
                          </a:lnTo>
                          <a:lnTo>
                            <a:pt x="4137" y="486"/>
                          </a:lnTo>
                          <a:lnTo>
                            <a:pt x="4137" y="486"/>
                          </a:lnTo>
                          <a:lnTo>
                            <a:pt x="4137" y="480"/>
                          </a:lnTo>
                          <a:lnTo>
                            <a:pt x="4137" y="474"/>
                          </a:lnTo>
                          <a:lnTo>
                            <a:pt x="4137" y="468"/>
                          </a:lnTo>
                          <a:lnTo>
                            <a:pt x="4143" y="462"/>
                          </a:lnTo>
                          <a:lnTo>
                            <a:pt x="4143" y="456"/>
                          </a:lnTo>
                          <a:lnTo>
                            <a:pt x="4143" y="450"/>
                          </a:lnTo>
                          <a:lnTo>
                            <a:pt x="4143" y="438"/>
                          </a:lnTo>
                          <a:lnTo>
                            <a:pt x="4143" y="432"/>
                          </a:lnTo>
                          <a:lnTo>
                            <a:pt x="4149" y="426"/>
                          </a:lnTo>
                          <a:lnTo>
                            <a:pt x="4149" y="420"/>
                          </a:lnTo>
                          <a:lnTo>
                            <a:pt x="4149" y="414"/>
                          </a:lnTo>
                          <a:lnTo>
                            <a:pt x="4149" y="408"/>
                          </a:lnTo>
                          <a:lnTo>
                            <a:pt x="4149" y="402"/>
                          </a:lnTo>
                          <a:lnTo>
                            <a:pt x="4149" y="396"/>
                          </a:lnTo>
                          <a:lnTo>
                            <a:pt x="4156" y="390"/>
                          </a:lnTo>
                          <a:lnTo>
                            <a:pt x="4156" y="384"/>
                          </a:lnTo>
                          <a:lnTo>
                            <a:pt x="4156" y="378"/>
                          </a:lnTo>
                          <a:lnTo>
                            <a:pt x="4156" y="372"/>
                          </a:lnTo>
                          <a:lnTo>
                            <a:pt x="4156" y="360"/>
                          </a:lnTo>
                          <a:lnTo>
                            <a:pt x="4156" y="354"/>
                          </a:lnTo>
                          <a:lnTo>
                            <a:pt x="4162" y="348"/>
                          </a:lnTo>
                          <a:lnTo>
                            <a:pt x="4162" y="342"/>
                          </a:lnTo>
                          <a:lnTo>
                            <a:pt x="4162" y="336"/>
                          </a:lnTo>
                          <a:lnTo>
                            <a:pt x="4162" y="330"/>
                          </a:lnTo>
                          <a:lnTo>
                            <a:pt x="4162" y="324"/>
                          </a:lnTo>
                          <a:lnTo>
                            <a:pt x="4162" y="318"/>
                          </a:lnTo>
                          <a:lnTo>
                            <a:pt x="4162" y="312"/>
                          </a:lnTo>
                          <a:lnTo>
                            <a:pt x="4168" y="294"/>
                          </a:lnTo>
                          <a:lnTo>
                            <a:pt x="4168" y="288"/>
                          </a:lnTo>
                          <a:lnTo>
                            <a:pt x="4168" y="282"/>
                          </a:lnTo>
                          <a:lnTo>
                            <a:pt x="4168" y="282"/>
                          </a:lnTo>
                          <a:lnTo>
                            <a:pt x="4168" y="282"/>
                          </a:lnTo>
                          <a:lnTo>
                            <a:pt x="4168" y="282"/>
                          </a:lnTo>
                          <a:lnTo>
                            <a:pt x="4174" y="288"/>
                          </a:lnTo>
                          <a:lnTo>
                            <a:pt x="4174" y="300"/>
                          </a:lnTo>
                          <a:lnTo>
                            <a:pt x="4174" y="306"/>
                          </a:lnTo>
                          <a:lnTo>
                            <a:pt x="4174" y="324"/>
                          </a:lnTo>
                          <a:lnTo>
                            <a:pt x="4174" y="336"/>
                          </a:lnTo>
                          <a:lnTo>
                            <a:pt x="4174" y="354"/>
                          </a:lnTo>
                          <a:lnTo>
                            <a:pt x="4181" y="366"/>
                          </a:lnTo>
                          <a:lnTo>
                            <a:pt x="4181" y="396"/>
                          </a:lnTo>
                          <a:lnTo>
                            <a:pt x="4181" y="408"/>
                          </a:lnTo>
                          <a:lnTo>
                            <a:pt x="4181" y="420"/>
                          </a:lnTo>
                          <a:lnTo>
                            <a:pt x="4181" y="432"/>
                          </a:lnTo>
                          <a:lnTo>
                            <a:pt x="4187" y="450"/>
                          </a:lnTo>
                          <a:lnTo>
                            <a:pt x="4187" y="462"/>
                          </a:lnTo>
                          <a:lnTo>
                            <a:pt x="4187" y="468"/>
                          </a:lnTo>
                          <a:lnTo>
                            <a:pt x="4187" y="480"/>
                          </a:lnTo>
                          <a:lnTo>
                            <a:pt x="4187" y="492"/>
                          </a:lnTo>
                          <a:lnTo>
                            <a:pt x="4187" y="504"/>
                          </a:lnTo>
                          <a:lnTo>
                            <a:pt x="4193" y="516"/>
                          </a:lnTo>
                          <a:lnTo>
                            <a:pt x="4193" y="522"/>
                          </a:lnTo>
                          <a:lnTo>
                            <a:pt x="4193" y="534"/>
                          </a:lnTo>
                          <a:lnTo>
                            <a:pt x="4193" y="540"/>
                          </a:lnTo>
                          <a:lnTo>
                            <a:pt x="4193" y="552"/>
                          </a:lnTo>
                          <a:lnTo>
                            <a:pt x="4193" y="558"/>
                          </a:lnTo>
                          <a:lnTo>
                            <a:pt x="4193" y="564"/>
                          </a:lnTo>
                          <a:lnTo>
                            <a:pt x="4199" y="576"/>
                          </a:lnTo>
                          <a:lnTo>
                            <a:pt x="4199" y="582"/>
                          </a:lnTo>
                          <a:lnTo>
                            <a:pt x="4199" y="588"/>
                          </a:lnTo>
                          <a:lnTo>
                            <a:pt x="4199" y="594"/>
                          </a:lnTo>
                          <a:lnTo>
                            <a:pt x="4199" y="600"/>
                          </a:lnTo>
                          <a:lnTo>
                            <a:pt x="4205" y="600"/>
                          </a:lnTo>
                          <a:lnTo>
                            <a:pt x="4205" y="606"/>
                          </a:lnTo>
                          <a:lnTo>
                            <a:pt x="4205" y="612"/>
                          </a:lnTo>
                          <a:lnTo>
                            <a:pt x="4205" y="612"/>
                          </a:lnTo>
                          <a:lnTo>
                            <a:pt x="4205" y="618"/>
                          </a:lnTo>
                          <a:lnTo>
                            <a:pt x="4205" y="618"/>
                          </a:lnTo>
                          <a:lnTo>
                            <a:pt x="4205" y="618"/>
                          </a:lnTo>
                          <a:lnTo>
                            <a:pt x="4212" y="624"/>
                          </a:lnTo>
                          <a:lnTo>
                            <a:pt x="4212" y="624"/>
                          </a:lnTo>
                          <a:lnTo>
                            <a:pt x="4212" y="624"/>
                          </a:lnTo>
                          <a:lnTo>
                            <a:pt x="4212" y="630"/>
                          </a:lnTo>
                          <a:lnTo>
                            <a:pt x="4212" y="630"/>
                          </a:lnTo>
                          <a:lnTo>
                            <a:pt x="4212" y="630"/>
                          </a:lnTo>
                          <a:lnTo>
                            <a:pt x="4218" y="636"/>
                          </a:lnTo>
                          <a:lnTo>
                            <a:pt x="4218" y="636"/>
                          </a:lnTo>
                          <a:lnTo>
                            <a:pt x="4218" y="636"/>
                          </a:lnTo>
                          <a:lnTo>
                            <a:pt x="4218" y="636"/>
                          </a:lnTo>
                          <a:lnTo>
                            <a:pt x="4218" y="636"/>
                          </a:lnTo>
                          <a:lnTo>
                            <a:pt x="4224" y="642"/>
                          </a:lnTo>
                          <a:lnTo>
                            <a:pt x="4224" y="642"/>
                          </a:lnTo>
                          <a:lnTo>
                            <a:pt x="4224" y="642"/>
                          </a:lnTo>
                          <a:lnTo>
                            <a:pt x="4224" y="642"/>
                          </a:lnTo>
                          <a:lnTo>
                            <a:pt x="4224" y="642"/>
                          </a:lnTo>
                          <a:lnTo>
                            <a:pt x="4224" y="642"/>
                          </a:lnTo>
                          <a:lnTo>
                            <a:pt x="4224" y="642"/>
                          </a:lnTo>
                          <a:lnTo>
                            <a:pt x="4230" y="636"/>
                          </a:lnTo>
                          <a:lnTo>
                            <a:pt x="4230" y="636"/>
                          </a:lnTo>
                          <a:lnTo>
                            <a:pt x="4230" y="636"/>
                          </a:lnTo>
                          <a:lnTo>
                            <a:pt x="4230" y="636"/>
                          </a:lnTo>
                          <a:lnTo>
                            <a:pt x="4230" y="636"/>
                          </a:lnTo>
                          <a:lnTo>
                            <a:pt x="4230" y="636"/>
                          </a:lnTo>
                          <a:lnTo>
                            <a:pt x="4237" y="636"/>
                          </a:lnTo>
                          <a:lnTo>
                            <a:pt x="4237" y="630"/>
                          </a:lnTo>
                          <a:lnTo>
                            <a:pt x="4237" y="630"/>
                          </a:lnTo>
                          <a:lnTo>
                            <a:pt x="4237" y="624"/>
                          </a:lnTo>
                          <a:lnTo>
                            <a:pt x="4237" y="624"/>
                          </a:lnTo>
                          <a:lnTo>
                            <a:pt x="4243" y="624"/>
                          </a:lnTo>
                          <a:lnTo>
                            <a:pt x="4243" y="618"/>
                          </a:lnTo>
                          <a:lnTo>
                            <a:pt x="4243" y="618"/>
                          </a:lnTo>
                          <a:lnTo>
                            <a:pt x="4243" y="612"/>
                          </a:lnTo>
                          <a:lnTo>
                            <a:pt x="4243" y="612"/>
                          </a:lnTo>
                          <a:lnTo>
                            <a:pt x="4243" y="606"/>
                          </a:lnTo>
                          <a:lnTo>
                            <a:pt x="4243" y="606"/>
                          </a:lnTo>
                          <a:lnTo>
                            <a:pt x="4249" y="600"/>
                          </a:lnTo>
                          <a:lnTo>
                            <a:pt x="4249" y="600"/>
                          </a:lnTo>
                          <a:lnTo>
                            <a:pt x="4249" y="594"/>
                          </a:lnTo>
                          <a:lnTo>
                            <a:pt x="4249" y="594"/>
                          </a:lnTo>
                          <a:lnTo>
                            <a:pt x="4249" y="588"/>
                          </a:lnTo>
                          <a:lnTo>
                            <a:pt x="4249" y="582"/>
                          </a:lnTo>
                          <a:lnTo>
                            <a:pt x="4255" y="582"/>
                          </a:lnTo>
                          <a:lnTo>
                            <a:pt x="4255" y="576"/>
                          </a:lnTo>
                          <a:lnTo>
                            <a:pt x="4255" y="570"/>
                          </a:lnTo>
                          <a:lnTo>
                            <a:pt x="4255" y="564"/>
                          </a:lnTo>
                          <a:lnTo>
                            <a:pt x="4255" y="552"/>
                          </a:lnTo>
                          <a:lnTo>
                            <a:pt x="4262" y="546"/>
                          </a:lnTo>
                          <a:lnTo>
                            <a:pt x="4262" y="540"/>
                          </a:lnTo>
                          <a:lnTo>
                            <a:pt x="4262" y="534"/>
                          </a:lnTo>
                          <a:lnTo>
                            <a:pt x="4262" y="522"/>
                          </a:lnTo>
                          <a:lnTo>
                            <a:pt x="4262" y="516"/>
                          </a:lnTo>
                          <a:lnTo>
                            <a:pt x="4262" y="504"/>
                          </a:lnTo>
                          <a:lnTo>
                            <a:pt x="4262" y="498"/>
                          </a:lnTo>
                          <a:lnTo>
                            <a:pt x="4268" y="486"/>
                          </a:lnTo>
                          <a:lnTo>
                            <a:pt x="4268" y="474"/>
                          </a:lnTo>
                          <a:lnTo>
                            <a:pt x="4268" y="462"/>
                          </a:lnTo>
                          <a:lnTo>
                            <a:pt x="4268" y="450"/>
                          </a:lnTo>
                          <a:lnTo>
                            <a:pt x="4268" y="444"/>
                          </a:lnTo>
                          <a:lnTo>
                            <a:pt x="4268" y="432"/>
                          </a:lnTo>
                          <a:lnTo>
                            <a:pt x="4274" y="420"/>
                          </a:lnTo>
                          <a:lnTo>
                            <a:pt x="4274" y="408"/>
                          </a:lnTo>
                          <a:lnTo>
                            <a:pt x="4274" y="390"/>
                          </a:lnTo>
                          <a:lnTo>
                            <a:pt x="4274" y="378"/>
                          </a:lnTo>
                          <a:lnTo>
                            <a:pt x="4274" y="366"/>
                          </a:lnTo>
                          <a:lnTo>
                            <a:pt x="4274" y="354"/>
                          </a:lnTo>
                          <a:lnTo>
                            <a:pt x="4280" y="324"/>
                          </a:lnTo>
                          <a:lnTo>
                            <a:pt x="4280" y="312"/>
                          </a:lnTo>
                          <a:lnTo>
                            <a:pt x="4280" y="294"/>
                          </a:lnTo>
                          <a:lnTo>
                            <a:pt x="4280" y="282"/>
                          </a:lnTo>
                          <a:lnTo>
                            <a:pt x="4280" y="264"/>
                          </a:lnTo>
                          <a:lnTo>
                            <a:pt x="4280" y="258"/>
                          </a:lnTo>
                          <a:lnTo>
                            <a:pt x="4287" y="246"/>
                          </a:lnTo>
                          <a:lnTo>
                            <a:pt x="4287" y="240"/>
                          </a:lnTo>
                          <a:lnTo>
                            <a:pt x="4287" y="240"/>
                          </a:lnTo>
                          <a:lnTo>
                            <a:pt x="4287" y="240"/>
                          </a:lnTo>
                          <a:lnTo>
                            <a:pt x="4287" y="246"/>
                          </a:lnTo>
                          <a:lnTo>
                            <a:pt x="4287" y="252"/>
                          </a:lnTo>
                          <a:lnTo>
                            <a:pt x="4293" y="264"/>
                          </a:lnTo>
                          <a:lnTo>
                            <a:pt x="4293" y="270"/>
                          </a:lnTo>
                          <a:lnTo>
                            <a:pt x="4293" y="282"/>
                          </a:lnTo>
                          <a:lnTo>
                            <a:pt x="4293" y="288"/>
                          </a:lnTo>
                          <a:lnTo>
                            <a:pt x="4293" y="306"/>
                          </a:lnTo>
                          <a:lnTo>
                            <a:pt x="4299" y="312"/>
                          </a:lnTo>
                          <a:lnTo>
                            <a:pt x="4299" y="324"/>
                          </a:lnTo>
                          <a:lnTo>
                            <a:pt x="4299" y="330"/>
                          </a:lnTo>
                          <a:lnTo>
                            <a:pt x="4299" y="336"/>
                          </a:lnTo>
                          <a:lnTo>
                            <a:pt x="4299" y="348"/>
                          </a:lnTo>
                          <a:lnTo>
                            <a:pt x="4299" y="354"/>
                          </a:lnTo>
                          <a:lnTo>
                            <a:pt x="4299" y="360"/>
                          </a:lnTo>
                          <a:lnTo>
                            <a:pt x="4305" y="366"/>
                          </a:lnTo>
                          <a:lnTo>
                            <a:pt x="4305" y="378"/>
                          </a:lnTo>
                          <a:lnTo>
                            <a:pt x="4305" y="384"/>
                          </a:lnTo>
                          <a:lnTo>
                            <a:pt x="4305" y="390"/>
                          </a:lnTo>
                          <a:lnTo>
                            <a:pt x="4305" y="396"/>
                          </a:lnTo>
                          <a:lnTo>
                            <a:pt x="4305" y="408"/>
                          </a:lnTo>
                          <a:lnTo>
                            <a:pt x="4312" y="414"/>
                          </a:lnTo>
                          <a:lnTo>
                            <a:pt x="4312" y="420"/>
                          </a:lnTo>
                          <a:lnTo>
                            <a:pt x="4312" y="426"/>
                          </a:lnTo>
                          <a:lnTo>
                            <a:pt x="4312" y="432"/>
                          </a:lnTo>
                          <a:lnTo>
                            <a:pt x="4312" y="432"/>
                          </a:lnTo>
                          <a:lnTo>
                            <a:pt x="4312" y="438"/>
                          </a:lnTo>
                          <a:lnTo>
                            <a:pt x="4318" y="444"/>
                          </a:lnTo>
                          <a:lnTo>
                            <a:pt x="4318" y="444"/>
                          </a:lnTo>
                          <a:lnTo>
                            <a:pt x="4318" y="444"/>
                          </a:lnTo>
                          <a:lnTo>
                            <a:pt x="4318" y="444"/>
                          </a:lnTo>
                          <a:lnTo>
                            <a:pt x="4318" y="444"/>
                          </a:lnTo>
                          <a:lnTo>
                            <a:pt x="4318" y="444"/>
                          </a:lnTo>
                          <a:lnTo>
                            <a:pt x="4324" y="444"/>
                          </a:lnTo>
                          <a:lnTo>
                            <a:pt x="4324" y="444"/>
                          </a:lnTo>
                          <a:lnTo>
                            <a:pt x="4324" y="444"/>
                          </a:lnTo>
                          <a:lnTo>
                            <a:pt x="4324" y="444"/>
                          </a:lnTo>
                          <a:lnTo>
                            <a:pt x="4324" y="444"/>
                          </a:lnTo>
                          <a:lnTo>
                            <a:pt x="4330" y="444"/>
                          </a:lnTo>
                          <a:lnTo>
                            <a:pt x="4330" y="444"/>
                          </a:lnTo>
                          <a:lnTo>
                            <a:pt x="4330" y="444"/>
                          </a:lnTo>
                          <a:lnTo>
                            <a:pt x="4330" y="444"/>
                          </a:lnTo>
                          <a:lnTo>
                            <a:pt x="4330" y="444"/>
                          </a:lnTo>
                          <a:lnTo>
                            <a:pt x="4330" y="444"/>
                          </a:lnTo>
                          <a:lnTo>
                            <a:pt x="4330" y="444"/>
                          </a:lnTo>
                          <a:lnTo>
                            <a:pt x="4337" y="444"/>
                          </a:lnTo>
                          <a:lnTo>
                            <a:pt x="4337" y="444"/>
                          </a:lnTo>
                          <a:lnTo>
                            <a:pt x="4337" y="444"/>
                          </a:lnTo>
                          <a:lnTo>
                            <a:pt x="4337" y="444"/>
                          </a:lnTo>
                          <a:lnTo>
                            <a:pt x="4337" y="444"/>
                          </a:lnTo>
                          <a:lnTo>
                            <a:pt x="4337" y="444"/>
                          </a:lnTo>
                          <a:lnTo>
                            <a:pt x="4343" y="444"/>
                          </a:lnTo>
                          <a:lnTo>
                            <a:pt x="4343" y="444"/>
                          </a:lnTo>
                          <a:lnTo>
                            <a:pt x="4343" y="444"/>
                          </a:lnTo>
                          <a:lnTo>
                            <a:pt x="4343" y="444"/>
                          </a:lnTo>
                          <a:lnTo>
                            <a:pt x="4343" y="444"/>
                          </a:lnTo>
                          <a:lnTo>
                            <a:pt x="4343" y="444"/>
                          </a:lnTo>
                          <a:lnTo>
                            <a:pt x="4349" y="444"/>
                          </a:lnTo>
                          <a:lnTo>
                            <a:pt x="4349" y="444"/>
                          </a:lnTo>
                          <a:lnTo>
                            <a:pt x="4349" y="444"/>
                          </a:lnTo>
                          <a:lnTo>
                            <a:pt x="4349" y="444"/>
                          </a:lnTo>
                          <a:lnTo>
                            <a:pt x="4349" y="444"/>
                          </a:lnTo>
                          <a:lnTo>
                            <a:pt x="4349" y="444"/>
                          </a:lnTo>
                          <a:lnTo>
                            <a:pt x="4355" y="444"/>
                          </a:lnTo>
                          <a:lnTo>
                            <a:pt x="4355" y="444"/>
                          </a:lnTo>
                          <a:lnTo>
                            <a:pt x="4355" y="444"/>
                          </a:lnTo>
                          <a:lnTo>
                            <a:pt x="4355" y="438"/>
                          </a:lnTo>
                          <a:lnTo>
                            <a:pt x="4355" y="438"/>
                          </a:lnTo>
                          <a:lnTo>
                            <a:pt x="4355" y="438"/>
                          </a:lnTo>
                          <a:lnTo>
                            <a:pt x="4361" y="438"/>
                          </a:lnTo>
                          <a:lnTo>
                            <a:pt x="4361" y="438"/>
                          </a:lnTo>
                          <a:lnTo>
                            <a:pt x="4361" y="438"/>
                          </a:lnTo>
                          <a:lnTo>
                            <a:pt x="4361" y="438"/>
                          </a:lnTo>
                          <a:lnTo>
                            <a:pt x="4361" y="438"/>
                          </a:lnTo>
                          <a:lnTo>
                            <a:pt x="4361" y="438"/>
                          </a:lnTo>
                          <a:lnTo>
                            <a:pt x="4368" y="438"/>
                          </a:lnTo>
                          <a:lnTo>
                            <a:pt x="4368" y="438"/>
                          </a:lnTo>
                          <a:lnTo>
                            <a:pt x="4368" y="438"/>
                          </a:lnTo>
                          <a:lnTo>
                            <a:pt x="4368" y="438"/>
                          </a:lnTo>
                          <a:lnTo>
                            <a:pt x="4368" y="438"/>
                          </a:lnTo>
                          <a:lnTo>
                            <a:pt x="4368" y="438"/>
                          </a:lnTo>
                          <a:lnTo>
                            <a:pt x="4374" y="438"/>
                          </a:lnTo>
                          <a:lnTo>
                            <a:pt x="4374" y="438"/>
                          </a:lnTo>
                          <a:lnTo>
                            <a:pt x="4374" y="438"/>
                          </a:lnTo>
                          <a:lnTo>
                            <a:pt x="4374" y="438"/>
                          </a:lnTo>
                          <a:lnTo>
                            <a:pt x="4374" y="432"/>
                          </a:lnTo>
                          <a:lnTo>
                            <a:pt x="4374" y="432"/>
                          </a:lnTo>
                          <a:lnTo>
                            <a:pt x="4380" y="432"/>
                          </a:lnTo>
                          <a:lnTo>
                            <a:pt x="4380" y="432"/>
                          </a:lnTo>
                          <a:lnTo>
                            <a:pt x="4380" y="426"/>
                          </a:lnTo>
                          <a:lnTo>
                            <a:pt x="4380" y="426"/>
                          </a:lnTo>
                          <a:lnTo>
                            <a:pt x="4380" y="420"/>
                          </a:lnTo>
                          <a:lnTo>
                            <a:pt x="4380" y="414"/>
                          </a:lnTo>
                          <a:lnTo>
                            <a:pt x="4386" y="408"/>
                          </a:lnTo>
                          <a:lnTo>
                            <a:pt x="4386" y="402"/>
                          </a:lnTo>
                          <a:lnTo>
                            <a:pt x="4386" y="396"/>
                          </a:lnTo>
                          <a:lnTo>
                            <a:pt x="4386" y="390"/>
                          </a:lnTo>
                          <a:lnTo>
                            <a:pt x="4386" y="384"/>
                          </a:lnTo>
                          <a:lnTo>
                            <a:pt x="4386" y="378"/>
                          </a:lnTo>
                          <a:lnTo>
                            <a:pt x="4393" y="378"/>
                          </a:lnTo>
                          <a:lnTo>
                            <a:pt x="4393" y="372"/>
                          </a:lnTo>
                          <a:lnTo>
                            <a:pt x="4393" y="366"/>
                          </a:lnTo>
                          <a:lnTo>
                            <a:pt x="4393" y="360"/>
                          </a:lnTo>
                          <a:lnTo>
                            <a:pt x="4393" y="354"/>
                          </a:lnTo>
                          <a:lnTo>
                            <a:pt x="4393" y="354"/>
                          </a:lnTo>
                          <a:lnTo>
                            <a:pt x="4399" y="354"/>
                          </a:lnTo>
                          <a:lnTo>
                            <a:pt x="4399" y="354"/>
                          </a:lnTo>
                          <a:lnTo>
                            <a:pt x="4399" y="360"/>
                          </a:lnTo>
                          <a:lnTo>
                            <a:pt x="4399" y="366"/>
                          </a:lnTo>
                          <a:lnTo>
                            <a:pt x="4399" y="372"/>
                          </a:lnTo>
                          <a:lnTo>
                            <a:pt x="4399" y="378"/>
                          </a:lnTo>
                          <a:lnTo>
                            <a:pt x="4405" y="378"/>
                          </a:lnTo>
                          <a:lnTo>
                            <a:pt x="4405" y="384"/>
                          </a:lnTo>
                          <a:lnTo>
                            <a:pt x="4405" y="390"/>
                          </a:lnTo>
                          <a:lnTo>
                            <a:pt x="4405" y="396"/>
                          </a:lnTo>
                          <a:lnTo>
                            <a:pt x="4405" y="402"/>
                          </a:lnTo>
                          <a:lnTo>
                            <a:pt x="4405" y="408"/>
                          </a:lnTo>
                          <a:lnTo>
                            <a:pt x="4411" y="414"/>
                          </a:lnTo>
                          <a:lnTo>
                            <a:pt x="4411" y="420"/>
                          </a:lnTo>
                          <a:lnTo>
                            <a:pt x="4411" y="426"/>
                          </a:lnTo>
                          <a:lnTo>
                            <a:pt x="4411" y="426"/>
                          </a:lnTo>
                          <a:lnTo>
                            <a:pt x="4411" y="432"/>
                          </a:lnTo>
                          <a:lnTo>
                            <a:pt x="4411" y="432"/>
                          </a:lnTo>
                          <a:lnTo>
                            <a:pt x="4418" y="432"/>
                          </a:lnTo>
                          <a:lnTo>
                            <a:pt x="4418" y="432"/>
                          </a:lnTo>
                          <a:lnTo>
                            <a:pt x="4418" y="438"/>
                          </a:lnTo>
                          <a:lnTo>
                            <a:pt x="4418" y="438"/>
                          </a:lnTo>
                          <a:lnTo>
                            <a:pt x="4418" y="438"/>
                          </a:lnTo>
                          <a:lnTo>
                            <a:pt x="4418" y="438"/>
                          </a:lnTo>
                          <a:lnTo>
                            <a:pt x="4424" y="438"/>
                          </a:lnTo>
                          <a:lnTo>
                            <a:pt x="4424" y="438"/>
                          </a:lnTo>
                          <a:lnTo>
                            <a:pt x="4424" y="438"/>
                          </a:lnTo>
                          <a:lnTo>
                            <a:pt x="4424" y="438"/>
                          </a:lnTo>
                          <a:lnTo>
                            <a:pt x="4424" y="438"/>
                          </a:lnTo>
                          <a:lnTo>
                            <a:pt x="4424" y="438"/>
                          </a:lnTo>
                          <a:lnTo>
                            <a:pt x="4430" y="438"/>
                          </a:lnTo>
                          <a:lnTo>
                            <a:pt x="4430" y="438"/>
                          </a:lnTo>
                          <a:lnTo>
                            <a:pt x="4430" y="438"/>
                          </a:lnTo>
                          <a:lnTo>
                            <a:pt x="4430" y="438"/>
                          </a:lnTo>
                          <a:lnTo>
                            <a:pt x="4430" y="438"/>
                          </a:lnTo>
                          <a:lnTo>
                            <a:pt x="4430" y="438"/>
                          </a:lnTo>
                          <a:lnTo>
                            <a:pt x="4430" y="438"/>
                          </a:lnTo>
                          <a:lnTo>
                            <a:pt x="4436" y="438"/>
                          </a:lnTo>
                          <a:lnTo>
                            <a:pt x="4436" y="444"/>
                          </a:lnTo>
                          <a:lnTo>
                            <a:pt x="4436" y="444"/>
                          </a:lnTo>
                          <a:lnTo>
                            <a:pt x="4436" y="444"/>
                          </a:lnTo>
                          <a:lnTo>
                            <a:pt x="4436" y="444"/>
                          </a:lnTo>
                          <a:lnTo>
                            <a:pt x="4436" y="444"/>
                          </a:lnTo>
                          <a:lnTo>
                            <a:pt x="4443" y="444"/>
                          </a:lnTo>
                          <a:lnTo>
                            <a:pt x="4443" y="444"/>
                          </a:lnTo>
                          <a:lnTo>
                            <a:pt x="4443" y="444"/>
                          </a:lnTo>
                          <a:lnTo>
                            <a:pt x="4443" y="444"/>
                          </a:lnTo>
                          <a:lnTo>
                            <a:pt x="4443" y="444"/>
                          </a:lnTo>
                          <a:lnTo>
                            <a:pt x="4443" y="444"/>
                          </a:lnTo>
                          <a:lnTo>
                            <a:pt x="4449" y="444"/>
                          </a:lnTo>
                          <a:lnTo>
                            <a:pt x="4449" y="444"/>
                          </a:lnTo>
                          <a:lnTo>
                            <a:pt x="4449" y="444"/>
                          </a:lnTo>
                          <a:lnTo>
                            <a:pt x="4449" y="444"/>
                          </a:lnTo>
                          <a:lnTo>
                            <a:pt x="4449" y="444"/>
                          </a:lnTo>
                          <a:lnTo>
                            <a:pt x="4449" y="444"/>
                          </a:lnTo>
                          <a:lnTo>
                            <a:pt x="4455" y="444"/>
                          </a:lnTo>
                          <a:lnTo>
                            <a:pt x="4455" y="444"/>
                          </a:lnTo>
                          <a:lnTo>
                            <a:pt x="4455" y="444"/>
                          </a:lnTo>
                          <a:lnTo>
                            <a:pt x="4455" y="444"/>
                          </a:lnTo>
                          <a:lnTo>
                            <a:pt x="4455" y="444"/>
                          </a:lnTo>
                          <a:lnTo>
                            <a:pt x="4455" y="444"/>
                          </a:lnTo>
                          <a:lnTo>
                            <a:pt x="4461" y="444"/>
                          </a:lnTo>
                          <a:lnTo>
                            <a:pt x="4461" y="444"/>
                          </a:lnTo>
                          <a:lnTo>
                            <a:pt x="4461" y="444"/>
                          </a:lnTo>
                          <a:lnTo>
                            <a:pt x="4461" y="444"/>
                          </a:lnTo>
                          <a:lnTo>
                            <a:pt x="4461" y="444"/>
                          </a:lnTo>
                          <a:lnTo>
                            <a:pt x="4461" y="444"/>
                          </a:lnTo>
                          <a:lnTo>
                            <a:pt x="4468" y="444"/>
                          </a:lnTo>
                          <a:lnTo>
                            <a:pt x="4468" y="444"/>
                          </a:lnTo>
                          <a:lnTo>
                            <a:pt x="4468" y="444"/>
                          </a:lnTo>
                          <a:lnTo>
                            <a:pt x="4468" y="444"/>
                          </a:lnTo>
                          <a:lnTo>
                            <a:pt x="4468" y="444"/>
                          </a:lnTo>
                          <a:lnTo>
                            <a:pt x="4468" y="444"/>
                          </a:lnTo>
                          <a:lnTo>
                            <a:pt x="4474" y="444"/>
                          </a:lnTo>
                          <a:lnTo>
                            <a:pt x="4474" y="444"/>
                          </a:lnTo>
                          <a:lnTo>
                            <a:pt x="4474" y="444"/>
                          </a:lnTo>
                          <a:lnTo>
                            <a:pt x="4474" y="444"/>
                          </a:lnTo>
                          <a:lnTo>
                            <a:pt x="4474" y="444"/>
                          </a:lnTo>
                          <a:lnTo>
                            <a:pt x="4474" y="444"/>
                          </a:lnTo>
                          <a:lnTo>
                            <a:pt x="4480" y="444"/>
                          </a:lnTo>
                          <a:lnTo>
                            <a:pt x="4480" y="444"/>
                          </a:lnTo>
                          <a:lnTo>
                            <a:pt x="4480" y="444"/>
                          </a:lnTo>
                          <a:lnTo>
                            <a:pt x="4480" y="444"/>
                          </a:lnTo>
                          <a:lnTo>
                            <a:pt x="4480" y="444"/>
                          </a:lnTo>
                          <a:lnTo>
                            <a:pt x="4486" y="444"/>
                          </a:lnTo>
                          <a:lnTo>
                            <a:pt x="4486" y="444"/>
                          </a:lnTo>
                          <a:lnTo>
                            <a:pt x="4486" y="444"/>
                          </a:lnTo>
                          <a:lnTo>
                            <a:pt x="4486" y="444"/>
                          </a:lnTo>
                          <a:lnTo>
                            <a:pt x="4486" y="444"/>
                          </a:lnTo>
                          <a:lnTo>
                            <a:pt x="4486" y="444"/>
                          </a:lnTo>
                          <a:lnTo>
                            <a:pt x="4493" y="444"/>
                          </a:lnTo>
                          <a:lnTo>
                            <a:pt x="4493" y="444"/>
                          </a:lnTo>
                          <a:lnTo>
                            <a:pt x="4493" y="444"/>
                          </a:lnTo>
                          <a:lnTo>
                            <a:pt x="4493" y="444"/>
                          </a:lnTo>
                          <a:lnTo>
                            <a:pt x="4493" y="438"/>
                          </a:lnTo>
                          <a:lnTo>
                            <a:pt x="4493" y="438"/>
                          </a:lnTo>
                          <a:lnTo>
                            <a:pt x="4499" y="438"/>
                          </a:lnTo>
                          <a:lnTo>
                            <a:pt x="4499" y="438"/>
                          </a:lnTo>
                          <a:lnTo>
                            <a:pt x="4499" y="438"/>
                          </a:lnTo>
                          <a:lnTo>
                            <a:pt x="4499" y="438"/>
                          </a:lnTo>
                          <a:lnTo>
                            <a:pt x="4499" y="438"/>
                          </a:lnTo>
                          <a:lnTo>
                            <a:pt x="4499" y="438"/>
                          </a:lnTo>
                          <a:lnTo>
                            <a:pt x="4505" y="438"/>
                          </a:lnTo>
                          <a:lnTo>
                            <a:pt x="4505" y="438"/>
                          </a:lnTo>
                          <a:lnTo>
                            <a:pt x="4505" y="438"/>
                          </a:lnTo>
                          <a:lnTo>
                            <a:pt x="4505" y="438"/>
                          </a:lnTo>
                          <a:lnTo>
                            <a:pt x="4505" y="438"/>
                          </a:lnTo>
                          <a:lnTo>
                            <a:pt x="4505" y="438"/>
                          </a:lnTo>
                          <a:lnTo>
                            <a:pt x="4511" y="438"/>
                          </a:lnTo>
                          <a:lnTo>
                            <a:pt x="4511" y="438"/>
                          </a:lnTo>
                          <a:lnTo>
                            <a:pt x="4511" y="438"/>
                          </a:lnTo>
                          <a:lnTo>
                            <a:pt x="4511" y="438"/>
                          </a:lnTo>
                          <a:lnTo>
                            <a:pt x="4511" y="432"/>
                          </a:lnTo>
                          <a:lnTo>
                            <a:pt x="4511" y="432"/>
                          </a:lnTo>
                          <a:lnTo>
                            <a:pt x="4517" y="432"/>
                          </a:lnTo>
                          <a:lnTo>
                            <a:pt x="4517" y="432"/>
                          </a:lnTo>
                          <a:lnTo>
                            <a:pt x="4517" y="426"/>
                          </a:lnTo>
                          <a:lnTo>
                            <a:pt x="4517" y="426"/>
                          </a:lnTo>
                          <a:lnTo>
                            <a:pt x="4517" y="420"/>
                          </a:lnTo>
                          <a:lnTo>
                            <a:pt x="4517" y="414"/>
                          </a:lnTo>
                          <a:lnTo>
                            <a:pt x="4517" y="408"/>
                          </a:lnTo>
                          <a:lnTo>
                            <a:pt x="4524" y="408"/>
                          </a:lnTo>
                          <a:lnTo>
                            <a:pt x="4524" y="402"/>
                          </a:lnTo>
                          <a:lnTo>
                            <a:pt x="4524" y="390"/>
                          </a:lnTo>
                          <a:lnTo>
                            <a:pt x="4524" y="384"/>
                          </a:lnTo>
                          <a:lnTo>
                            <a:pt x="4524" y="378"/>
                          </a:lnTo>
                          <a:lnTo>
                            <a:pt x="4530" y="378"/>
                          </a:lnTo>
                          <a:lnTo>
                            <a:pt x="4530" y="372"/>
                          </a:lnTo>
                          <a:lnTo>
                            <a:pt x="4530" y="366"/>
                          </a:lnTo>
                          <a:lnTo>
                            <a:pt x="4530" y="360"/>
                          </a:lnTo>
                          <a:lnTo>
                            <a:pt x="4530" y="354"/>
                          </a:lnTo>
                          <a:lnTo>
                            <a:pt x="4530" y="354"/>
                          </a:lnTo>
                          <a:lnTo>
                            <a:pt x="4530" y="354"/>
                          </a:lnTo>
                          <a:lnTo>
                            <a:pt x="4536" y="354"/>
                          </a:lnTo>
                          <a:lnTo>
                            <a:pt x="4536" y="360"/>
                          </a:lnTo>
                          <a:lnTo>
                            <a:pt x="4536" y="366"/>
                          </a:lnTo>
                          <a:lnTo>
                            <a:pt x="4536" y="372"/>
                          </a:lnTo>
                          <a:lnTo>
                            <a:pt x="4536" y="378"/>
                          </a:lnTo>
                          <a:lnTo>
                            <a:pt x="4542" y="378"/>
                          </a:lnTo>
                          <a:lnTo>
                            <a:pt x="4542" y="384"/>
                          </a:lnTo>
                          <a:lnTo>
                            <a:pt x="4542" y="390"/>
                          </a:lnTo>
                          <a:lnTo>
                            <a:pt x="4542" y="396"/>
                          </a:lnTo>
                          <a:lnTo>
                            <a:pt x="4542" y="402"/>
                          </a:lnTo>
                          <a:lnTo>
                            <a:pt x="4542" y="408"/>
                          </a:lnTo>
                          <a:lnTo>
                            <a:pt x="4542" y="408"/>
                          </a:lnTo>
                          <a:lnTo>
                            <a:pt x="4549" y="420"/>
                          </a:lnTo>
                          <a:lnTo>
                            <a:pt x="4549" y="426"/>
                          </a:lnTo>
                          <a:lnTo>
                            <a:pt x="4549" y="426"/>
                          </a:lnTo>
                          <a:lnTo>
                            <a:pt x="4549" y="432"/>
                          </a:lnTo>
                          <a:lnTo>
                            <a:pt x="4549" y="432"/>
                          </a:lnTo>
                          <a:lnTo>
                            <a:pt x="4555" y="432"/>
                          </a:lnTo>
                          <a:lnTo>
                            <a:pt x="4555" y="432"/>
                          </a:lnTo>
                          <a:lnTo>
                            <a:pt x="4555" y="438"/>
                          </a:lnTo>
                          <a:lnTo>
                            <a:pt x="4555" y="438"/>
                          </a:lnTo>
                          <a:lnTo>
                            <a:pt x="4555" y="438"/>
                          </a:lnTo>
                          <a:lnTo>
                            <a:pt x="4555" y="438"/>
                          </a:lnTo>
                          <a:lnTo>
                            <a:pt x="4555" y="438"/>
                          </a:lnTo>
                          <a:lnTo>
                            <a:pt x="4561" y="438"/>
                          </a:lnTo>
                          <a:lnTo>
                            <a:pt x="4561" y="438"/>
                          </a:lnTo>
                          <a:lnTo>
                            <a:pt x="4561" y="438"/>
                          </a:lnTo>
                          <a:lnTo>
                            <a:pt x="4561" y="438"/>
                          </a:lnTo>
                          <a:lnTo>
                            <a:pt x="4561" y="438"/>
                          </a:lnTo>
                          <a:lnTo>
                            <a:pt x="4561" y="438"/>
                          </a:lnTo>
                          <a:lnTo>
                            <a:pt x="4567" y="438"/>
                          </a:lnTo>
                          <a:lnTo>
                            <a:pt x="4567" y="438"/>
                          </a:lnTo>
                          <a:lnTo>
                            <a:pt x="4567" y="438"/>
                          </a:lnTo>
                          <a:lnTo>
                            <a:pt x="4567" y="438"/>
                          </a:lnTo>
                          <a:lnTo>
                            <a:pt x="4567" y="438"/>
                          </a:lnTo>
                          <a:lnTo>
                            <a:pt x="4567" y="438"/>
                          </a:lnTo>
                          <a:lnTo>
                            <a:pt x="4574" y="438"/>
                          </a:lnTo>
                          <a:lnTo>
                            <a:pt x="4574" y="444"/>
                          </a:lnTo>
                          <a:lnTo>
                            <a:pt x="4574" y="444"/>
                          </a:lnTo>
                          <a:lnTo>
                            <a:pt x="4574" y="444"/>
                          </a:lnTo>
                          <a:lnTo>
                            <a:pt x="4574" y="444"/>
                          </a:lnTo>
                          <a:lnTo>
                            <a:pt x="4574" y="444"/>
                          </a:lnTo>
                          <a:lnTo>
                            <a:pt x="4580" y="444"/>
                          </a:lnTo>
                          <a:lnTo>
                            <a:pt x="4580" y="444"/>
                          </a:lnTo>
                          <a:lnTo>
                            <a:pt x="4580" y="444"/>
                          </a:lnTo>
                          <a:lnTo>
                            <a:pt x="4580" y="444"/>
                          </a:lnTo>
                          <a:lnTo>
                            <a:pt x="4580" y="444"/>
                          </a:lnTo>
                          <a:lnTo>
                            <a:pt x="4580" y="444"/>
                          </a:lnTo>
                          <a:lnTo>
                            <a:pt x="4586" y="444"/>
                          </a:lnTo>
                          <a:lnTo>
                            <a:pt x="4586" y="444"/>
                          </a:lnTo>
                          <a:lnTo>
                            <a:pt x="4586" y="444"/>
                          </a:lnTo>
                          <a:lnTo>
                            <a:pt x="4586" y="444"/>
                          </a:lnTo>
                          <a:lnTo>
                            <a:pt x="4586" y="444"/>
                          </a:lnTo>
                          <a:lnTo>
                            <a:pt x="4586" y="444"/>
                          </a:lnTo>
                          <a:lnTo>
                            <a:pt x="4592" y="444"/>
                          </a:lnTo>
                          <a:lnTo>
                            <a:pt x="4592" y="444"/>
                          </a:lnTo>
                          <a:lnTo>
                            <a:pt x="4592" y="444"/>
                          </a:lnTo>
                          <a:lnTo>
                            <a:pt x="4592" y="444"/>
                          </a:lnTo>
                          <a:lnTo>
                            <a:pt x="4592" y="444"/>
                          </a:lnTo>
                          <a:lnTo>
                            <a:pt x="4592" y="444"/>
                          </a:lnTo>
                          <a:lnTo>
                            <a:pt x="4599" y="444"/>
                          </a:lnTo>
                          <a:lnTo>
                            <a:pt x="4599" y="444"/>
                          </a:lnTo>
                          <a:lnTo>
                            <a:pt x="4599" y="444"/>
                          </a:lnTo>
                          <a:lnTo>
                            <a:pt x="4599" y="444"/>
                          </a:lnTo>
                          <a:lnTo>
                            <a:pt x="4599" y="444"/>
                          </a:lnTo>
                          <a:lnTo>
                            <a:pt x="4599" y="444"/>
                          </a:lnTo>
                          <a:lnTo>
                            <a:pt x="4605" y="444"/>
                          </a:lnTo>
                          <a:lnTo>
                            <a:pt x="4605" y="444"/>
                          </a:lnTo>
                          <a:lnTo>
                            <a:pt x="4605" y="444"/>
                          </a:lnTo>
                          <a:lnTo>
                            <a:pt x="4605" y="444"/>
                          </a:lnTo>
                          <a:lnTo>
                            <a:pt x="4605" y="444"/>
                          </a:lnTo>
                          <a:lnTo>
                            <a:pt x="4605" y="444"/>
                          </a:lnTo>
                          <a:lnTo>
                            <a:pt x="4611" y="444"/>
                          </a:lnTo>
                          <a:lnTo>
                            <a:pt x="4611" y="444"/>
                          </a:lnTo>
                          <a:lnTo>
                            <a:pt x="4611" y="444"/>
                          </a:lnTo>
                          <a:lnTo>
                            <a:pt x="4611" y="444"/>
                          </a:lnTo>
                          <a:lnTo>
                            <a:pt x="4611" y="444"/>
                          </a:lnTo>
                          <a:lnTo>
                            <a:pt x="4611" y="444"/>
                          </a:lnTo>
                          <a:lnTo>
                            <a:pt x="4617" y="444"/>
                          </a:lnTo>
                          <a:lnTo>
                            <a:pt x="4617" y="444"/>
                          </a:lnTo>
                          <a:lnTo>
                            <a:pt x="4617" y="444"/>
                          </a:lnTo>
                          <a:lnTo>
                            <a:pt x="4617" y="444"/>
                          </a:lnTo>
                          <a:lnTo>
                            <a:pt x="4617" y="444"/>
                          </a:lnTo>
                          <a:lnTo>
                            <a:pt x="4617" y="444"/>
                          </a:lnTo>
                          <a:lnTo>
                            <a:pt x="4624" y="444"/>
                          </a:lnTo>
                          <a:lnTo>
                            <a:pt x="4624" y="444"/>
                          </a:lnTo>
                          <a:lnTo>
                            <a:pt x="4624" y="444"/>
                          </a:lnTo>
                          <a:lnTo>
                            <a:pt x="4624" y="444"/>
                          </a:lnTo>
                          <a:lnTo>
                            <a:pt x="4624" y="444"/>
                          </a:lnTo>
                          <a:lnTo>
                            <a:pt x="4624" y="444"/>
                          </a:lnTo>
                          <a:lnTo>
                            <a:pt x="4630" y="444"/>
                          </a:lnTo>
                          <a:lnTo>
                            <a:pt x="4630" y="444"/>
                          </a:lnTo>
                          <a:lnTo>
                            <a:pt x="4630" y="444"/>
                          </a:lnTo>
                          <a:lnTo>
                            <a:pt x="4630" y="438"/>
                          </a:lnTo>
                          <a:lnTo>
                            <a:pt x="4630" y="438"/>
                          </a:lnTo>
                          <a:lnTo>
                            <a:pt x="4630" y="438"/>
                          </a:lnTo>
                          <a:lnTo>
                            <a:pt x="4636" y="438"/>
                          </a:lnTo>
                          <a:lnTo>
                            <a:pt x="4636" y="438"/>
                          </a:lnTo>
                          <a:lnTo>
                            <a:pt x="4636" y="438"/>
                          </a:lnTo>
                          <a:lnTo>
                            <a:pt x="4636" y="438"/>
                          </a:lnTo>
                          <a:lnTo>
                            <a:pt x="4636" y="438"/>
                          </a:lnTo>
                          <a:lnTo>
                            <a:pt x="4636" y="438"/>
                          </a:lnTo>
                          <a:lnTo>
                            <a:pt x="4642" y="438"/>
                          </a:lnTo>
                          <a:lnTo>
                            <a:pt x="4642" y="438"/>
                          </a:lnTo>
                          <a:lnTo>
                            <a:pt x="4642" y="438"/>
                          </a:lnTo>
                          <a:lnTo>
                            <a:pt x="4642" y="438"/>
                          </a:lnTo>
                          <a:lnTo>
                            <a:pt x="4642" y="438"/>
                          </a:lnTo>
                          <a:lnTo>
                            <a:pt x="4642" y="438"/>
                          </a:lnTo>
                          <a:lnTo>
                            <a:pt x="4649" y="438"/>
                          </a:lnTo>
                          <a:lnTo>
                            <a:pt x="4649" y="438"/>
                          </a:lnTo>
                          <a:lnTo>
                            <a:pt x="4649" y="438"/>
                          </a:lnTo>
                          <a:lnTo>
                            <a:pt x="4649" y="438"/>
                          </a:lnTo>
                          <a:lnTo>
                            <a:pt x="4649" y="432"/>
                          </a:lnTo>
                          <a:lnTo>
                            <a:pt x="4655" y="432"/>
                          </a:lnTo>
                          <a:lnTo>
                            <a:pt x="4655" y="432"/>
                          </a:lnTo>
                          <a:lnTo>
                            <a:pt x="4655" y="426"/>
                          </a:lnTo>
                          <a:lnTo>
                            <a:pt x="4655" y="426"/>
                          </a:lnTo>
                          <a:lnTo>
                            <a:pt x="4655" y="420"/>
                          </a:lnTo>
                          <a:lnTo>
                            <a:pt x="4655" y="414"/>
                          </a:lnTo>
                          <a:lnTo>
                            <a:pt x="4655" y="408"/>
                          </a:lnTo>
                          <a:lnTo>
                            <a:pt x="4661" y="408"/>
                          </a:lnTo>
                          <a:lnTo>
                            <a:pt x="4661" y="402"/>
                          </a:lnTo>
                          <a:lnTo>
                            <a:pt x="4661" y="396"/>
                          </a:lnTo>
                          <a:lnTo>
                            <a:pt x="4661" y="390"/>
                          </a:lnTo>
                          <a:lnTo>
                            <a:pt x="4661" y="378"/>
                          </a:lnTo>
                          <a:lnTo>
                            <a:pt x="4667" y="378"/>
                          </a:lnTo>
                          <a:lnTo>
                            <a:pt x="4667" y="372"/>
                          </a:lnTo>
                          <a:lnTo>
                            <a:pt x="4667" y="366"/>
                          </a:lnTo>
                          <a:lnTo>
                            <a:pt x="4667" y="360"/>
                          </a:lnTo>
                          <a:lnTo>
                            <a:pt x="4667" y="354"/>
                          </a:lnTo>
                          <a:lnTo>
                            <a:pt x="4667" y="354"/>
                          </a:lnTo>
                          <a:lnTo>
                            <a:pt x="4667" y="354"/>
                          </a:lnTo>
                          <a:lnTo>
                            <a:pt x="4673" y="354"/>
                          </a:lnTo>
                          <a:lnTo>
                            <a:pt x="4673" y="354"/>
                          </a:lnTo>
                          <a:lnTo>
                            <a:pt x="4673" y="360"/>
                          </a:lnTo>
                          <a:lnTo>
                            <a:pt x="4673" y="372"/>
                          </a:lnTo>
                          <a:lnTo>
                            <a:pt x="4673" y="378"/>
                          </a:lnTo>
                          <a:lnTo>
                            <a:pt x="4673" y="378"/>
                          </a:lnTo>
                          <a:lnTo>
                            <a:pt x="4680" y="384"/>
                          </a:lnTo>
                          <a:lnTo>
                            <a:pt x="4680" y="390"/>
                          </a:lnTo>
                          <a:lnTo>
                            <a:pt x="4680" y="396"/>
                          </a:lnTo>
                          <a:lnTo>
                            <a:pt x="4680" y="402"/>
                          </a:lnTo>
                          <a:lnTo>
                            <a:pt x="4680" y="408"/>
                          </a:lnTo>
                          <a:lnTo>
                            <a:pt x="4680" y="408"/>
                          </a:lnTo>
                          <a:lnTo>
                            <a:pt x="4686" y="414"/>
                          </a:lnTo>
                          <a:lnTo>
                            <a:pt x="4686" y="420"/>
                          </a:lnTo>
                          <a:lnTo>
                            <a:pt x="4686" y="426"/>
                          </a:lnTo>
                          <a:lnTo>
                            <a:pt x="4686" y="432"/>
                          </a:lnTo>
                          <a:lnTo>
                            <a:pt x="4686" y="432"/>
                          </a:lnTo>
                          <a:lnTo>
                            <a:pt x="4686" y="432"/>
                          </a:lnTo>
                          <a:lnTo>
                            <a:pt x="4692" y="432"/>
                          </a:lnTo>
                          <a:lnTo>
                            <a:pt x="4692" y="438"/>
                          </a:lnTo>
                          <a:lnTo>
                            <a:pt x="4692" y="438"/>
                          </a:lnTo>
                          <a:lnTo>
                            <a:pt x="4692" y="438"/>
                          </a:lnTo>
                          <a:lnTo>
                            <a:pt x="4692" y="438"/>
                          </a:lnTo>
                          <a:lnTo>
                            <a:pt x="4692" y="438"/>
                          </a:lnTo>
                          <a:lnTo>
                            <a:pt x="4698" y="438"/>
                          </a:lnTo>
                          <a:lnTo>
                            <a:pt x="4698" y="438"/>
                          </a:lnTo>
                          <a:lnTo>
                            <a:pt x="4698" y="438"/>
                          </a:lnTo>
                          <a:lnTo>
                            <a:pt x="4698" y="438"/>
                          </a:lnTo>
                          <a:lnTo>
                            <a:pt x="4698" y="438"/>
                          </a:lnTo>
                          <a:lnTo>
                            <a:pt x="4698" y="438"/>
                          </a:lnTo>
                          <a:lnTo>
                            <a:pt x="4705" y="438"/>
                          </a:lnTo>
                          <a:lnTo>
                            <a:pt x="4705" y="438"/>
                          </a:lnTo>
                          <a:lnTo>
                            <a:pt x="4705" y="438"/>
                          </a:lnTo>
                          <a:lnTo>
                            <a:pt x="4705" y="438"/>
                          </a:lnTo>
                          <a:lnTo>
                            <a:pt x="4705" y="438"/>
                          </a:lnTo>
                          <a:lnTo>
                            <a:pt x="4705" y="438"/>
                          </a:lnTo>
                          <a:lnTo>
                            <a:pt x="4711" y="438"/>
                          </a:lnTo>
                          <a:lnTo>
                            <a:pt x="4711" y="438"/>
                          </a:lnTo>
                          <a:lnTo>
                            <a:pt x="4711" y="444"/>
                          </a:lnTo>
                          <a:lnTo>
                            <a:pt x="4711" y="444"/>
                          </a:lnTo>
                          <a:lnTo>
                            <a:pt x="4711" y="444"/>
                          </a:lnTo>
                          <a:lnTo>
                            <a:pt x="4711" y="444"/>
                          </a:lnTo>
                          <a:lnTo>
                            <a:pt x="4717" y="444"/>
                          </a:lnTo>
                          <a:lnTo>
                            <a:pt x="4717" y="444"/>
                          </a:lnTo>
                          <a:lnTo>
                            <a:pt x="4717" y="444"/>
                          </a:lnTo>
                          <a:lnTo>
                            <a:pt x="4717" y="444"/>
                          </a:lnTo>
                          <a:lnTo>
                            <a:pt x="4717" y="444"/>
                          </a:lnTo>
                          <a:lnTo>
                            <a:pt x="4717" y="444"/>
                          </a:lnTo>
                          <a:lnTo>
                            <a:pt x="4723" y="444"/>
                          </a:lnTo>
                          <a:lnTo>
                            <a:pt x="4723" y="444"/>
                          </a:lnTo>
                          <a:lnTo>
                            <a:pt x="4723" y="444"/>
                          </a:lnTo>
                          <a:lnTo>
                            <a:pt x="4723" y="444"/>
                          </a:lnTo>
                          <a:lnTo>
                            <a:pt x="4723" y="444"/>
                          </a:lnTo>
                          <a:lnTo>
                            <a:pt x="4723" y="444"/>
                          </a:lnTo>
                          <a:lnTo>
                            <a:pt x="4730" y="444"/>
                          </a:lnTo>
                          <a:lnTo>
                            <a:pt x="4730" y="444"/>
                          </a:lnTo>
                          <a:lnTo>
                            <a:pt x="4730" y="444"/>
                          </a:lnTo>
                          <a:lnTo>
                            <a:pt x="4730" y="444"/>
                          </a:lnTo>
                          <a:lnTo>
                            <a:pt x="4730" y="444"/>
                          </a:lnTo>
                          <a:lnTo>
                            <a:pt x="4730" y="444"/>
                          </a:lnTo>
                          <a:lnTo>
                            <a:pt x="4736" y="444"/>
                          </a:lnTo>
                          <a:lnTo>
                            <a:pt x="4736" y="444"/>
                          </a:lnTo>
                          <a:lnTo>
                            <a:pt x="4736" y="444"/>
                          </a:lnTo>
                          <a:lnTo>
                            <a:pt x="4736" y="444"/>
                          </a:lnTo>
                          <a:lnTo>
                            <a:pt x="4736" y="444"/>
                          </a:lnTo>
                          <a:lnTo>
                            <a:pt x="4736" y="444"/>
                          </a:lnTo>
                          <a:lnTo>
                            <a:pt x="4742" y="444"/>
                          </a:lnTo>
                          <a:lnTo>
                            <a:pt x="4742" y="444"/>
                          </a:lnTo>
                          <a:lnTo>
                            <a:pt x="4742" y="444"/>
                          </a:lnTo>
                          <a:lnTo>
                            <a:pt x="4742" y="444"/>
                          </a:lnTo>
                          <a:lnTo>
                            <a:pt x="4742" y="444"/>
                          </a:lnTo>
                          <a:lnTo>
                            <a:pt x="4742" y="444"/>
                          </a:lnTo>
                          <a:lnTo>
                            <a:pt x="4748" y="444"/>
                          </a:lnTo>
                          <a:lnTo>
                            <a:pt x="4748" y="444"/>
                          </a:lnTo>
                          <a:lnTo>
                            <a:pt x="4748" y="444"/>
                          </a:lnTo>
                          <a:lnTo>
                            <a:pt x="4748" y="444"/>
                          </a:lnTo>
                          <a:lnTo>
                            <a:pt x="4748" y="444"/>
                          </a:lnTo>
                          <a:lnTo>
                            <a:pt x="4748" y="444"/>
                          </a:lnTo>
                          <a:lnTo>
                            <a:pt x="4755" y="444"/>
                          </a:lnTo>
                          <a:lnTo>
                            <a:pt x="4755" y="444"/>
                          </a:lnTo>
                          <a:lnTo>
                            <a:pt x="4755" y="444"/>
                          </a:lnTo>
                          <a:lnTo>
                            <a:pt x="4755" y="444"/>
                          </a:lnTo>
                          <a:lnTo>
                            <a:pt x="4755" y="444"/>
                          </a:lnTo>
                          <a:lnTo>
                            <a:pt x="4755" y="444"/>
                          </a:lnTo>
                          <a:lnTo>
                            <a:pt x="4761" y="444"/>
                          </a:lnTo>
                          <a:lnTo>
                            <a:pt x="4761" y="444"/>
                          </a:lnTo>
                          <a:lnTo>
                            <a:pt x="4761" y="444"/>
                          </a:lnTo>
                          <a:lnTo>
                            <a:pt x="4761" y="444"/>
                          </a:lnTo>
                          <a:lnTo>
                            <a:pt x="4761" y="444"/>
                          </a:lnTo>
                          <a:lnTo>
                            <a:pt x="4761" y="444"/>
                          </a:lnTo>
                          <a:lnTo>
                            <a:pt x="4767" y="444"/>
                          </a:lnTo>
                          <a:lnTo>
                            <a:pt x="4767" y="444"/>
                          </a:lnTo>
                          <a:lnTo>
                            <a:pt x="4767" y="444"/>
                          </a:lnTo>
                          <a:lnTo>
                            <a:pt x="4767" y="438"/>
                          </a:lnTo>
                          <a:lnTo>
                            <a:pt x="4767" y="438"/>
                          </a:lnTo>
                          <a:lnTo>
                            <a:pt x="4767" y="438"/>
                          </a:lnTo>
                          <a:lnTo>
                            <a:pt x="4773" y="438"/>
                          </a:lnTo>
                          <a:lnTo>
                            <a:pt x="4773" y="438"/>
                          </a:lnTo>
                          <a:lnTo>
                            <a:pt x="4773" y="438"/>
                          </a:lnTo>
                          <a:lnTo>
                            <a:pt x="4773" y="438"/>
                          </a:lnTo>
                          <a:lnTo>
                            <a:pt x="4773" y="438"/>
                          </a:lnTo>
                          <a:lnTo>
                            <a:pt x="4773" y="438"/>
                          </a:lnTo>
                          <a:lnTo>
                            <a:pt x="4780" y="438"/>
                          </a:lnTo>
                          <a:lnTo>
                            <a:pt x="4780" y="438"/>
                          </a:lnTo>
                          <a:lnTo>
                            <a:pt x="4780" y="438"/>
                          </a:lnTo>
                          <a:lnTo>
                            <a:pt x="4780" y="438"/>
                          </a:lnTo>
                          <a:lnTo>
                            <a:pt x="4780" y="438"/>
                          </a:lnTo>
                          <a:lnTo>
                            <a:pt x="4780" y="438"/>
                          </a:lnTo>
                          <a:lnTo>
                            <a:pt x="4786" y="438"/>
                          </a:lnTo>
                          <a:lnTo>
                            <a:pt x="4786" y="438"/>
                          </a:lnTo>
                          <a:lnTo>
                            <a:pt x="4786" y="438"/>
                          </a:lnTo>
                          <a:lnTo>
                            <a:pt x="4786" y="438"/>
                          </a:lnTo>
                          <a:lnTo>
                            <a:pt x="4786" y="432"/>
                          </a:lnTo>
                          <a:lnTo>
                            <a:pt x="4786" y="432"/>
                          </a:lnTo>
                          <a:lnTo>
                            <a:pt x="4792" y="432"/>
                          </a:lnTo>
                          <a:lnTo>
                            <a:pt x="4792" y="426"/>
                          </a:lnTo>
                          <a:lnTo>
                            <a:pt x="4792" y="426"/>
                          </a:lnTo>
                          <a:lnTo>
                            <a:pt x="4792" y="420"/>
                          </a:lnTo>
                          <a:lnTo>
                            <a:pt x="4792" y="414"/>
                          </a:lnTo>
                          <a:lnTo>
                            <a:pt x="4792" y="408"/>
                          </a:lnTo>
                          <a:lnTo>
                            <a:pt x="4798" y="408"/>
                          </a:lnTo>
                          <a:lnTo>
                            <a:pt x="4798" y="402"/>
                          </a:lnTo>
                          <a:lnTo>
                            <a:pt x="4798" y="396"/>
                          </a:lnTo>
                          <a:lnTo>
                            <a:pt x="4798" y="390"/>
                          </a:lnTo>
                          <a:lnTo>
                            <a:pt x="4798" y="384"/>
                          </a:lnTo>
                          <a:lnTo>
                            <a:pt x="4798" y="378"/>
                          </a:lnTo>
                          <a:lnTo>
                            <a:pt x="4804" y="372"/>
                          </a:lnTo>
                          <a:lnTo>
                            <a:pt x="4804" y="366"/>
                          </a:lnTo>
                          <a:lnTo>
                            <a:pt x="4804" y="360"/>
                          </a:lnTo>
                          <a:lnTo>
                            <a:pt x="4804" y="354"/>
                          </a:lnTo>
                          <a:lnTo>
                            <a:pt x="4804" y="354"/>
                          </a:lnTo>
                          <a:lnTo>
                            <a:pt x="4804" y="354"/>
                          </a:lnTo>
                          <a:lnTo>
                            <a:pt x="4811" y="354"/>
                          </a:lnTo>
                          <a:lnTo>
                            <a:pt x="4811" y="354"/>
                          </a:lnTo>
                          <a:lnTo>
                            <a:pt x="4811" y="360"/>
                          </a:lnTo>
                          <a:lnTo>
                            <a:pt x="4811" y="366"/>
                          </a:lnTo>
                          <a:lnTo>
                            <a:pt x="4811" y="372"/>
                          </a:lnTo>
                          <a:lnTo>
                            <a:pt x="4811" y="378"/>
                          </a:lnTo>
                          <a:lnTo>
                            <a:pt x="4817" y="384"/>
                          </a:lnTo>
                          <a:lnTo>
                            <a:pt x="4817" y="390"/>
                          </a:lnTo>
                          <a:lnTo>
                            <a:pt x="4817" y="396"/>
                          </a:lnTo>
                          <a:lnTo>
                            <a:pt x="4817" y="402"/>
                          </a:lnTo>
                          <a:lnTo>
                            <a:pt x="4817" y="408"/>
                          </a:lnTo>
                          <a:lnTo>
                            <a:pt x="4817" y="408"/>
                          </a:lnTo>
                          <a:lnTo>
                            <a:pt x="4823" y="414"/>
                          </a:lnTo>
                          <a:lnTo>
                            <a:pt x="4823" y="420"/>
                          </a:lnTo>
                          <a:lnTo>
                            <a:pt x="4823" y="426"/>
                          </a:lnTo>
                          <a:lnTo>
                            <a:pt x="4823" y="426"/>
                          </a:lnTo>
                          <a:lnTo>
                            <a:pt x="4823" y="432"/>
                          </a:lnTo>
                          <a:lnTo>
                            <a:pt x="4823" y="432"/>
                          </a:lnTo>
                          <a:lnTo>
                            <a:pt x="4829" y="432"/>
                          </a:lnTo>
                          <a:lnTo>
                            <a:pt x="4829" y="438"/>
                          </a:lnTo>
                          <a:lnTo>
                            <a:pt x="4829" y="438"/>
                          </a:lnTo>
                          <a:lnTo>
                            <a:pt x="4829" y="438"/>
                          </a:lnTo>
                          <a:lnTo>
                            <a:pt x="4829" y="438"/>
                          </a:lnTo>
                          <a:lnTo>
                            <a:pt x="4829" y="438"/>
                          </a:lnTo>
                          <a:lnTo>
                            <a:pt x="4836" y="438"/>
                          </a:lnTo>
                          <a:lnTo>
                            <a:pt x="4836" y="438"/>
                          </a:lnTo>
                          <a:lnTo>
                            <a:pt x="4836" y="438"/>
                          </a:lnTo>
                          <a:lnTo>
                            <a:pt x="4836" y="438"/>
                          </a:lnTo>
                          <a:lnTo>
                            <a:pt x="4836" y="438"/>
                          </a:lnTo>
                          <a:lnTo>
                            <a:pt x="4836" y="438"/>
                          </a:lnTo>
                          <a:lnTo>
                            <a:pt x="4842" y="438"/>
                          </a:lnTo>
                          <a:lnTo>
                            <a:pt x="4842" y="438"/>
                          </a:lnTo>
                          <a:lnTo>
                            <a:pt x="4842" y="438"/>
                          </a:lnTo>
                          <a:lnTo>
                            <a:pt x="4842" y="438"/>
                          </a:lnTo>
                          <a:lnTo>
                            <a:pt x="4842" y="438"/>
                          </a:lnTo>
                          <a:lnTo>
                            <a:pt x="4842" y="438"/>
                          </a:lnTo>
                          <a:lnTo>
                            <a:pt x="4848" y="438"/>
                          </a:lnTo>
                          <a:lnTo>
                            <a:pt x="4848" y="438"/>
                          </a:lnTo>
                          <a:lnTo>
                            <a:pt x="4848" y="444"/>
                          </a:lnTo>
                          <a:lnTo>
                            <a:pt x="4848" y="444"/>
                          </a:lnTo>
                          <a:lnTo>
                            <a:pt x="4848" y="444"/>
                          </a:lnTo>
                          <a:lnTo>
                            <a:pt x="4848" y="444"/>
                          </a:lnTo>
                          <a:lnTo>
                            <a:pt x="4854" y="444"/>
                          </a:lnTo>
                          <a:lnTo>
                            <a:pt x="4854" y="444"/>
                          </a:lnTo>
                          <a:lnTo>
                            <a:pt x="4854" y="444"/>
                          </a:lnTo>
                          <a:lnTo>
                            <a:pt x="4854" y="444"/>
                          </a:lnTo>
                          <a:lnTo>
                            <a:pt x="4854" y="444"/>
                          </a:lnTo>
                          <a:lnTo>
                            <a:pt x="4854" y="444"/>
                          </a:lnTo>
                          <a:lnTo>
                            <a:pt x="4861" y="444"/>
                          </a:lnTo>
                          <a:lnTo>
                            <a:pt x="4861" y="444"/>
                          </a:lnTo>
                          <a:lnTo>
                            <a:pt x="4861" y="444"/>
                          </a:lnTo>
                          <a:lnTo>
                            <a:pt x="4861" y="444"/>
                          </a:lnTo>
                          <a:lnTo>
                            <a:pt x="4861" y="444"/>
                          </a:lnTo>
                          <a:lnTo>
                            <a:pt x="4861" y="444"/>
                          </a:lnTo>
                          <a:lnTo>
                            <a:pt x="4867" y="444"/>
                          </a:lnTo>
                          <a:lnTo>
                            <a:pt x="4867" y="444"/>
                          </a:lnTo>
                          <a:lnTo>
                            <a:pt x="4867" y="444"/>
                          </a:lnTo>
                          <a:lnTo>
                            <a:pt x="4867" y="444"/>
                          </a:lnTo>
                          <a:lnTo>
                            <a:pt x="4867" y="444"/>
                          </a:lnTo>
                          <a:lnTo>
                            <a:pt x="4867" y="444"/>
                          </a:lnTo>
                          <a:lnTo>
                            <a:pt x="4873" y="444"/>
                          </a:lnTo>
                          <a:lnTo>
                            <a:pt x="4873" y="444"/>
                          </a:lnTo>
                          <a:lnTo>
                            <a:pt x="4873" y="444"/>
                          </a:lnTo>
                          <a:lnTo>
                            <a:pt x="4873" y="444"/>
                          </a:lnTo>
                          <a:lnTo>
                            <a:pt x="4873" y="444"/>
                          </a:lnTo>
                          <a:lnTo>
                            <a:pt x="4873" y="444"/>
                          </a:lnTo>
                          <a:lnTo>
                            <a:pt x="4879" y="444"/>
                          </a:lnTo>
                          <a:lnTo>
                            <a:pt x="4879" y="444"/>
                          </a:lnTo>
                          <a:lnTo>
                            <a:pt x="4879" y="444"/>
                          </a:lnTo>
                          <a:lnTo>
                            <a:pt x="4879" y="444"/>
                          </a:lnTo>
                          <a:lnTo>
                            <a:pt x="4879" y="444"/>
                          </a:lnTo>
                          <a:lnTo>
                            <a:pt x="4879" y="444"/>
                          </a:lnTo>
                          <a:lnTo>
                            <a:pt x="4886" y="444"/>
                          </a:lnTo>
                          <a:lnTo>
                            <a:pt x="4886" y="444"/>
                          </a:lnTo>
                          <a:lnTo>
                            <a:pt x="4886" y="444"/>
                          </a:lnTo>
                          <a:lnTo>
                            <a:pt x="4886" y="444"/>
                          </a:lnTo>
                          <a:lnTo>
                            <a:pt x="4886" y="444"/>
                          </a:lnTo>
                          <a:lnTo>
                            <a:pt x="4886" y="444"/>
                          </a:lnTo>
                          <a:lnTo>
                            <a:pt x="4892" y="444"/>
                          </a:lnTo>
                          <a:lnTo>
                            <a:pt x="4892" y="444"/>
                          </a:lnTo>
                          <a:lnTo>
                            <a:pt x="4892" y="444"/>
                          </a:lnTo>
                          <a:lnTo>
                            <a:pt x="4892" y="444"/>
                          </a:lnTo>
                          <a:lnTo>
                            <a:pt x="4892" y="444"/>
                          </a:lnTo>
                          <a:lnTo>
                            <a:pt x="4892" y="444"/>
                          </a:lnTo>
                          <a:lnTo>
                            <a:pt x="4898" y="444"/>
                          </a:lnTo>
                          <a:lnTo>
                            <a:pt x="4898" y="444"/>
                          </a:lnTo>
                          <a:lnTo>
                            <a:pt x="4898" y="444"/>
                          </a:lnTo>
                          <a:lnTo>
                            <a:pt x="4898" y="444"/>
                          </a:lnTo>
                          <a:lnTo>
                            <a:pt x="4898" y="444"/>
                          </a:lnTo>
                          <a:lnTo>
                            <a:pt x="4898" y="444"/>
                          </a:lnTo>
                          <a:lnTo>
                            <a:pt x="4904" y="444"/>
                          </a:lnTo>
                          <a:lnTo>
                            <a:pt x="4904" y="444"/>
                          </a:lnTo>
                          <a:lnTo>
                            <a:pt x="4904" y="444"/>
                          </a:lnTo>
                          <a:lnTo>
                            <a:pt x="4904" y="438"/>
                          </a:lnTo>
                          <a:lnTo>
                            <a:pt x="4904" y="438"/>
                          </a:lnTo>
                          <a:lnTo>
                            <a:pt x="4904" y="438"/>
                          </a:lnTo>
                          <a:lnTo>
                            <a:pt x="4911" y="438"/>
                          </a:lnTo>
                          <a:lnTo>
                            <a:pt x="4911" y="438"/>
                          </a:lnTo>
                          <a:lnTo>
                            <a:pt x="4911" y="438"/>
                          </a:lnTo>
                          <a:lnTo>
                            <a:pt x="4911" y="438"/>
                          </a:lnTo>
                          <a:lnTo>
                            <a:pt x="4911" y="438"/>
                          </a:lnTo>
                          <a:lnTo>
                            <a:pt x="4911" y="438"/>
                          </a:lnTo>
                          <a:lnTo>
                            <a:pt x="4917" y="438"/>
                          </a:lnTo>
                          <a:lnTo>
                            <a:pt x="4917" y="438"/>
                          </a:lnTo>
                          <a:lnTo>
                            <a:pt x="4917" y="438"/>
                          </a:lnTo>
                          <a:lnTo>
                            <a:pt x="4917" y="438"/>
                          </a:lnTo>
                          <a:lnTo>
                            <a:pt x="4917" y="438"/>
                          </a:lnTo>
                          <a:lnTo>
                            <a:pt x="4917" y="438"/>
                          </a:lnTo>
                          <a:lnTo>
                            <a:pt x="4923" y="438"/>
                          </a:lnTo>
                          <a:lnTo>
                            <a:pt x="4923" y="438"/>
                          </a:lnTo>
                          <a:lnTo>
                            <a:pt x="4923" y="438"/>
                          </a:lnTo>
                          <a:lnTo>
                            <a:pt x="4923" y="438"/>
                          </a:lnTo>
                          <a:lnTo>
                            <a:pt x="4923" y="432"/>
                          </a:lnTo>
                          <a:lnTo>
                            <a:pt x="4923" y="432"/>
                          </a:lnTo>
                          <a:lnTo>
                            <a:pt x="4923" y="432"/>
                          </a:lnTo>
                          <a:lnTo>
                            <a:pt x="4929" y="432"/>
                          </a:lnTo>
                          <a:lnTo>
                            <a:pt x="4929" y="426"/>
                          </a:lnTo>
                          <a:lnTo>
                            <a:pt x="4929" y="420"/>
                          </a:lnTo>
                          <a:lnTo>
                            <a:pt x="4929" y="414"/>
                          </a:lnTo>
                          <a:lnTo>
                            <a:pt x="4929" y="408"/>
                          </a:lnTo>
                          <a:lnTo>
                            <a:pt x="4936" y="408"/>
                          </a:lnTo>
                          <a:lnTo>
                            <a:pt x="4936" y="402"/>
                          </a:lnTo>
                          <a:lnTo>
                            <a:pt x="4936" y="396"/>
                          </a:lnTo>
                          <a:lnTo>
                            <a:pt x="4936" y="390"/>
                          </a:lnTo>
                          <a:lnTo>
                            <a:pt x="4936" y="384"/>
                          </a:lnTo>
                          <a:lnTo>
                            <a:pt x="4936" y="378"/>
                          </a:lnTo>
                          <a:lnTo>
                            <a:pt x="4936" y="378"/>
                          </a:lnTo>
                          <a:lnTo>
                            <a:pt x="4942" y="372"/>
                          </a:lnTo>
                          <a:lnTo>
                            <a:pt x="4942" y="360"/>
                          </a:lnTo>
                          <a:lnTo>
                            <a:pt x="4942" y="354"/>
                          </a:lnTo>
                          <a:lnTo>
                            <a:pt x="4942" y="354"/>
                          </a:lnTo>
                          <a:lnTo>
                            <a:pt x="4942" y="354"/>
                          </a:lnTo>
                          <a:lnTo>
                            <a:pt x="4948" y="354"/>
                          </a:lnTo>
                          <a:lnTo>
                            <a:pt x="4948" y="354"/>
                          </a:lnTo>
                          <a:lnTo>
                            <a:pt x="4948" y="360"/>
                          </a:lnTo>
                          <a:lnTo>
                            <a:pt x="4948" y="366"/>
                          </a:lnTo>
                          <a:lnTo>
                            <a:pt x="4948" y="372"/>
                          </a:lnTo>
                          <a:lnTo>
                            <a:pt x="4948" y="378"/>
                          </a:lnTo>
                          <a:lnTo>
                            <a:pt x="4948" y="378"/>
                          </a:lnTo>
                          <a:lnTo>
                            <a:pt x="4954" y="384"/>
                          </a:lnTo>
                          <a:lnTo>
                            <a:pt x="4954" y="396"/>
                          </a:lnTo>
                          <a:lnTo>
                            <a:pt x="4954" y="402"/>
                          </a:lnTo>
                          <a:lnTo>
                            <a:pt x="4954" y="408"/>
                          </a:lnTo>
                          <a:lnTo>
                            <a:pt x="4954" y="408"/>
                          </a:lnTo>
                          <a:lnTo>
                            <a:pt x="4960" y="414"/>
                          </a:lnTo>
                          <a:lnTo>
                            <a:pt x="4960" y="420"/>
                          </a:lnTo>
                          <a:lnTo>
                            <a:pt x="4960" y="426"/>
                          </a:lnTo>
                          <a:lnTo>
                            <a:pt x="4960" y="426"/>
                          </a:lnTo>
                          <a:lnTo>
                            <a:pt x="4960" y="432"/>
                          </a:lnTo>
                          <a:lnTo>
                            <a:pt x="4960" y="432"/>
                          </a:lnTo>
                          <a:lnTo>
                            <a:pt x="4960" y="432"/>
                          </a:lnTo>
                          <a:lnTo>
                            <a:pt x="4967" y="438"/>
                          </a:lnTo>
                          <a:lnTo>
                            <a:pt x="4967" y="438"/>
                          </a:lnTo>
                          <a:lnTo>
                            <a:pt x="4967" y="438"/>
                          </a:lnTo>
                          <a:lnTo>
                            <a:pt x="4967" y="438"/>
                          </a:lnTo>
                          <a:lnTo>
                            <a:pt x="4967" y="438"/>
                          </a:lnTo>
                          <a:lnTo>
                            <a:pt x="4973" y="438"/>
                          </a:lnTo>
                          <a:lnTo>
                            <a:pt x="4973" y="438"/>
                          </a:lnTo>
                          <a:lnTo>
                            <a:pt x="4973" y="438"/>
                          </a:lnTo>
                          <a:lnTo>
                            <a:pt x="4973" y="438"/>
                          </a:lnTo>
                          <a:lnTo>
                            <a:pt x="4973" y="438"/>
                          </a:lnTo>
                          <a:lnTo>
                            <a:pt x="4973" y="438"/>
                          </a:lnTo>
                          <a:lnTo>
                            <a:pt x="4979" y="438"/>
                          </a:lnTo>
                          <a:lnTo>
                            <a:pt x="4979" y="438"/>
                          </a:lnTo>
                          <a:lnTo>
                            <a:pt x="4979" y="438"/>
                          </a:lnTo>
                          <a:lnTo>
                            <a:pt x="4979" y="438"/>
                          </a:lnTo>
                          <a:lnTo>
                            <a:pt x="4979" y="438"/>
                          </a:lnTo>
                          <a:lnTo>
                            <a:pt x="4979" y="438"/>
                          </a:lnTo>
                          <a:lnTo>
                            <a:pt x="4985" y="438"/>
                          </a:lnTo>
                          <a:lnTo>
                            <a:pt x="4985" y="438"/>
                          </a:lnTo>
                          <a:lnTo>
                            <a:pt x="4985" y="444"/>
                          </a:lnTo>
                          <a:lnTo>
                            <a:pt x="4985" y="444"/>
                          </a:lnTo>
                          <a:lnTo>
                            <a:pt x="4985" y="444"/>
                          </a:lnTo>
                          <a:lnTo>
                            <a:pt x="4985" y="444"/>
                          </a:lnTo>
                          <a:lnTo>
                            <a:pt x="4992" y="444"/>
                          </a:lnTo>
                          <a:lnTo>
                            <a:pt x="4992" y="444"/>
                          </a:lnTo>
                          <a:lnTo>
                            <a:pt x="4992" y="444"/>
                          </a:lnTo>
                          <a:lnTo>
                            <a:pt x="4992" y="444"/>
                          </a:lnTo>
                          <a:lnTo>
                            <a:pt x="4992" y="444"/>
                          </a:lnTo>
                          <a:lnTo>
                            <a:pt x="4992" y="444"/>
                          </a:lnTo>
                          <a:lnTo>
                            <a:pt x="4998" y="444"/>
                          </a:lnTo>
                          <a:lnTo>
                            <a:pt x="4998" y="444"/>
                          </a:lnTo>
                          <a:lnTo>
                            <a:pt x="4998" y="444"/>
                          </a:lnTo>
                          <a:lnTo>
                            <a:pt x="4998" y="444"/>
                          </a:lnTo>
                          <a:lnTo>
                            <a:pt x="4998" y="444"/>
                          </a:lnTo>
                          <a:lnTo>
                            <a:pt x="4998" y="444"/>
                          </a:lnTo>
                          <a:lnTo>
                            <a:pt x="5004" y="444"/>
                          </a:lnTo>
                          <a:lnTo>
                            <a:pt x="5004" y="444"/>
                          </a:lnTo>
                          <a:lnTo>
                            <a:pt x="5004" y="444"/>
                          </a:lnTo>
                          <a:lnTo>
                            <a:pt x="5004" y="444"/>
                          </a:lnTo>
                          <a:lnTo>
                            <a:pt x="5004" y="444"/>
                          </a:lnTo>
                          <a:lnTo>
                            <a:pt x="5004" y="444"/>
                          </a:lnTo>
                          <a:lnTo>
                            <a:pt x="5010" y="444"/>
                          </a:lnTo>
                          <a:lnTo>
                            <a:pt x="5010" y="444"/>
                          </a:lnTo>
                          <a:lnTo>
                            <a:pt x="5010" y="444"/>
                          </a:lnTo>
                          <a:lnTo>
                            <a:pt x="5010" y="444"/>
                          </a:lnTo>
                          <a:lnTo>
                            <a:pt x="5010" y="444"/>
                          </a:lnTo>
                          <a:lnTo>
                            <a:pt x="5010" y="444"/>
                          </a:lnTo>
                          <a:lnTo>
                            <a:pt x="5017" y="444"/>
                          </a:lnTo>
                          <a:lnTo>
                            <a:pt x="5017" y="444"/>
                          </a:lnTo>
                          <a:lnTo>
                            <a:pt x="5017" y="444"/>
                          </a:lnTo>
                          <a:lnTo>
                            <a:pt x="5017" y="444"/>
                          </a:lnTo>
                          <a:lnTo>
                            <a:pt x="5017" y="444"/>
                          </a:lnTo>
                          <a:lnTo>
                            <a:pt x="5017" y="444"/>
                          </a:lnTo>
                          <a:lnTo>
                            <a:pt x="5017" y="444"/>
                          </a:lnTo>
                          <a:lnTo>
                            <a:pt x="5023" y="444"/>
                          </a:lnTo>
                          <a:lnTo>
                            <a:pt x="5023" y="444"/>
                          </a:lnTo>
                          <a:lnTo>
                            <a:pt x="5023" y="444"/>
                          </a:lnTo>
                          <a:lnTo>
                            <a:pt x="5023" y="444"/>
                          </a:lnTo>
                          <a:lnTo>
                            <a:pt x="5023" y="438"/>
                          </a:lnTo>
                          <a:lnTo>
                            <a:pt x="5023" y="438"/>
                          </a:lnTo>
                          <a:lnTo>
                            <a:pt x="5029" y="432"/>
                          </a:lnTo>
                          <a:lnTo>
                            <a:pt x="5029" y="432"/>
                          </a:lnTo>
                          <a:lnTo>
                            <a:pt x="5029" y="426"/>
                          </a:lnTo>
                          <a:lnTo>
                            <a:pt x="5029" y="420"/>
                          </a:lnTo>
                          <a:lnTo>
                            <a:pt x="5029" y="414"/>
                          </a:lnTo>
                          <a:lnTo>
                            <a:pt x="5029" y="402"/>
                          </a:lnTo>
                          <a:lnTo>
                            <a:pt x="5035" y="396"/>
                          </a:lnTo>
                          <a:lnTo>
                            <a:pt x="5035" y="390"/>
                          </a:lnTo>
                          <a:lnTo>
                            <a:pt x="5035" y="384"/>
                          </a:lnTo>
                          <a:lnTo>
                            <a:pt x="5035" y="378"/>
                          </a:lnTo>
                          <a:lnTo>
                            <a:pt x="5035" y="360"/>
                          </a:lnTo>
                          <a:lnTo>
                            <a:pt x="5042" y="354"/>
                          </a:lnTo>
                          <a:lnTo>
                            <a:pt x="5042" y="348"/>
                          </a:lnTo>
                          <a:lnTo>
                            <a:pt x="5042" y="336"/>
                          </a:lnTo>
                          <a:lnTo>
                            <a:pt x="5042" y="330"/>
                          </a:lnTo>
                          <a:lnTo>
                            <a:pt x="5042" y="324"/>
                          </a:lnTo>
                          <a:lnTo>
                            <a:pt x="5042" y="312"/>
                          </a:lnTo>
                          <a:lnTo>
                            <a:pt x="5048" y="306"/>
                          </a:lnTo>
                          <a:lnTo>
                            <a:pt x="5048" y="294"/>
                          </a:lnTo>
                          <a:lnTo>
                            <a:pt x="5048" y="288"/>
                          </a:lnTo>
                          <a:lnTo>
                            <a:pt x="5048" y="282"/>
                          </a:lnTo>
                          <a:lnTo>
                            <a:pt x="5048" y="270"/>
                          </a:lnTo>
                          <a:lnTo>
                            <a:pt x="5048" y="264"/>
                          </a:lnTo>
                          <a:lnTo>
                            <a:pt x="5048" y="252"/>
                          </a:lnTo>
                          <a:lnTo>
                            <a:pt x="5054" y="246"/>
                          </a:lnTo>
                          <a:lnTo>
                            <a:pt x="5054" y="240"/>
                          </a:lnTo>
                          <a:lnTo>
                            <a:pt x="5054" y="240"/>
                          </a:lnTo>
                          <a:lnTo>
                            <a:pt x="5054" y="240"/>
                          </a:lnTo>
                          <a:lnTo>
                            <a:pt x="5054" y="246"/>
                          </a:lnTo>
                          <a:lnTo>
                            <a:pt x="5060" y="264"/>
                          </a:lnTo>
                          <a:lnTo>
                            <a:pt x="5060" y="282"/>
                          </a:lnTo>
                          <a:lnTo>
                            <a:pt x="5060" y="294"/>
                          </a:lnTo>
                          <a:lnTo>
                            <a:pt x="5060" y="312"/>
                          </a:lnTo>
                          <a:lnTo>
                            <a:pt x="5060" y="324"/>
                          </a:lnTo>
                          <a:lnTo>
                            <a:pt x="5060" y="336"/>
                          </a:lnTo>
                          <a:lnTo>
                            <a:pt x="5060" y="354"/>
                          </a:lnTo>
                          <a:lnTo>
                            <a:pt x="5067" y="366"/>
                          </a:lnTo>
                          <a:lnTo>
                            <a:pt x="5067" y="378"/>
                          </a:lnTo>
                          <a:lnTo>
                            <a:pt x="5067" y="390"/>
                          </a:lnTo>
                          <a:lnTo>
                            <a:pt x="5067" y="408"/>
                          </a:lnTo>
                          <a:lnTo>
                            <a:pt x="5067" y="420"/>
                          </a:lnTo>
                          <a:lnTo>
                            <a:pt x="5067" y="432"/>
                          </a:lnTo>
                          <a:lnTo>
                            <a:pt x="5073" y="444"/>
                          </a:lnTo>
                          <a:lnTo>
                            <a:pt x="5073" y="450"/>
                          </a:lnTo>
                          <a:lnTo>
                            <a:pt x="5073" y="462"/>
                          </a:lnTo>
                          <a:lnTo>
                            <a:pt x="5073" y="474"/>
                          </a:lnTo>
                          <a:lnTo>
                            <a:pt x="5073" y="486"/>
                          </a:lnTo>
                          <a:lnTo>
                            <a:pt x="5073" y="498"/>
                          </a:lnTo>
                          <a:lnTo>
                            <a:pt x="5079" y="504"/>
                          </a:lnTo>
                          <a:lnTo>
                            <a:pt x="5079" y="516"/>
                          </a:lnTo>
                          <a:lnTo>
                            <a:pt x="5079" y="534"/>
                          </a:lnTo>
                          <a:lnTo>
                            <a:pt x="5079" y="540"/>
                          </a:lnTo>
                          <a:lnTo>
                            <a:pt x="5079" y="546"/>
                          </a:lnTo>
                          <a:lnTo>
                            <a:pt x="5079" y="552"/>
                          </a:lnTo>
                          <a:lnTo>
                            <a:pt x="5085" y="558"/>
                          </a:lnTo>
                          <a:lnTo>
                            <a:pt x="5085" y="564"/>
                          </a:lnTo>
                          <a:lnTo>
                            <a:pt x="5085" y="570"/>
                          </a:lnTo>
                          <a:lnTo>
                            <a:pt x="5085" y="576"/>
                          </a:lnTo>
                          <a:lnTo>
                            <a:pt x="5085" y="582"/>
                          </a:lnTo>
                          <a:lnTo>
                            <a:pt x="5085" y="582"/>
                          </a:lnTo>
                          <a:lnTo>
                            <a:pt x="5092" y="588"/>
                          </a:lnTo>
                          <a:lnTo>
                            <a:pt x="5092" y="594"/>
                          </a:lnTo>
                          <a:lnTo>
                            <a:pt x="5092" y="594"/>
                          </a:lnTo>
                          <a:lnTo>
                            <a:pt x="5092" y="600"/>
                          </a:lnTo>
                          <a:lnTo>
                            <a:pt x="5092" y="600"/>
                          </a:lnTo>
                          <a:lnTo>
                            <a:pt x="5092" y="606"/>
                          </a:lnTo>
                          <a:lnTo>
                            <a:pt x="5098" y="612"/>
                          </a:lnTo>
                          <a:lnTo>
                            <a:pt x="5098" y="612"/>
                          </a:lnTo>
                          <a:lnTo>
                            <a:pt x="5098" y="618"/>
                          </a:lnTo>
                          <a:lnTo>
                            <a:pt x="5098" y="618"/>
                          </a:lnTo>
                          <a:lnTo>
                            <a:pt x="5098" y="624"/>
                          </a:lnTo>
                          <a:lnTo>
                            <a:pt x="5098" y="624"/>
                          </a:lnTo>
                          <a:lnTo>
                            <a:pt x="5104" y="624"/>
                          </a:lnTo>
                          <a:lnTo>
                            <a:pt x="5104" y="630"/>
                          </a:lnTo>
                          <a:lnTo>
                            <a:pt x="5104" y="630"/>
                          </a:lnTo>
                          <a:lnTo>
                            <a:pt x="5104" y="630"/>
                          </a:lnTo>
                          <a:lnTo>
                            <a:pt x="5104" y="636"/>
                          </a:lnTo>
                          <a:lnTo>
                            <a:pt x="5104" y="636"/>
                          </a:lnTo>
                          <a:lnTo>
                            <a:pt x="5110" y="636"/>
                          </a:lnTo>
                          <a:lnTo>
                            <a:pt x="5110" y="636"/>
                          </a:lnTo>
                          <a:lnTo>
                            <a:pt x="5110" y="636"/>
                          </a:lnTo>
                          <a:lnTo>
                            <a:pt x="5110" y="636"/>
                          </a:lnTo>
                          <a:lnTo>
                            <a:pt x="5110" y="636"/>
                          </a:lnTo>
                          <a:lnTo>
                            <a:pt x="5110" y="642"/>
                          </a:lnTo>
                          <a:lnTo>
                            <a:pt x="5116" y="642"/>
                          </a:lnTo>
                          <a:lnTo>
                            <a:pt x="5116" y="642"/>
                          </a:lnTo>
                          <a:lnTo>
                            <a:pt x="5116" y="642"/>
                          </a:lnTo>
                          <a:lnTo>
                            <a:pt x="5116" y="642"/>
                          </a:lnTo>
                          <a:lnTo>
                            <a:pt x="5116" y="642"/>
                          </a:lnTo>
                          <a:lnTo>
                            <a:pt x="5116" y="636"/>
                          </a:lnTo>
                          <a:lnTo>
                            <a:pt x="5123" y="636"/>
                          </a:lnTo>
                          <a:lnTo>
                            <a:pt x="5123" y="636"/>
                          </a:lnTo>
                          <a:lnTo>
                            <a:pt x="5123" y="636"/>
                          </a:lnTo>
                          <a:lnTo>
                            <a:pt x="5123" y="636"/>
                          </a:lnTo>
                          <a:lnTo>
                            <a:pt x="5123" y="636"/>
                          </a:lnTo>
                          <a:lnTo>
                            <a:pt x="5123" y="630"/>
                          </a:lnTo>
                          <a:lnTo>
                            <a:pt x="5129" y="630"/>
                          </a:lnTo>
                          <a:lnTo>
                            <a:pt x="5129" y="630"/>
                          </a:lnTo>
                          <a:lnTo>
                            <a:pt x="5129" y="624"/>
                          </a:lnTo>
                          <a:lnTo>
                            <a:pt x="5129" y="624"/>
                          </a:lnTo>
                          <a:lnTo>
                            <a:pt x="5129" y="624"/>
                          </a:lnTo>
                          <a:lnTo>
                            <a:pt x="5129" y="618"/>
                          </a:lnTo>
                          <a:lnTo>
                            <a:pt x="5135" y="618"/>
                          </a:lnTo>
                          <a:lnTo>
                            <a:pt x="5135" y="618"/>
                          </a:lnTo>
                          <a:lnTo>
                            <a:pt x="5135" y="612"/>
                          </a:lnTo>
                          <a:lnTo>
                            <a:pt x="5135" y="612"/>
                          </a:lnTo>
                          <a:lnTo>
                            <a:pt x="5135" y="600"/>
                          </a:lnTo>
                          <a:lnTo>
                            <a:pt x="5135" y="600"/>
                          </a:lnTo>
                          <a:lnTo>
                            <a:pt x="5141" y="594"/>
                          </a:lnTo>
                          <a:lnTo>
                            <a:pt x="5141" y="588"/>
                          </a:lnTo>
                          <a:lnTo>
                            <a:pt x="5141" y="588"/>
                          </a:lnTo>
                          <a:lnTo>
                            <a:pt x="5141" y="582"/>
                          </a:lnTo>
                          <a:lnTo>
                            <a:pt x="5141" y="576"/>
                          </a:lnTo>
                          <a:lnTo>
                            <a:pt x="5141" y="564"/>
                          </a:lnTo>
                          <a:lnTo>
                            <a:pt x="5148" y="558"/>
                          </a:lnTo>
                          <a:lnTo>
                            <a:pt x="5148" y="552"/>
                          </a:lnTo>
                          <a:lnTo>
                            <a:pt x="5148" y="540"/>
                          </a:lnTo>
                          <a:lnTo>
                            <a:pt x="5148" y="534"/>
                          </a:lnTo>
                          <a:lnTo>
                            <a:pt x="5148" y="522"/>
                          </a:lnTo>
                          <a:lnTo>
                            <a:pt x="5148" y="516"/>
                          </a:lnTo>
                          <a:lnTo>
                            <a:pt x="5154" y="504"/>
                          </a:lnTo>
                          <a:lnTo>
                            <a:pt x="5154" y="480"/>
                          </a:lnTo>
                          <a:lnTo>
                            <a:pt x="5154" y="468"/>
                          </a:lnTo>
                          <a:lnTo>
                            <a:pt x="5154" y="462"/>
                          </a:lnTo>
                          <a:lnTo>
                            <a:pt x="5154" y="450"/>
                          </a:lnTo>
                          <a:lnTo>
                            <a:pt x="5154" y="432"/>
                          </a:lnTo>
                          <a:lnTo>
                            <a:pt x="5160" y="420"/>
                          </a:lnTo>
                          <a:lnTo>
                            <a:pt x="5160" y="408"/>
                          </a:lnTo>
                          <a:lnTo>
                            <a:pt x="5160" y="396"/>
                          </a:lnTo>
                          <a:lnTo>
                            <a:pt x="5160" y="384"/>
                          </a:lnTo>
                          <a:lnTo>
                            <a:pt x="5160" y="366"/>
                          </a:lnTo>
                          <a:lnTo>
                            <a:pt x="5160" y="354"/>
                          </a:lnTo>
                          <a:lnTo>
                            <a:pt x="5166" y="336"/>
                          </a:lnTo>
                          <a:lnTo>
                            <a:pt x="5166" y="324"/>
                          </a:lnTo>
                          <a:lnTo>
                            <a:pt x="5166" y="306"/>
                          </a:lnTo>
                          <a:lnTo>
                            <a:pt x="5166" y="300"/>
                          </a:lnTo>
                          <a:lnTo>
                            <a:pt x="5166" y="288"/>
                          </a:lnTo>
                          <a:lnTo>
                            <a:pt x="5166" y="282"/>
                          </a:lnTo>
                          <a:lnTo>
                            <a:pt x="5173" y="282"/>
                          </a:lnTo>
                          <a:lnTo>
                            <a:pt x="5173" y="282"/>
                          </a:lnTo>
                          <a:lnTo>
                            <a:pt x="5173" y="288"/>
                          </a:lnTo>
                          <a:lnTo>
                            <a:pt x="5173" y="294"/>
                          </a:lnTo>
                          <a:lnTo>
                            <a:pt x="5173" y="300"/>
                          </a:lnTo>
                          <a:lnTo>
                            <a:pt x="5173" y="312"/>
                          </a:lnTo>
                          <a:lnTo>
                            <a:pt x="5179" y="318"/>
                          </a:lnTo>
                          <a:lnTo>
                            <a:pt x="5179" y="324"/>
                          </a:lnTo>
                          <a:lnTo>
                            <a:pt x="5179" y="330"/>
                          </a:lnTo>
                          <a:lnTo>
                            <a:pt x="5179" y="336"/>
                          </a:lnTo>
                          <a:lnTo>
                            <a:pt x="5179" y="342"/>
                          </a:lnTo>
                          <a:lnTo>
                            <a:pt x="5179" y="348"/>
                          </a:lnTo>
                          <a:lnTo>
                            <a:pt x="5185" y="354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FF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" name="Rectangl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73" y="2060"/>
                      <a:ext cx="343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BETA_Y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7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299" y="908"/>
                      <a:ext cx="5185" cy="984"/>
                    </a:xfrm>
                    <a:custGeom>
                      <a:avLst/>
                      <a:gdLst/>
                      <a:ahLst/>
                      <a:cxnLst>
                        <a:cxn ang="0">
                          <a:pos x="81" y="480"/>
                        </a:cxn>
                        <a:cxn ang="0">
                          <a:pos x="162" y="402"/>
                        </a:cxn>
                        <a:cxn ang="0">
                          <a:pos x="243" y="108"/>
                        </a:cxn>
                        <a:cxn ang="0">
                          <a:pos x="324" y="504"/>
                        </a:cxn>
                        <a:cxn ang="0">
                          <a:pos x="405" y="750"/>
                        </a:cxn>
                        <a:cxn ang="0">
                          <a:pos x="487" y="462"/>
                        </a:cxn>
                        <a:cxn ang="0">
                          <a:pos x="568" y="600"/>
                        </a:cxn>
                        <a:cxn ang="0">
                          <a:pos x="649" y="594"/>
                        </a:cxn>
                        <a:cxn ang="0">
                          <a:pos x="736" y="360"/>
                        </a:cxn>
                        <a:cxn ang="0">
                          <a:pos x="817" y="78"/>
                        </a:cxn>
                        <a:cxn ang="0">
                          <a:pos x="898" y="294"/>
                        </a:cxn>
                        <a:cxn ang="0">
                          <a:pos x="980" y="558"/>
                        </a:cxn>
                        <a:cxn ang="0">
                          <a:pos x="1061" y="636"/>
                        </a:cxn>
                        <a:cxn ang="0">
                          <a:pos x="1142" y="378"/>
                        </a:cxn>
                        <a:cxn ang="0">
                          <a:pos x="1223" y="702"/>
                        </a:cxn>
                        <a:cxn ang="0">
                          <a:pos x="1304" y="564"/>
                        </a:cxn>
                        <a:cxn ang="0">
                          <a:pos x="1391" y="192"/>
                        </a:cxn>
                        <a:cxn ang="0">
                          <a:pos x="1472" y="342"/>
                        </a:cxn>
                        <a:cxn ang="0">
                          <a:pos x="1554" y="474"/>
                        </a:cxn>
                        <a:cxn ang="0">
                          <a:pos x="1635" y="528"/>
                        </a:cxn>
                        <a:cxn ang="0">
                          <a:pos x="1716" y="528"/>
                        </a:cxn>
                        <a:cxn ang="0">
                          <a:pos x="1797" y="528"/>
                        </a:cxn>
                        <a:cxn ang="0">
                          <a:pos x="1878" y="528"/>
                        </a:cxn>
                        <a:cxn ang="0">
                          <a:pos x="1965" y="528"/>
                        </a:cxn>
                        <a:cxn ang="0">
                          <a:pos x="2047" y="528"/>
                        </a:cxn>
                        <a:cxn ang="0">
                          <a:pos x="2128" y="528"/>
                        </a:cxn>
                        <a:cxn ang="0">
                          <a:pos x="2209" y="528"/>
                        </a:cxn>
                        <a:cxn ang="0">
                          <a:pos x="2290" y="528"/>
                        </a:cxn>
                        <a:cxn ang="0">
                          <a:pos x="2371" y="528"/>
                        </a:cxn>
                        <a:cxn ang="0">
                          <a:pos x="2452" y="528"/>
                        </a:cxn>
                        <a:cxn ang="0">
                          <a:pos x="2539" y="528"/>
                        </a:cxn>
                        <a:cxn ang="0">
                          <a:pos x="2621" y="528"/>
                        </a:cxn>
                        <a:cxn ang="0">
                          <a:pos x="2702" y="534"/>
                        </a:cxn>
                        <a:cxn ang="0">
                          <a:pos x="2783" y="582"/>
                        </a:cxn>
                        <a:cxn ang="0">
                          <a:pos x="2864" y="756"/>
                        </a:cxn>
                        <a:cxn ang="0">
                          <a:pos x="2945" y="804"/>
                        </a:cxn>
                        <a:cxn ang="0">
                          <a:pos x="3026" y="354"/>
                        </a:cxn>
                        <a:cxn ang="0">
                          <a:pos x="3107" y="210"/>
                        </a:cxn>
                        <a:cxn ang="0">
                          <a:pos x="3195" y="630"/>
                        </a:cxn>
                        <a:cxn ang="0">
                          <a:pos x="3276" y="804"/>
                        </a:cxn>
                        <a:cxn ang="0">
                          <a:pos x="3357" y="330"/>
                        </a:cxn>
                        <a:cxn ang="0">
                          <a:pos x="3438" y="102"/>
                        </a:cxn>
                        <a:cxn ang="0">
                          <a:pos x="3519" y="582"/>
                        </a:cxn>
                        <a:cxn ang="0">
                          <a:pos x="3600" y="846"/>
                        </a:cxn>
                        <a:cxn ang="0">
                          <a:pos x="3681" y="408"/>
                        </a:cxn>
                        <a:cxn ang="0">
                          <a:pos x="3769" y="162"/>
                        </a:cxn>
                        <a:cxn ang="0">
                          <a:pos x="3850" y="582"/>
                        </a:cxn>
                        <a:cxn ang="0">
                          <a:pos x="3931" y="936"/>
                        </a:cxn>
                        <a:cxn ang="0">
                          <a:pos x="4012" y="618"/>
                        </a:cxn>
                        <a:cxn ang="0">
                          <a:pos x="4093" y="564"/>
                        </a:cxn>
                        <a:cxn ang="0">
                          <a:pos x="4174" y="528"/>
                        </a:cxn>
                        <a:cxn ang="0">
                          <a:pos x="4255" y="528"/>
                        </a:cxn>
                        <a:cxn ang="0">
                          <a:pos x="4337" y="528"/>
                        </a:cxn>
                        <a:cxn ang="0">
                          <a:pos x="4424" y="528"/>
                        </a:cxn>
                        <a:cxn ang="0">
                          <a:pos x="4505" y="528"/>
                        </a:cxn>
                        <a:cxn ang="0">
                          <a:pos x="4586" y="528"/>
                        </a:cxn>
                        <a:cxn ang="0">
                          <a:pos x="4667" y="528"/>
                        </a:cxn>
                        <a:cxn ang="0">
                          <a:pos x="4748" y="528"/>
                        </a:cxn>
                        <a:cxn ang="0">
                          <a:pos x="4829" y="528"/>
                        </a:cxn>
                        <a:cxn ang="0">
                          <a:pos x="4911" y="528"/>
                        </a:cxn>
                        <a:cxn ang="0">
                          <a:pos x="4998" y="528"/>
                        </a:cxn>
                        <a:cxn ang="0">
                          <a:pos x="5079" y="528"/>
                        </a:cxn>
                        <a:cxn ang="0">
                          <a:pos x="5160" y="528"/>
                        </a:cxn>
                      </a:cxnLst>
                      <a:rect l="0" t="0" r="r" b="b"/>
                      <a:pathLst>
                        <a:path w="5185" h="984">
                          <a:moveTo>
                            <a:pt x="0" y="528"/>
                          </a:moveTo>
                          <a:lnTo>
                            <a:pt x="0" y="528"/>
                          </a:lnTo>
                          <a:lnTo>
                            <a:pt x="0" y="528"/>
                          </a:lnTo>
                          <a:lnTo>
                            <a:pt x="0" y="528"/>
                          </a:lnTo>
                          <a:lnTo>
                            <a:pt x="0" y="528"/>
                          </a:lnTo>
                          <a:lnTo>
                            <a:pt x="0" y="528"/>
                          </a:lnTo>
                          <a:lnTo>
                            <a:pt x="6" y="528"/>
                          </a:lnTo>
                          <a:lnTo>
                            <a:pt x="6" y="528"/>
                          </a:lnTo>
                          <a:lnTo>
                            <a:pt x="6" y="528"/>
                          </a:lnTo>
                          <a:lnTo>
                            <a:pt x="6" y="528"/>
                          </a:lnTo>
                          <a:lnTo>
                            <a:pt x="6" y="528"/>
                          </a:lnTo>
                          <a:lnTo>
                            <a:pt x="6" y="528"/>
                          </a:lnTo>
                          <a:lnTo>
                            <a:pt x="12" y="528"/>
                          </a:lnTo>
                          <a:lnTo>
                            <a:pt x="12" y="528"/>
                          </a:lnTo>
                          <a:lnTo>
                            <a:pt x="12" y="528"/>
                          </a:lnTo>
                          <a:lnTo>
                            <a:pt x="12" y="528"/>
                          </a:lnTo>
                          <a:lnTo>
                            <a:pt x="12" y="528"/>
                          </a:lnTo>
                          <a:lnTo>
                            <a:pt x="12" y="528"/>
                          </a:lnTo>
                          <a:lnTo>
                            <a:pt x="19" y="528"/>
                          </a:lnTo>
                          <a:lnTo>
                            <a:pt x="19" y="522"/>
                          </a:lnTo>
                          <a:lnTo>
                            <a:pt x="19" y="522"/>
                          </a:lnTo>
                          <a:lnTo>
                            <a:pt x="19" y="522"/>
                          </a:lnTo>
                          <a:lnTo>
                            <a:pt x="19" y="522"/>
                          </a:lnTo>
                          <a:lnTo>
                            <a:pt x="19" y="522"/>
                          </a:lnTo>
                          <a:lnTo>
                            <a:pt x="25" y="522"/>
                          </a:lnTo>
                          <a:lnTo>
                            <a:pt x="25" y="522"/>
                          </a:lnTo>
                          <a:lnTo>
                            <a:pt x="25" y="522"/>
                          </a:lnTo>
                          <a:lnTo>
                            <a:pt x="25" y="522"/>
                          </a:lnTo>
                          <a:lnTo>
                            <a:pt x="25" y="522"/>
                          </a:lnTo>
                          <a:lnTo>
                            <a:pt x="25" y="522"/>
                          </a:lnTo>
                          <a:lnTo>
                            <a:pt x="31" y="522"/>
                          </a:lnTo>
                          <a:lnTo>
                            <a:pt x="31" y="516"/>
                          </a:lnTo>
                          <a:lnTo>
                            <a:pt x="31" y="516"/>
                          </a:lnTo>
                          <a:lnTo>
                            <a:pt x="31" y="516"/>
                          </a:lnTo>
                          <a:lnTo>
                            <a:pt x="31" y="516"/>
                          </a:lnTo>
                          <a:lnTo>
                            <a:pt x="31" y="516"/>
                          </a:lnTo>
                          <a:lnTo>
                            <a:pt x="37" y="516"/>
                          </a:lnTo>
                          <a:lnTo>
                            <a:pt x="37" y="516"/>
                          </a:lnTo>
                          <a:lnTo>
                            <a:pt x="37" y="516"/>
                          </a:lnTo>
                          <a:lnTo>
                            <a:pt x="37" y="516"/>
                          </a:lnTo>
                          <a:lnTo>
                            <a:pt x="37" y="510"/>
                          </a:lnTo>
                          <a:lnTo>
                            <a:pt x="37" y="510"/>
                          </a:lnTo>
                          <a:lnTo>
                            <a:pt x="44" y="510"/>
                          </a:lnTo>
                          <a:lnTo>
                            <a:pt x="44" y="510"/>
                          </a:lnTo>
                          <a:lnTo>
                            <a:pt x="44" y="510"/>
                          </a:lnTo>
                          <a:lnTo>
                            <a:pt x="44" y="510"/>
                          </a:lnTo>
                          <a:lnTo>
                            <a:pt x="44" y="510"/>
                          </a:lnTo>
                          <a:lnTo>
                            <a:pt x="44" y="510"/>
                          </a:lnTo>
                          <a:lnTo>
                            <a:pt x="50" y="504"/>
                          </a:lnTo>
                          <a:lnTo>
                            <a:pt x="50" y="504"/>
                          </a:lnTo>
                          <a:lnTo>
                            <a:pt x="50" y="504"/>
                          </a:lnTo>
                          <a:lnTo>
                            <a:pt x="50" y="504"/>
                          </a:lnTo>
                          <a:lnTo>
                            <a:pt x="50" y="504"/>
                          </a:lnTo>
                          <a:lnTo>
                            <a:pt x="50" y="504"/>
                          </a:lnTo>
                          <a:lnTo>
                            <a:pt x="56" y="498"/>
                          </a:lnTo>
                          <a:lnTo>
                            <a:pt x="56" y="498"/>
                          </a:lnTo>
                          <a:lnTo>
                            <a:pt x="56" y="498"/>
                          </a:lnTo>
                          <a:lnTo>
                            <a:pt x="56" y="498"/>
                          </a:lnTo>
                          <a:lnTo>
                            <a:pt x="56" y="498"/>
                          </a:lnTo>
                          <a:lnTo>
                            <a:pt x="56" y="492"/>
                          </a:lnTo>
                          <a:lnTo>
                            <a:pt x="62" y="492"/>
                          </a:lnTo>
                          <a:lnTo>
                            <a:pt x="62" y="492"/>
                          </a:lnTo>
                          <a:lnTo>
                            <a:pt x="62" y="492"/>
                          </a:lnTo>
                          <a:lnTo>
                            <a:pt x="62" y="492"/>
                          </a:lnTo>
                          <a:lnTo>
                            <a:pt x="62" y="486"/>
                          </a:lnTo>
                          <a:lnTo>
                            <a:pt x="62" y="486"/>
                          </a:lnTo>
                          <a:lnTo>
                            <a:pt x="69" y="486"/>
                          </a:lnTo>
                          <a:lnTo>
                            <a:pt x="69" y="486"/>
                          </a:lnTo>
                          <a:lnTo>
                            <a:pt x="69" y="486"/>
                          </a:lnTo>
                          <a:lnTo>
                            <a:pt x="69" y="486"/>
                          </a:lnTo>
                          <a:lnTo>
                            <a:pt x="69" y="480"/>
                          </a:lnTo>
                          <a:lnTo>
                            <a:pt x="69" y="480"/>
                          </a:lnTo>
                          <a:lnTo>
                            <a:pt x="69" y="480"/>
                          </a:lnTo>
                          <a:lnTo>
                            <a:pt x="75" y="480"/>
                          </a:lnTo>
                          <a:lnTo>
                            <a:pt x="75" y="480"/>
                          </a:lnTo>
                          <a:lnTo>
                            <a:pt x="75" y="480"/>
                          </a:lnTo>
                          <a:lnTo>
                            <a:pt x="75" y="480"/>
                          </a:lnTo>
                          <a:lnTo>
                            <a:pt x="75" y="480"/>
                          </a:lnTo>
                          <a:lnTo>
                            <a:pt x="81" y="480"/>
                          </a:lnTo>
                          <a:lnTo>
                            <a:pt x="81" y="480"/>
                          </a:lnTo>
                          <a:lnTo>
                            <a:pt x="81" y="480"/>
                          </a:lnTo>
                          <a:lnTo>
                            <a:pt x="81" y="480"/>
                          </a:lnTo>
                          <a:lnTo>
                            <a:pt x="81" y="480"/>
                          </a:lnTo>
                          <a:lnTo>
                            <a:pt x="81" y="480"/>
                          </a:lnTo>
                          <a:lnTo>
                            <a:pt x="87" y="480"/>
                          </a:lnTo>
                          <a:lnTo>
                            <a:pt x="87" y="480"/>
                          </a:lnTo>
                          <a:lnTo>
                            <a:pt x="87" y="480"/>
                          </a:lnTo>
                          <a:lnTo>
                            <a:pt x="87" y="480"/>
                          </a:lnTo>
                          <a:lnTo>
                            <a:pt x="87" y="480"/>
                          </a:lnTo>
                          <a:lnTo>
                            <a:pt x="87" y="480"/>
                          </a:lnTo>
                          <a:lnTo>
                            <a:pt x="87" y="480"/>
                          </a:lnTo>
                          <a:lnTo>
                            <a:pt x="93" y="474"/>
                          </a:lnTo>
                          <a:lnTo>
                            <a:pt x="93" y="474"/>
                          </a:lnTo>
                          <a:lnTo>
                            <a:pt x="93" y="474"/>
                          </a:lnTo>
                          <a:lnTo>
                            <a:pt x="93" y="474"/>
                          </a:lnTo>
                          <a:lnTo>
                            <a:pt x="93" y="474"/>
                          </a:lnTo>
                          <a:lnTo>
                            <a:pt x="100" y="474"/>
                          </a:lnTo>
                          <a:lnTo>
                            <a:pt x="100" y="474"/>
                          </a:lnTo>
                          <a:lnTo>
                            <a:pt x="100" y="474"/>
                          </a:lnTo>
                          <a:lnTo>
                            <a:pt x="100" y="474"/>
                          </a:lnTo>
                          <a:lnTo>
                            <a:pt x="100" y="474"/>
                          </a:lnTo>
                          <a:lnTo>
                            <a:pt x="100" y="474"/>
                          </a:lnTo>
                          <a:lnTo>
                            <a:pt x="106" y="474"/>
                          </a:lnTo>
                          <a:lnTo>
                            <a:pt x="106" y="468"/>
                          </a:lnTo>
                          <a:lnTo>
                            <a:pt x="106" y="468"/>
                          </a:lnTo>
                          <a:lnTo>
                            <a:pt x="106" y="468"/>
                          </a:lnTo>
                          <a:lnTo>
                            <a:pt x="106" y="468"/>
                          </a:lnTo>
                          <a:lnTo>
                            <a:pt x="106" y="468"/>
                          </a:lnTo>
                          <a:lnTo>
                            <a:pt x="106" y="468"/>
                          </a:lnTo>
                          <a:lnTo>
                            <a:pt x="112" y="468"/>
                          </a:lnTo>
                          <a:lnTo>
                            <a:pt x="112" y="468"/>
                          </a:lnTo>
                          <a:lnTo>
                            <a:pt x="112" y="462"/>
                          </a:lnTo>
                          <a:lnTo>
                            <a:pt x="112" y="462"/>
                          </a:lnTo>
                          <a:lnTo>
                            <a:pt x="112" y="462"/>
                          </a:lnTo>
                          <a:lnTo>
                            <a:pt x="112" y="462"/>
                          </a:lnTo>
                          <a:lnTo>
                            <a:pt x="118" y="462"/>
                          </a:lnTo>
                          <a:lnTo>
                            <a:pt x="118" y="462"/>
                          </a:lnTo>
                          <a:lnTo>
                            <a:pt x="118" y="462"/>
                          </a:lnTo>
                          <a:lnTo>
                            <a:pt x="118" y="462"/>
                          </a:lnTo>
                          <a:lnTo>
                            <a:pt x="118" y="456"/>
                          </a:lnTo>
                          <a:lnTo>
                            <a:pt x="118" y="456"/>
                          </a:lnTo>
                          <a:lnTo>
                            <a:pt x="125" y="456"/>
                          </a:lnTo>
                          <a:lnTo>
                            <a:pt x="125" y="456"/>
                          </a:lnTo>
                          <a:lnTo>
                            <a:pt x="125" y="456"/>
                          </a:lnTo>
                          <a:lnTo>
                            <a:pt x="125" y="456"/>
                          </a:lnTo>
                          <a:lnTo>
                            <a:pt x="125" y="456"/>
                          </a:lnTo>
                          <a:lnTo>
                            <a:pt x="125" y="450"/>
                          </a:lnTo>
                          <a:lnTo>
                            <a:pt x="131" y="450"/>
                          </a:lnTo>
                          <a:lnTo>
                            <a:pt x="131" y="450"/>
                          </a:lnTo>
                          <a:lnTo>
                            <a:pt x="131" y="450"/>
                          </a:lnTo>
                          <a:lnTo>
                            <a:pt x="131" y="450"/>
                          </a:lnTo>
                          <a:lnTo>
                            <a:pt x="131" y="444"/>
                          </a:lnTo>
                          <a:lnTo>
                            <a:pt x="137" y="444"/>
                          </a:lnTo>
                          <a:lnTo>
                            <a:pt x="137" y="444"/>
                          </a:lnTo>
                          <a:lnTo>
                            <a:pt x="137" y="444"/>
                          </a:lnTo>
                          <a:lnTo>
                            <a:pt x="137" y="444"/>
                          </a:lnTo>
                          <a:lnTo>
                            <a:pt x="137" y="438"/>
                          </a:lnTo>
                          <a:lnTo>
                            <a:pt x="137" y="438"/>
                          </a:lnTo>
                          <a:lnTo>
                            <a:pt x="143" y="438"/>
                          </a:lnTo>
                          <a:lnTo>
                            <a:pt x="143" y="438"/>
                          </a:lnTo>
                          <a:lnTo>
                            <a:pt x="143" y="438"/>
                          </a:lnTo>
                          <a:lnTo>
                            <a:pt x="143" y="432"/>
                          </a:lnTo>
                          <a:lnTo>
                            <a:pt x="143" y="432"/>
                          </a:lnTo>
                          <a:lnTo>
                            <a:pt x="143" y="432"/>
                          </a:lnTo>
                          <a:lnTo>
                            <a:pt x="143" y="432"/>
                          </a:lnTo>
                          <a:lnTo>
                            <a:pt x="150" y="432"/>
                          </a:lnTo>
                          <a:lnTo>
                            <a:pt x="150" y="426"/>
                          </a:lnTo>
                          <a:lnTo>
                            <a:pt x="150" y="426"/>
                          </a:lnTo>
                          <a:lnTo>
                            <a:pt x="150" y="426"/>
                          </a:lnTo>
                          <a:lnTo>
                            <a:pt x="150" y="420"/>
                          </a:lnTo>
                          <a:lnTo>
                            <a:pt x="156" y="420"/>
                          </a:lnTo>
                          <a:lnTo>
                            <a:pt x="156" y="420"/>
                          </a:lnTo>
                          <a:lnTo>
                            <a:pt x="156" y="414"/>
                          </a:lnTo>
                          <a:lnTo>
                            <a:pt x="156" y="414"/>
                          </a:lnTo>
                          <a:lnTo>
                            <a:pt x="156" y="408"/>
                          </a:lnTo>
                          <a:lnTo>
                            <a:pt x="156" y="408"/>
                          </a:lnTo>
                          <a:lnTo>
                            <a:pt x="156" y="402"/>
                          </a:lnTo>
                          <a:lnTo>
                            <a:pt x="162" y="402"/>
                          </a:lnTo>
                          <a:lnTo>
                            <a:pt x="162" y="396"/>
                          </a:lnTo>
                          <a:lnTo>
                            <a:pt x="162" y="396"/>
                          </a:lnTo>
                          <a:lnTo>
                            <a:pt x="162" y="390"/>
                          </a:lnTo>
                          <a:lnTo>
                            <a:pt x="162" y="384"/>
                          </a:lnTo>
                          <a:lnTo>
                            <a:pt x="168" y="384"/>
                          </a:lnTo>
                          <a:lnTo>
                            <a:pt x="168" y="378"/>
                          </a:lnTo>
                          <a:lnTo>
                            <a:pt x="168" y="378"/>
                          </a:lnTo>
                          <a:lnTo>
                            <a:pt x="168" y="366"/>
                          </a:lnTo>
                          <a:lnTo>
                            <a:pt x="168" y="366"/>
                          </a:lnTo>
                          <a:lnTo>
                            <a:pt x="168" y="360"/>
                          </a:lnTo>
                          <a:lnTo>
                            <a:pt x="175" y="360"/>
                          </a:lnTo>
                          <a:lnTo>
                            <a:pt x="175" y="354"/>
                          </a:lnTo>
                          <a:lnTo>
                            <a:pt x="175" y="348"/>
                          </a:lnTo>
                          <a:lnTo>
                            <a:pt x="175" y="348"/>
                          </a:lnTo>
                          <a:lnTo>
                            <a:pt x="175" y="342"/>
                          </a:lnTo>
                          <a:lnTo>
                            <a:pt x="175" y="342"/>
                          </a:lnTo>
                          <a:lnTo>
                            <a:pt x="181" y="336"/>
                          </a:lnTo>
                          <a:lnTo>
                            <a:pt x="181" y="330"/>
                          </a:lnTo>
                          <a:lnTo>
                            <a:pt x="181" y="330"/>
                          </a:lnTo>
                          <a:lnTo>
                            <a:pt x="181" y="324"/>
                          </a:lnTo>
                          <a:lnTo>
                            <a:pt x="181" y="318"/>
                          </a:lnTo>
                          <a:lnTo>
                            <a:pt x="181" y="318"/>
                          </a:lnTo>
                          <a:lnTo>
                            <a:pt x="181" y="312"/>
                          </a:lnTo>
                          <a:lnTo>
                            <a:pt x="187" y="306"/>
                          </a:lnTo>
                          <a:lnTo>
                            <a:pt x="187" y="306"/>
                          </a:lnTo>
                          <a:lnTo>
                            <a:pt x="187" y="300"/>
                          </a:lnTo>
                          <a:lnTo>
                            <a:pt x="187" y="300"/>
                          </a:lnTo>
                          <a:lnTo>
                            <a:pt x="187" y="294"/>
                          </a:lnTo>
                          <a:lnTo>
                            <a:pt x="193" y="288"/>
                          </a:lnTo>
                          <a:lnTo>
                            <a:pt x="193" y="282"/>
                          </a:lnTo>
                          <a:lnTo>
                            <a:pt x="193" y="276"/>
                          </a:lnTo>
                          <a:lnTo>
                            <a:pt x="193" y="276"/>
                          </a:lnTo>
                          <a:lnTo>
                            <a:pt x="193" y="270"/>
                          </a:lnTo>
                          <a:lnTo>
                            <a:pt x="193" y="264"/>
                          </a:lnTo>
                          <a:lnTo>
                            <a:pt x="200" y="258"/>
                          </a:lnTo>
                          <a:lnTo>
                            <a:pt x="200" y="258"/>
                          </a:lnTo>
                          <a:lnTo>
                            <a:pt x="200" y="252"/>
                          </a:lnTo>
                          <a:lnTo>
                            <a:pt x="200" y="252"/>
                          </a:lnTo>
                          <a:lnTo>
                            <a:pt x="200" y="246"/>
                          </a:lnTo>
                          <a:lnTo>
                            <a:pt x="200" y="240"/>
                          </a:lnTo>
                          <a:lnTo>
                            <a:pt x="206" y="234"/>
                          </a:lnTo>
                          <a:lnTo>
                            <a:pt x="206" y="228"/>
                          </a:lnTo>
                          <a:lnTo>
                            <a:pt x="206" y="228"/>
                          </a:lnTo>
                          <a:lnTo>
                            <a:pt x="206" y="222"/>
                          </a:lnTo>
                          <a:lnTo>
                            <a:pt x="206" y="216"/>
                          </a:lnTo>
                          <a:lnTo>
                            <a:pt x="206" y="216"/>
                          </a:lnTo>
                          <a:lnTo>
                            <a:pt x="212" y="210"/>
                          </a:lnTo>
                          <a:lnTo>
                            <a:pt x="212" y="204"/>
                          </a:lnTo>
                          <a:lnTo>
                            <a:pt x="212" y="198"/>
                          </a:lnTo>
                          <a:lnTo>
                            <a:pt x="212" y="198"/>
                          </a:lnTo>
                          <a:lnTo>
                            <a:pt x="212" y="192"/>
                          </a:lnTo>
                          <a:lnTo>
                            <a:pt x="212" y="186"/>
                          </a:lnTo>
                          <a:lnTo>
                            <a:pt x="212" y="180"/>
                          </a:lnTo>
                          <a:lnTo>
                            <a:pt x="218" y="180"/>
                          </a:lnTo>
                          <a:lnTo>
                            <a:pt x="218" y="174"/>
                          </a:lnTo>
                          <a:lnTo>
                            <a:pt x="218" y="168"/>
                          </a:lnTo>
                          <a:lnTo>
                            <a:pt x="218" y="168"/>
                          </a:lnTo>
                          <a:lnTo>
                            <a:pt x="218" y="162"/>
                          </a:lnTo>
                          <a:lnTo>
                            <a:pt x="218" y="156"/>
                          </a:lnTo>
                          <a:lnTo>
                            <a:pt x="225" y="150"/>
                          </a:lnTo>
                          <a:lnTo>
                            <a:pt x="225" y="144"/>
                          </a:lnTo>
                          <a:lnTo>
                            <a:pt x="225" y="138"/>
                          </a:lnTo>
                          <a:lnTo>
                            <a:pt x="225" y="138"/>
                          </a:lnTo>
                          <a:lnTo>
                            <a:pt x="225" y="132"/>
                          </a:lnTo>
                          <a:lnTo>
                            <a:pt x="225" y="126"/>
                          </a:lnTo>
                          <a:lnTo>
                            <a:pt x="231" y="120"/>
                          </a:lnTo>
                          <a:lnTo>
                            <a:pt x="231" y="114"/>
                          </a:lnTo>
                          <a:lnTo>
                            <a:pt x="231" y="108"/>
                          </a:lnTo>
                          <a:lnTo>
                            <a:pt x="231" y="108"/>
                          </a:lnTo>
                          <a:lnTo>
                            <a:pt x="231" y="102"/>
                          </a:lnTo>
                          <a:lnTo>
                            <a:pt x="231" y="96"/>
                          </a:lnTo>
                          <a:lnTo>
                            <a:pt x="237" y="90"/>
                          </a:lnTo>
                          <a:lnTo>
                            <a:pt x="237" y="90"/>
                          </a:lnTo>
                          <a:lnTo>
                            <a:pt x="237" y="90"/>
                          </a:lnTo>
                          <a:lnTo>
                            <a:pt x="237" y="90"/>
                          </a:lnTo>
                          <a:lnTo>
                            <a:pt x="237" y="90"/>
                          </a:lnTo>
                          <a:lnTo>
                            <a:pt x="243" y="96"/>
                          </a:lnTo>
                          <a:lnTo>
                            <a:pt x="243" y="102"/>
                          </a:lnTo>
                          <a:lnTo>
                            <a:pt x="243" y="108"/>
                          </a:lnTo>
                          <a:lnTo>
                            <a:pt x="243" y="108"/>
                          </a:lnTo>
                          <a:lnTo>
                            <a:pt x="243" y="114"/>
                          </a:lnTo>
                          <a:lnTo>
                            <a:pt x="243" y="120"/>
                          </a:lnTo>
                          <a:lnTo>
                            <a:pt x="243" y="126"/>
                          </a:lnTo>
                          <a:lnTo>
                            <a:pt x="249" y="132"/>
                          </a:lnTo>
                          <a:lnTo>
                            <a:pt x="249" y="138"/>
                          </a:lnTo>
                          <a:lnTo>
                            <a:pt x="249" y="144"/>
                          </a:lnTo>
                          <a:lnTo>
                            <a:pt x="249" y="150"/>
                          </a:lnTo>
                          <a:lnTo>
                            <a:pt x="249" y="156"/>
                          </a:lnTo>
                          <a:lnTo>
                            <a:pt x="249" y="162"/>
                          </a:lnTo>
                          <a:lnTo>
                            <a:pt x="256" y="168"/>
                          </a:lnTo>
                          <a:lnTo>
                            <a:pt x="256" y="174"/>
                          </a:lnTo>
                          <a:lnTo>
                            <a:pt x="256" y="174"/>
                          </a:lnTo>
                          <a:lnTo>
                            <a:pt x="256" y="180"/>
                          </a:lnTo>
                          <a:lnTo>
                            <a:pt x="256" y="186"/>
                          </a:lnTo>
                          <a:lnTo>
                            <a:pt x="256" y="192"/>
                          </a:lnTo>
                          <a:lnTo>
                            <a:pt x="262" y="198"/>
                          </a:lnTo>
                          <a:lnTo>
                            <a:pt x="262" y="210"/>
                          </a:lnTo>
                          <a:lnTo>
                            <a:pt x="262" y="216"/>
                          </a:lnTo>
                          <a:lnTo>
                            <a:pt x="262" y="216"/>
                          </a:lnTo>
                          <a:lnTo>
                            <a:pt x="262" y="222"/>
                          </a:lnTo>
                          <a:lnTo>
                            <a:pt x="268" y="228"/>
                          </a:lnTo>
                          <a:lnTo>
                            <a:pt x="268" y="234"/>
                          </a:lnTo>
                          <a:lnTo>
                            <a:pt x="268" y="240"/>
                          </a:lnTo>
                          <a:lnTo>
                            <a:pt x="268" y="246"/>
                          </a:lnTo>
                          <a:lnTo>
                            <a:pt x="268" y="252"/>
                          </a:lnTo>
                          <a:lnTo>
                            <a:pt x="268" y="252"/>
                          </a:lnTo>
                          <a:lnTo>
                            <a:pt x="268" y="258"/>
                          </a:lnTo>
                          <a:lnTo>
                            <a:pt x="274" y="264"/>
                          </a:lnTo>
                          <a:lnTo>
                            <a:pt x="274" y="270"/>
                          </a:lnTo>
                          <a:lnTo>
                            <a:pt x="274" y="276"/>
                          </a:lnTo>
                          <a:lnTo>
                            <a:pt x="274" y="282"/>
                          </a:lnTo>
                          <a:lnTo>
                            <a:pt x="274" y="282"/>
                          </a:lnTo>
                          <a:lnTo>
                            <a:pt x="274" y="294"/>
                          </a:lnTo>
                          <a:lnTo>
                            <a:pt x="281" y="294"/>
                          </a:lnTo>
                          <a:lnTo>
                            <a:pt x="281" y="300"/>
                          </a:lnTo>
                          <a:lnTo>
                            <a:pt x="281" y="306"/>
                          </a:lnTo>
                          <a:lnTo>
                            <a:pt x="281" y="312"/>
                          </a:lnTo>
                          <a:lnTo>
                            <a:pt x="281" y="318"/>
                          </a:lnTo>
                          <a:lnTo>
                            <a:pt x="281" y="324"/>
                          </a:lnTo>
                          <a:lnTo>
                            <a:pt x="287" y="324"/>
                          </a:lnTo>
                          <a:lnTo>
                            <a:pt x="287" y="330"/>
                          </a:lnTo>
                          <a:lnTo>
                            <a:pt x="287" y="336"/>
                          </a:lnTo>
                          <a:lnTo>
                            <a:pt x="287" y="342"/>
                          </a:lnTo>
                          <a:lnTo>
                            <a:pt x="287" y="348"/>
                          </a:lnTo>
                          <a:lnTo>
                            <a:pt x="287" y="348"/>
                          </a:lnTo>
                          <a:lnTo>
                            <a:pt x="293" y="354"/>
                          </a:lnTo>
                          <a:lnTo>
                            <a:pt x="293" y="360"/>
                          </a:lnTo>
                          <a:lnTo>
                            <a:pt x="293" y="372"/>
                          </a:lnTo>
                          <a:lnTo>
                            <a:pt x="293" y="372"/>
                          </a:lnTo>
                          <a:lnTo>
                            <a:pt x="293" y="378"/>
                          </a:lnTo>
                          <a:lnTo>
                            <a:pt x="299" y="384"/>
                          </a:lnTo>
                          <a:lnTo>
                            <a:pt x="299" y="390"/>
                          </a:lnTo>
                          <a:lnTo>
                            <a:pt x="299" y="390"/>
                          </a:lnTo>
                          <a:lnTo>
                            <a:pt x="299" y="396"/>
                          </a:lnTo>
                          <a:lnTo>
                            <a:pt x="299" y="402"/>
                          </a:lnTo>
                          <a:lnTo>
                            <a:pt x="299" y="408"/>
                          </a:lnTo>
                          <a:lnTo>
                            <a:pt x="299" y="408"/>
                          </a:lnTo>
                          <a:lnTo>
                            <a:pt x="306" y="414"/>
                          </a:lnTo>
                          <a:lnTo>
                            <a:pt x="306" y="420"/>
                          </a:lnTo>
                          <a:lnTo>
                            <a:pt x="306" y="426"/>
                          </a:lnTo>
                          <a:lnTo>
                            <a:pt x="306" y="426"/>
                          </a:lnTo>
                          <a:lnTo>
                            <a:pt x="306" y="432"/>
                          </a:lnTo>
                          <a:lnTo>
                            <a:pt x="306" y="438"/>
                          </a:lnTo>
                          <a:lnTo>
                            <a:pt x="312" y="444"/>
                          </a:lnTo>
                          <a:lnTo>
                            <a:pt x="312" y="450"/>
                          </a:lnTo>
                          <a:lnTo>
                            <a:pt x="312" y="450"/>
                          </a:lnTo>
                          <a:lnTo>
                            <a:pt x="312" y="456"/>
                          </a:lnTo>
                          <a:lnTo>
                            <a:pt x="312" y="462"/>
                          </a:lnTo>
                          <a:lnTo>
                            <a:pt x="312" y="462"/>
                          </a:lnTo>
                          <a:lnTo>
                            <a:pt x="318" y="468"/>
                          </a:lnTo>
                          <a:lnTo>
                            <a:pt x="318" y="480"/>
                          </a:lnTo>
                          <a:lnTo>
                            <a:pt x="318" y="480"/>
                          </a:lnTo>
                          <a:lnTo>
                            <a:pt x="318" y="486"/>
                          </a:lnTo>
                          <a:lnTo>
                            <a:pt x="318" y="492"/>
                          </a:lnTo>
                          <a:lnTo>
                            <a:pt x="318" y="492"/>
                          </a:lnTo>
                          <a:lnTo>
                            <a:pt x="324" y="498"/>
                          </a:lnTo>
                          <a:lnTo>
                            <a:pt x="324" y="498"/>
                          </a:lnTo>
                          <a:lnTo>
                            <a:pt x="324" y="504"/>
                          </a:lnTo>
                          <a:lnTo>
                            <a:pt x="324" y="510"/>
                          </a:lnTo>
                          <a:lnTo>
                            <a:pt x="324" y="510"/>
                          </a:lnTo>
                          <a:lnTo>
                            <a:pt x="324" y="516"/>
                          </a:lnTo>
                          <a:lnTo>
                            <a:pt x="331" y="522"/>
                          </a:lnTo>
                          <a:lnTo>
                            <a:pt x="331" y="528"/>
                          </a:lnTo>
                          <a:lnTo>
                            <a:pt x="331" y="528"/>
                          </a:lnTo>
                          <a:lnTo>
                            <a:pt x="331" y="534"/>
                          </a:lnTo>
                          <a:lnTo>
                            <a:pt x="331" y="534"/>
                          </a:lnTo>
                          <a:lnTo>
                            <a:pt x="331" y="540"/>
                          </a:lnTo>
                          <a:lnTo>
                            <a:pt x="337" y="546"/>
                          </a:lnTo>
                          <a:lnTo>
                            <a:pt x="337" y="546"/>
                          </a:lnTo>
                          <a:lnTo>
                            <a:pt x="337" y="552"/>
                          </a:lnTo>
                          <a:lnTo>
                            <a:pt x="337" y="558"/>
                          </a:lnTo>
                          <a:lnTo>
                            <a:pt x="337" y="558"/>
                          </a:lnTo>
                          <a:lnTo>
                            <a:pt x="337" y="564"/>
                          </a:lnTo>
                          <a:lnTo>
                            <a:pt x="343" y="564"/>
                          </a:lnTo>
                          <a:lnTo>
                            <a:pt x="343" y="570"/>
                          </a:lnTo>
                          <a:lnTo>
                            <a:pt x="343" y="576"/>
                          </a:lnTo>
                          <a:lnTo>
                            <a:pt x="343" y="576"/>
                          </a:lnTo>
                          <a:lnTo>
                            <a:pt x="343" y="582"/>
                          </a:lnTo>
                          <a:lnTo>
                            <a:pt x="343" y="582"/>
                          </a:lnTo>
                          <a:lnTo>
                            <a:pt x="349" y="588"/>
                          </a:lnTo>
                          <a:lnTo>
                            <a:pt x="349" y="588"/>
                          </a:lnTo>
                          <a:lnTo>
                            <a:pt x="349" y="594"/>
                          </a:lnTo>
                          <a:lnTo>
                            <a:pt x="349" y="600"/>
                          </a:lnTo>
                          <a:lnTo>
                            <a:pt x="349" y="600"/>
                          </a:lnTo>
                          <a:lnTo>
                            <a:pt x="349" y="606"/>
                          </a:lnTo>
                          <a:lnTo>
                            <a:pt x="356" y="606"/>
                          </a:lnTo>
                          <a:lnTo>
                            <a:pt x="356" y="612"/>
                          </a:lnTo>
                          <a:lnTo>
                            <a:pt x="356" y="618"/>
                          </a:lnTo>
                          <a:lnTo>
                            <a:pt x="356" y="618"/>
                          </a:lnTo>
                          <a:lnTo>
                            <a:pt x="356" y="624"/>
                          </a:lnTo>
                          <a:lnTo>
                            <a:pt x="356" y="624"/>
                          </a:lnTo>
                          <a:lnTo>
                            <a:pt x="362" y="630"/>
                          </a:lnTo>
                          <a:lnTo>
                            <a:pt x="362" y="630"/>
                          </a:lnTo>
                          <a:lnTo>
                            <a:pt x="362" y="636"/>
                          </a:lnTo>
                          <a:lnTo>
                            <a:pt x="362" y="636"/>
                          </a:lnTo>
                          <a:lnTo>
                            <a:pt x="362" y="642"/>
                          </a:lnTo>
                          <a:lnTo>
                            <a:pt x="362" y="642"/>
                          </a:lnTo>
                          <a:lnTo>
                            <a:pt x="368" y="648"/>
                          </a:lnTo>
                          <a:lnTo>
                            <a:pt x="368" y="648"/>
                          </a:lnTo>
                          <a:lnTo>
                            <a:pt x="368" y="654"/>
                          </a:lnTo>
                          <a:lnTo>
                            <a:pt x="368" y="660"/>
                          </a:lnTo>
                          <a:lnTo>
                            <a:pt x="368" y="660"/>
                          </a:lnTo>
                          <a:lnTo>
                            <a:pt x="368" y="666"/>
                          </a:lnTo>
                          <a:lnTo>
                            <a:pt x="374" y="666"/>
                          </a:lnTo>
                          <a:lnTo>
                            <a:pt x="374" y="672"/>
                          </a:lnTo>
                          <a:lnTo>
                            <a:pt x="374" y="672"/>
                          </a:lnTo>
                          <a:lnTo>
                            <a:pt x="374" y="678"/>
                          </a:lnTo>
                          <a:lnTo>
                            <a:pt x="374" y="678"/>
                          </a:lnTo>
                          <a:lnTo>
                            <a:pt x="374" y="684"/>
                          </a:lnTo>
                          <a:lnTo>
                            <a:pt x="381" y="684"/>
                          </a:lnTo>
                          <a:lnTo>
                            <a:pt x="381" y="690"/>
                          </a:lnTo>
                          <a:lnTo>
                            <a:pt x="381" y="690"/>
                          </a:lnTo>
                          <a:lnTo>
                            <a:pt x="381" y="696"/>
                          </a:lnTo>
                          <a:lnTo>
                            <a:pt x="381" y="696"/>
                          </a:lnTo>
                          <a:lnTo>
                            <a:pt x="381" y="702"/>
                          </a:lnTo>
                          <a:lnTo>
                            <a:pt x="387" y="702"/>
                          </a:lnTo>
                          <a:lnTo>
                            <a:pt x="387" y="702"/>
                          </a:lnTo>
                          <a:lnTo>
                            <a:pt x="387" y="708"/>
                          </a:lnTo>
                          <a:lnTo>
                            <a:pt x="387" y="714"/>
                          </a:lnTo>
                          <a:lnTo>
                            <a:pt x="387" y="714"/>
                          </a:lnTo>
                          <a:lnTo>
                            <a:pt x="387" y="720"/>
                          </a:lnTo>
                          <a:lnTo>
                            <a:pt x="393" y="720"/>
                          </a:lnTo>
                          <a:lnTo>
                            <a:pt x="393" y="720"/>
                          </a:lnTo>
                          <a:lnTo>
                            <a:pt x="393" y="726"/>
                          </a:lnTo>
                          <a:lnTo>
                            <a:pt x="393" y="726"/>
                          </a:lnTo>
                          <a:lnTo>
                            <a:pt x="393" y="732"/>
                          </a:lnTo>
                          <a:lnTo>
                            <a:pt x="393" y="732"/>
                          </a:lnTo>
                          <a:lnTo>
                            <a:pt x="399" y="738"/>
                          </a:lnTo>
                          <a:lnTo>
                            <a:pt x="399" y="738"/>
                          </a:lnTo>
                          <a:lnTo>
                            <a:pt x="399" y="744"/>
                          </a:lnTo>
                          <a:lnTo>
                            <a:pt x="399" y="744"/>
                          </a:lnTo>
                          <a:lnTo>
                            <a:pt x="399" y="744"/>
                          </a:lnTo>
                          <a:lnTo>
                            <a:pt x="399" y="750"/>
                          </a:lnTo>
                          <a:lnTo>
                            <a:pt x="405" y="750"/>
                          </a:lnTo>
                          <a:lnTo>
                            <a:pt x="405" y="750"/>
                          </a:lnTo>
                          <a:lnTo>
                            <a:pt x="405" y="750"/>
                          </a:lnTo>
                          <a:lnTo>
                            <a:pt x="405" y="750"/>
                          </a:lnTo>
                          <a:lnTo>
                            <a:pt x="405" y="750"/>
                          </a:lnTo>
                          <a:lnTo>
                            <a:pt x="405" y="744"/>
                          </a:lnTo>
                          <a:lnTo>
                            <a:pt x="412" y="744"/>
                          </a:lnTo>
                          <a:lnTo>
                            <a:pt x="412" y="738"/>
                          </a:lnTo>
                          <a:lnTo>
                            <a:pt x="412" y="738"/>
                          </a:lnTo>
                          <a:lnTo>
                            <a:pt x="412" y="732"/>
                          </a:lnTo>
                          <a:lnTo>
                            <a:pt x="412" y="732"/>
                          </a:lnTo>
                          <a:lnTo>
                            <a:pt x="412" y="726"/>
                          </a:lnTo>
                          <a:lnTo>
                            <a:pt x="418" y="720"/>
                          </a:lnTo>
                          <a:lnTo>
                            <a:pt x="418" y="720"/>
                          </a:lnTo>
                          <a:lnTo>
                            <a:pt x="418" y="720"/>
                          </a:lnTo>
                          <a:lnTo>
                            <a:pt x="418" y="714"/>
                          </a:lnTo>
                          <a:lnTo>
                            <a:pt x="418" y="714"/>
                          </a:lnTo>
                          <a:lnTo>
                            <a:pt x="418" y="708"/>
                          </a:lnTo>
                          <a:lnTo>
                            <a:pt x="424" y="708"/>
                          </a:lnTo>
                          <a:lnTo>
                            <a:pt x="424" y="702"/>
                          </a:lnTo>
                          <a:lnTo>
                            <a:pt x="424" y="702"/>
                          </a:lnTo>
                          <a:lnTo>
                            <a:pt x="424" y="696"/>
                          </a:lnTo>
                          <a:lnTo>
                            <a:pt x="424" y="690"/>
                          </a:lnTo>
                          <a:lnTo>
                            <a:pt x="424" y="690"/>
                          </a:lnTo>
                          <a:lnTo>
                            <a:pt x="430" y="684"/>
                          </a:lnTo>
                          <a:lnTo>
                            <a:pt x="430" y="684"/>
                          </a:lnTo>
                          <a:lnTo>
                            <a:pt x="430" y="678"/>
                          </a:lnTo>
                          <a:lnTo>
                            <a:pt x="430" y="678"/>
                          </a:lnTo>
                          <a:lnTo>
                            <a:pt x="430" y="672"/>
                          </a:lnTo>
                          <a:lnTo>
                            <a:pt x="430" y="666"/>
                          </a:lnTo>
                          <a:lnTo>
                            <a:pt x="437" y="666"/>
                          </a:lnTo>
                          <a:lnTo>
                            <a:pt x="437" y="660"/>
                          </a:lnTo>
                          <a:lnTo>
                            <a:pt x="437" y="660"/>
                          </a:lnTo>
                          <a:lnTo>
                            <a:pt x="437" y="654"/>
                          </a:lnTo>
                          <a:lnTo>
                            <a:pt x="437" y="654"/>
                          </a:lnTo>
                          <a:lnTo>
                            <a:pt x="437" y="648"/>
                          </a:lnTo>
                          <a:lnTo>
                            <a:pt x="443" y="642"/>
                          </a:lnTo>
                          <a:lnTo>
                            <a:pt x="443" y="642"/>
                          </a:lnTo>
                          <a:lnTo>
                            <a:pt x="443" y="636"/>
                          </a:lnTo>
                          <a:lnTo>
                            <a:pt x="443" y="630"/>
                          </a:lnTo>
                          <a:lnTo>
                            <a:pt x="443" y="630"/>
                          </a:lnTo>
                          <a:lnTo>
                            <a:pt x="443" y="624"/>
                          </a:lnTo>
                          <a:lnTo>
                            <a:pt x="449" y="624"/>
                          </a:lnTo>
                          <a:lnTo>
                            <a:pt x="449" y="618"/>
                          </a:lnTo>
                          <a:lnTo>
                            <a:pt x="449" y="612"/>
                          </a:lnTo>
                          <a:lnTo>
                            <a:pt x="449" y="612"/>
                          </a:lnTo>
                          <a:lnTo>
                            <a:pt x="449" y="606"/>
                          </a:lnTo>
                          <a:lnTo>
                            <a:pt x="449" y="606"/>
                          </a:lnTo>
                          <a:lnTo>
                            <a:pt x="449" y="600"/>
                          </a:lnTo>
                          <a:lnTo>
                            <a:pt x="455" y="600"/>
                          </a:lnTo>
                          <a:lnTo>
                            <a:pt x="455" y="594"/>
                          </a:lnTo>
                          <a:lnTo>
                            <a:pt x="455" y="588"/>
                          </a:lnTo>
                          <a:lnTo>
                            <a:pt x="455" y="582"/>
                          </a:lnTo>
                          <a:lnTo>
                            <a:pt x="455" y="582"/>
                          </a:lnTo>
                          <a:lnTo>
                            <a:pt x="462" y="576"/>
                          </a:lnTo>
                          <a:lnTo>
                            <a:pt x="462" y="570"/>
                          </a:lnTo>
                          <a:lnTo>
                            <a:pt x="462" y="570"/>
                          </a:lnTo>
                          <a:lnTo>
                            <a:pt x="462" y="564"/>
                          </a:lnTo>
                          <a:lnTo>
                            <a:pt x="462" y="558"/>
                          </a:lnTo>
                          <a:lnTo>
                            <a:pt x="462" y="558"/>
                          </a:lnTo>
                          <a:lnTo>
                            <a:pt x="468" y="552"/>
                          </a:lnTo>
                          <a:lnTo>
                            <a:pt x="468" y="552"/>
                          </a:lnTo>
                          <a:lnTo>
                            <a:pt x="468" y="546"/>
                          </a:lnTo>
                          <a:lnTo>
                            <a:pt x="468" y="540"/>
                          </a:lnTo>
                          <a:lnTo>
                            <a:pt x="468" y="540"/>
                          </a:lnTo>
                          <a:lnTo>
                            <a:pt x="468" y="534"/>
                          </a:lnTo>
                          <a:lnTo>
                            <a:pt x="474" y="528"/>
                          </a:lnTo>
                          <a:lnTo>
                            <a:pt x="474" y="528"/>
                          </a:lnTo>
                          <a:lnTo>
                            <a:pt x="474" y="522"/>
                          </a:lnTo>
                          <a:lnTo>
                            <a:pt x="474" y="516"/>
                          </a:lnTo>
                          <a:lnTo>
                            <a:pt x="474" y="516"/>
                          </a:lnTo>
                          <a:lnTo>
                            <a:pt x="474" y="510"/>
                          </a:lnTo>
                          <a:lnTo>
                            <a:pt x="480" y="504"/>
                          </a:lnTo>
                          <a:lnTo>
                            <a:pt x="480" y="498"/>
                          </a:lnTo>
                          <a:lnTo>
                            <a:pt x="480" y="498"/>
                          </a:lnTo>
                          <a:lnTo>
                            <a:pt x="480" y="492"/>
                          </a:lnTo>
                          <a:lnTo>
                            <a:pt x="480" y="486"/>
                          </a:lnTo>
                          <a:lnTo>
                            <a:pt x="480" y="480"/>
                          </a:lnTo>
                          <a:lnTo>
                            <a:pt x="487" y="474"/>
                          </a:lnTo>
                          <a:lnTo>
                            <a:pt x="487" y="474"/>
                          </a:lnTo>
                          <a:lnTo>
                            <a:pt x="487" y="468"/>
                          </a:lnTo>
                          <a:lnTo>
                            <a:pt x="487" y="462"/>
                          </a:lnTo>
                          <a:lnTo>
                            <a:pt x="487" y="462"/>
                          </a:lnTo>
                          <a:lnTo>
                            <a:pt x="487" y="456"/>
                          </a:lnTo>
                          <a:lnTo>
                            <a:pt x="493" y="450"/>
                          </a:lnTo>
                          <a:lnTo>
                            <a:pt x="493" y="444"/>
                          </a:lnTo>
                          <a:lnTo>
                            <a:pt x="493" y="438"/>
                          </a:lnTo>
                          <a:lnTo>
                            <a:pt x="493" y="432"/>
                          </a:lnTo>
                          <a:lnTo>
                            <a:pt x="493" y="420"/>
                          </a:lnTo>
                          <a:lnTo>
                            <a:pt x="493" y="414"/>
                          </a:lnTo>
                          <a:lnTo>
                            <a:pt x="499" y="408"/>
                          </a:lnTo>
                          <a:lnTo>
                            <a:pt x="499" y="402"/>
                          </a:lnTo>
                          <a:lnTo>
                            <a:pt x="499" y="396"/>
                          </a:lnTo>
                          <a:lnTo>
                            <a:pt x="499" y="390"/>
                          </a:lnTo>
                          <a:lnTo>
                            <a:pt x="499" y="384"/>
                          </a:lnTo>
                          <a:lnTo>
                            <a:pt x="499" y="384"/>
                          </a:lnTo>
                          <a:lnTo>
                            <a:pt x="499" y="378"/>
                          </a:lnTo>
                          <a:lnTo>
                            <a:pt x="505" y="378"/>
                          </a:lnTo>
                          <a:lnTo>
                            <a:pt x="505" y="378"/>
                          </a:lnTo>
                          <a:lnTo>
                            <a:pt x="505" y="378"/>
                          </a:lnTo>
                          <a:lnTo>
                            <a:pt x="505" y="378"/>
                          </a:lnTo>
                          <a:lnTo>
                            <a:pt x="505" y="378"/>
                          </a:lnTo>
                          <a:lnTo>
                            <a:pt x="512" y="384"/>
                          </a:lnTo>
                          <a:lnTo>
                            <a:pt x="512" y="384"/>
                          </a:lnTo>
                          <a:lnTo>
                            <a:pt x="512" y="390"/>
                          </a:lnTo>
                          <a:lnTo>
                            <a:pt x="512" y="396"/>
                          </a:lnTo>
                          <a:lnTo>
                            <a:pt x="512" y="402"/>
                          </a:lnTo>
                          <a:lnTo>
                            <a:pt x="512" y="408"/>
                          </a:lnTo>
                          <a:lnTo>
                            <a:pt x="512" y="414"/>
                          </a:lnTo>
                          <a:lnTo>
                            <a:pt x="518" y="420"/>
                          </a:lnTo>
                          <a:lnTo>
                            <a:pt x="518" y="432"/>
                          </a:lnTo>
                          <a:lnTo>
                            <a:pt x="518" y="438"/>
                          </a:lnTo>
                          <a:lnTo>
                            <a:pt x="518" y="444"/>
                          </a:lnTo>
                          <a:lnTo>
                            <a:pt x="518" y="450"/>
                          </a:lnTo>
                          <a:lnTo>
                            <a:pt x="524" y="450"/>
                          </a:lnTo>
                          <a:lnTo>
                            <a:pt x="524" y="456"/>
                          </a:lnTo>
                          <a:lnTo>
                            <a:pt x="524" y="462"/>
                          </a:lnTo>
                          <a:lnTo>
                            <a:pt x="524" y="462"/>
                          </a:lnTo>
                          <a:lnTo>
                            <a:pt x="524" y="468"/>
                          </a:lnTo>
                          <a:lnTo>
                            <a:pt x="524" y="474"/>
                          </a:lnTo>
                          <a:lnTo>
                            <a:pt x="524" y="474"/>
                          </a:lnTo>
                          <a:lnTo>
                            <a:pt x="530" y="480"/>
                          </a:lnTo>
                          <a:lnTo>
                            <a:pt x="530" y="486"/>
                          </a:lnTo>
                          <a:lnTo>
                            <a:pt x="530" y="486"/>
                          </a:lnTo>
                          <a:lnTo>
                            <a:pt x="530" y="492"/>
                          </a:lnTo>
                          <a:lnTo>
                            <a:pt x="530" y="492"/>
                          </a:lnTo>
                          <a:lnTo>
                            <a:pt x="530" y="498"/>
                          </a:lnTo>
                          <a:lnTo>
                            <a:pt x="536" y="498"/>
                          </a:lnTo>
                          <a:lnTo>
                            <a:pt x="536" y="504"/>
                          </a:lnTo>
                          <a:lnTo>
                            <a:pt x="536" y="504"/>
                          </a:lnTo>
                          <a:lnTo>
                            <a:pt x="536" y="510"/>
                          </a:lnTo>
                          <a:lnTo>
                            <a:pt x="536" y="510"/>
                          </a:lnTo>
                          <a:lnTo>
                            <a:pt x="543" y="516"/>
                          </a:lnTo>
                          <a:lnTo>
                            <a:pt x="543" y="516"/>
                          </a:lnTo>
                          <a:lnTo>
                            <a:pt x="543" y="522"/>
                          </a:lnTo>
                          <a:lnTo>
                            <a:pt x="543" y="528"/>
                          </a:lnTo>
                          <a:lnTo>
                            <a:pt x="543" y="528"/>
                          </a:lnTo>
                          <a:lnTo>
                            <a:pt x="543" y="534"/>
                          </a:lnTo>
                          <a:lnTo>
                            <a:pt x="543" y="534"/>
                          </a:lnTo>
                          <a:lnTo>
                            <a:pt x="549" y="534"/>
                          </a:lnTo>
                          <a:lnTo>
                            <a:pt x="549" y="540"/>
                          </a:lnTo>
                          <a:lnTo>
                            <a:pt x="549" y="540"/>
                          </a:lnTo>
                          <a:lnTo>
                            <a:pt x="549" y="546"/>
                          </a:lnTo>
                          <a:lnTo>
                            <a:pt x="549" y="546"/>
                          </a:lnTo>
                          <a:lnTo>
                            <a:pt x="549" y="552"/>
                          </a:lnTo>
                          <a:lnTo>
                            <a:pt x="555" y="558"/>
                          </a:lnTo>
                          <a:lnTo>
                            <a:pt x="555" y="558"/>
                          </a:lnTo>
                          <a:lnTo>
                            <a:pt x="555" y="564"/>
                          </a:lnTo>
                          <a:lnTo>
                            <a:pt x="555" y="564"/>
                          </a:lnTo>
                          <a:lnTo>
                            <a:pt x="555" y="570"/>
                          </a:lnTo>
                          <a:lnTo>
                            <a:pt x="561" y="570"/>
                          </a:lnTo>
                          <a:lnTo>
                            <a:pt x="561" y="570"/>
                          </a:lnTo>
                          <a:lnTo>
                            <a:pt x="561" y="576"/>
                          </a:lnTo>
                          <a:lnTo>
                            <a:pt x="561" y="576"/>
                          </a:lnTo>
                          <a:lnTo>
                            <a:pt x="561" y="582"/>
                          </a:lnTo>
                          <a:lnTo>
                            <a:pt x="561" y="582"/>
                          </a:lnTo>
                          <a:lnTo>
                            <a:pt x="568" y="588"/>
                          </a:lnTo>
                          <a:lnTo>
                            <a:pt x="568" y="588"/>
                          </a:lnTo>
                          <a:lnTo>
                            <a:pt x="568" y="588"/>
                          </a:lnTo>
                          <a:lnTo>
                            <a:pt x="568" y="594"/>
                          </a:lnTo>
                          <a:lnTo>
                            <a:pt x="568" y="600"/>
                          </a:lnTo>
                          <a:lnTo>
                            <a:pt x="568" y="600"/>
                          </a:lnTo>
                          <a:lnTo>
                            <a:pt x="574" y="600"/>
                          </a:lnTo>
                          <a:lnTo>
                            <a:pt x="574" y="606"/>
                          </a:lnTo>
                          <a:lnTo>
                            <a:pt x="574" y="606"/>
                          </a:lnTo>
                          <a:lnTo>
                            <a:pt x="574" y="612"/>
                          </a:lnTo>
                          <a:lnTo>
                            <a:pt x="574" y="612"/>
                          </a:lnTo>
                          <a:lnTo>
                            <a:pt x="574" y="618"/>
                          </a:lnTo>
                          <a:lnTo>
                            <a:pt x="574" y="618"/>
                          </a:lnTo>
                          <a:lnTo>
                            <a:pt x="580" y="618"/>
                          </a:lnTo>
                          <a:lnTo>
                            <a:pt x="580" y="624"/>
                          </a:lnTo>
                          <a:lnTo>
                            <a:pt x="580" y="624"/>
                          </a:lnTo>
                          <a:lnTo>
                            <a:pt x="580" y="630"/>
                          </a:lnTo>
                          <a:lnTo>
                            <a:pt x="580" y="630"/>
                          </a:lnTo>
                          <a:lnTo>
                            <a:pt x="580" y="630"/>
                          </a:lnTo>
                          <a:lnTo>
                            <a:pt x="586" y="636"/>
                          </a:lnTo>
                          <a:lnTo>
                            <a:pt x="586" y="636"/>
                          </a:lnTo>
                          <a:lnTo>
                            <a:pt x="586" y="642"/>
                          </a:lnTo>
                          <a:lnTo>
                            <a:pt x="586" y="642"/>
                          </a:lnTo>
                          <a:lnTo>
                            <a:pt x="586" y="648"/>
                          </a:lnTo>
                          <a:lnTo>
                            <a:pt x="593" y="648"/>
                          </a:lnTo>
                          <a:lnTo>
                            <a:pt x="593" y="648"/>
                          </a:lnTo>
                          <a:lnTo>
                            <a:pt x="593" y="654"/>
                          </a:lnTo>
                          <a:lnTo>
                            <a:pt x="593" y="654"/>
                          </a:lnTo>
                          <a:lnTo>
                            <a:pt x="593" y="654"/>
                          </a:lnTo>
                          <a:lnTo>
                            <a:pt x="593" y="654"/>
                          </a:lnTo>
                          <a:lnTo>
                            <a:pt x="599" y="660"/>
                          </a:lnTo>
                          <a:lnTo>
                            <a:pt x="599" y="660"/>
                          </a:lnTo>
                          <a:lnTo>
                            <a:pt x="599" y="666"/>
                          </a:lnTo>
                          <a:lnTo>
                            <a:pt x="599" y="666"/>
                          </a:lnTo>
                          <a:lnTo>
                            <a:pt x="599" y="666"/>
                          </a:lnTo>
                          <a:lnTo>
                            <a:pt x="599" y="672"/>
                          </a:lnTo>
                          <a:lnTo>
                            <a:pt x="599" y="672"/>
                          </a:lnTo>
                          <a:lnTo>
                            <a:pt x="605" y="672"/>
                          </a:lnTo>
                          <a:lnTo>
                            <a:pt x="605" y="678"/>
                          </a:lnTo>
                          <a:lnTo>
                            <a:pt x="605" y="678"/>
                          </a:lnTo>
                          <a:lnTo>
                            <a:pt x="605" y="678"/>
                          </a:lnTo>
                          <a:lnTo>
                            <a:pt x="605" y="678"/>
                          </a:lnTo>
                          <a:lnTo>
                            <a:pt x="611" y="678"/>
                          </a:lnTo>
                          <a:lnTo>
                            <a:pt x="611" y="672"/>
                          </a:lnTo>
                          <a:lnTo>
                            <a:pt x="611" y="672"/>
                          </a:lnTo>
                          <a:lnTo>
                            <a:pt x="611" y="672"/>
                          </a:lnTo>
                          <a:lnTo>
                            <a:pt x="611" y="672"/>
                          </a:lnTo>
                          <a:lnTo>
                            <a:pt x="611" y="666"/>
                          </a:lnTo>
                          <a:lnTo>
                            <a:pt x="611" y="666"/>
                          </a:lnTo>
                          <a:lnTo>
                            <a:pt x="618" y="666"/>
                          </a:lnTo>
                          <a:lnTo>
                            <a:pt x="618" y="660"/>
                          </a:lnTo>
                          <a:lnTo>
                            <a:pt x="618" y="660"/>
                          </a:lnTo>
                          <a:lnTo>
                            <a:pt x="618" y="660"/>
                          </a:lnTo>
                          <a:lnTo>
                            <a:pt x="618" y="660"/>
                          </a:lnTo>
                          <a:lnTo>
                            <a:pt x="618" y="660"/>
                          </a:lnTo>
                          <a:lnTo>
                            <a:pt x="624" y="654"/>
                          </a:lnTo>
                          <a:lnTo>
                            <a:pt x="624" y="654"/>
                          </a:lnTo>
                          <a:lnTo>
                            <a:pt x="624" y="648"/>
                          </a:lnTo>
                          <a:lnTo>
                            <a:pt x="624" y="648"/>
                          </a:lnTo>
                          <a:lnTo>
                            <a:pt x="624" y="648"/>
                          </a:lnTo>
                          <a:lnTo>
                            <a:pt x="630" y="648"/>
                          </a:lnTo>
                          <a:lnTo>
                            <a:pt x="630" y="642"/>
                          </a:lnTo>
                          <a:lnTo>
                            <a:pt x="630" y="642"/>
                          </a:lnTo>
                          <a:lnTo>
                            <a:pt x="630" y="642"/>
                          </a:lnTo>
                          <a:lnTo>
                            <a:pt x="630" y="636"/>
                          </a:lnTo>
                          <a:lnTo>
                            <a:pt x="630" y="636"/>
                          </a:lnTo>
                          <a:lnTo>
                            <a:pt x="630" y="636"/>
                          </a:lnTo>
                          <a:lnTo>
                            <a:pt x="636" y="630"/>
                          </a:lnTo>
                          <a:lnTo>
                            <a:pt x="636" y="630"/>
                          </a:lnTo>
                          <a:lnTo>
                            <a:pt x="636" y="630"/>
                          </a:lnTo>
                          <a:lnTo>
                            <a:pt x="636" y="624"/>
                          </a:lnTo>
                          <a:lnTo>
                            <a:pt x="636" y="624"/>
                          </a:lnTo>
                          <a:lnTo>
                            <a:pt x="636" y="624"/>
                          </a:lnTo>
                          <a:lnTo>
                            <a:pt x="643" y="618"/>
                          </a:lnTo>
                          <a:lnTo>
                            <a:pt x="643" y="618"/>
                          </a:lnTo>
                          <a:lnTo>
                            <a:pt x="643" y="618"/>
                          </a:lnTo>
                          <a:lnTo>
                            <a:pt x="643" y="612"/>
                          </a:lnTo>
                          <a:lnTo>
                            <a:pt x="643" y="612"/>
                          </a:lnTo>
                          <a:lnTo>
                            <a:pt x="643" y="612"/>
                          </a:lnTo>
                          <a:lnTo>
                            <a:pt x="649" y="606"/>
                          </a:lnTo>
                          <a:lnTo>
                            <a:pt x="649" y="606"/>
                          </a:lnTo>
                          <a:lnTo>
                            <a:pt x="649" y="606"/>
                          </a:lnTo>
                          <a:lnTo>
                            <a:pt x="649" y="600"/>
                          </a:lnTo>
                          <a:lnTo>
                            <a:pt x="649" y="600"/>
                          </a:lnTo>
                          <a:lnTo>
                            <a:pt x="649" y="594"/>
                          </a:lnTo>
                          <a:lnTo>
                            <a:pt x="655" y="594"/>
                          </a:lnTo>
                          <a:lnTo>
                            <a:pt x="655" y="594"/>
                          </a:lnTo>
                          <a:lnTo>
                            <a:pt x="655" y="588"/>
                          </a:lnTo>
                          <a:lnTo>
                            <a:pt x="655" y="588"/>
                          </a:lnTo>
                          <a:lnTo>
                            <a:pt x="655" y="582"/>
                          </a:lnTo>
                          <a:lnTo>
                            <a:pt x="661" y="582"/>
                          </a:lnTo>
                          <a:lnTo>
                            <a:pt x="661" y="582"/>
                          </a:lnTo>
                          <a:lnTo>
                            <a:pt x="661" y="576"/>
                          </a:lnTo>
                          <a:lnTo>
                            <a:pt x="661" y="576"/>
                          </a:lnTo>
                          <a:lnTo>
                            <a:pt x="661" y="570"/>
                          </a:lnTo>
                          <a:lnTo>
                            <a:pt x="661" y="570"/>
                          </a:lnTo>
                          <a:lnTo>
                            <a:pt x="661" y="570"/>
                          </a:lnTo>
                          <a:lnTo>
                            <a:pt x="668" y="564"/>
                          </a:lnTo>
                          <a:lnTo>
                            <a:pt x="668" y="564"/>
                          </a:lnTo>
                          <a:lnTo>
                            <a:pt x="668" y="558"/>
                          </a:lnTo>
                          <a:lnTo>
                            <a:pt x="668" y="558"/>
                          </a:lnTo>
                          <a:lnTo>
                            <a:pt x="668" y="558"/>
                          </a:lnTo>
                          <a:lnTo>
                            <a:pt x="668" y="552"/>
                          </a:lnTo>
                          <a:lnTo>
                            <a:pt x="674" y="552"/>
                          </a:lnTo>
                          <a:lnTo>
                            <a:pt x="674" y="546"/>
                          </a:lnTo>
                          <a:lnTo>
                            <a:pt x="674" y="546"/>
                          </a:lnTo>
                          <a:lnTo>
                            <a:pt x="674" y="540"/>
                          </a:lnTo>
                          <a:lnTo>
                            <a:pt x="674" y="540"/>
                          </a:lnTo>
                          <a:lnTo>
                            <a:pt x="680" y="534"/>
                          </a:lnTo>
                          <a:lnTo>
                            <a:pt x="680" y="534"/>
                          </a:lnTo>
                          <a:lnTo>
                            <a:pt x="680" y="528"/>
                          </a:lnTo>
                          <a:lnTo>
                            <a:pt x="680" y="528"/>
                          </a:lnTo>
                          <a:lnTo>
                            <a:pt x="680" y="528"/>
                          </a:lnTo>
                          <a:lnTo>
                            <a:pt x="680" y="522"/>
                          </a:lnTo>
                          <a:lnTo>
                            <a:pt x="680" y="516"/>
                          </a:lnTo>
                          <a:lnTo>
                            <a:pt x="686" y="516"/>
                          </a:lnTo>
                          <a:lnTo>
                            <a:pt x="686" y="516"/>
                          </a:lnTo>
                          <a:lnTo>
                            <a:pt x="686" y="510"/>
                          </a:lnTo>
                          <a:lnTo>
                            <a:pt x="686" y="510"/>
                          </a:lnTo>
                          <a:lnTo>
                            <a:pt x="686" y="504"/>
                          </a:lnTo>
                          <a:lnTo>
                            <a:pt x="692" y="498"/>
                          </a:lnTo>
                          <a:lnTo>
                            <a:pt x="692" y="498"/>
                          </a:lnTo>
                          <a:lnTo>
                            <a:pt x="692" y="498"/>
                          </a:lnTo>
                          <a:lnTo>
                            <a:pt x="692" y="492"/>
                          </a:lnTo>
                          <a:lnTo>
                            <a:pt x="692" y="492"/>
                          </a:lnTo>
                          <a:lnTo>
                            <a:pt x="692" y="486"/>
                          </a:lnTo>
                          <a:lnTo>
                            <a:pt x="692" y="486"/>
                          </a:lnTo>
                          <a:lnTo>
                            <a:pt x="699" y="480"/>
                          </a:lnTo>
                          <a:lnTo>
                            <a:pt x="699" y="480"/>
                          </a:lnTo>
                          <a:lnTo>
                            <a:pt x="699" y="474"/>
                          </a:lnTo>
                          <a:lnTo>
                            <a:pt x="699" y="474"/>
                          </a:lnTo>
                          <a:lnTo>
                            <a:pt x="699" y="468"/>
                          </a:lnTo>
                          <a:lnTo>
                            <a:pt x="699" y="468"/>
                          </a:lnTo>
                          <a:lnTo>
                            <a:pt x="705" y="462"/>
                          </a:lnTo>
                          <a:lnTo>
                            <a:pt x="705" y="462"/>
                          </a:lnTo>
                          <a:lnTo>
                            <a:pt x="705" y="456"/>
                          </a:lnTo>
                          <a:lnTo>
                            <a:pt x="705" y="456"/>
                          </a:lnTo>
                          <a:lnTo>
                            <a:pt x="705" y="450"/>
                          </a:lnTo>
                          <a:lnTo>
                            <a:pt x="705" y="450"/>
                          </a:lnTo>
                          <a:lnTo>
                            <a:pt x="711" y="444"/>
                          </a:lnTo>
                          <a:lnTo>
                            <a:pt x="711" y="438"/>
                          </a:lnTo>
                          <a:lnTo>
                            <a:pt x="711" y="438"/>
                          </a:lnTo>
                          <a:lnTo>
                            <a:pt x="711" y="432"/>
                          </a:lnTo>
                          <a:lnTo>
                            <a:pt x="711" y="432"/>
                          </a:lnTo>
                          <a:lnTo>
                            <a:pt x="711" y="426"/>
                          </a:lnTo>
                          <a:lnTo>
                            <a:pt x="717" y="420"/>
                          </a:lnTo>
                          <a:lnTo>
                            <a:pt x="717" y="420"/>
                          </a:lnTo>
                          <a:lnTo>
                            <a:pt x="717" y="414"/>
                          </a:lnTo>
                          <a:lnTo>
                            <a:pt x="717" y="414"/>
                          </a:lnTo>
                          <a:lnTo>
                            <a:pt x="717" y="408"/>
                          </a:lnTo>
                          <a:lnTo>
                            <a:pt x="724" y="402"/>
                          </a:lnTo>
                          <a:lnTo>
                            <a:pt x="724" y="402"/>
                          </a:lnTo>
                          <a:lnTo>
                            <a:pt x="724" y="396"/>
                          </a:lnTo>
                          <a:lnTo>
                            <a:pt x="724" y="396"/>
                          </a:lnTo>
                          <a:lnTo>
                            <a:pt x="724" y="390"/>
                          </a:lnTo>
                          <a:lnTo>
                            <a:pt x="724" y="384"/>
                          </a:lnTo>
                          <a:lnTo>
                            <a:pt x="724" y="384"/>
                          </a:lnTo>
                          <a:lnTo>
                            <a:pt x="730" y="378"/>
                          </a:lnTo>
                          <a:lnTo>
                            <a:pt x="730" y="378"/>
                          </a:lnTo>
                          <a:lnTo>
                            <a:pt x="730" y="372"/>
                          </a:lnTo>
                          <a:lnTo>
                            <a:pt x="730" y="372"/>
                          </a:lnTo>
                          <a:lnTo>
                            <a:pt x="730" y="366"/>
                          </a:lnTo>
                          <a:lnTo>
                            <a:pt x="730" y="360"/>
                          </a:lnTo>
                          <a:lnTo>
                            <a:pt x="736" y="360"/>
                          </a:lnTo>
                          <a:lnTo>
                            <a:pt x="736" y="354"/>
                          </a:lnTo>
                          <a:lnTo>
                            <a:pt x="736" y="354"/>
                          </a:lnTo>
                          <a:lnTo>
                            <a:pt x="736" y="348"/>
                          </a:lnTo>
                          <a:lnTo>
                            <a:pt x="736" y="342"/>
                          </a:lnTo>
                          <a:lnTo>
                            <a:pt x="736" y="342"/>
                          </a:lnTo>
                          <a:lnTo>
                            <a:pt x="742" y="336"/>
                          </a:lnTo>
                          <a:lnTo>
                            <a:pt x="742" y="336"/>
                          </a:lnTo>
                          <a:lnTo>
                            <a:pt x="742" y="330"/>
                          </a:lnTo>
                          <a:lnTo>
                            <a:pt x="742" y="324"/>
                          </a:lnTo>
                          <a:lnTo>
                            <a:pt x="742" y="318"/>
                          </a:lnTo>
                          <a:lnTo>
                            <a:pt x="742" y="318"/>
                          </a:lnTo>
                          <a:lnTo>
                            <a:pt x="749" y="312"/>
                          </a:lnTo>
                          <a:lnTo>
                            <a:pt x="749" y="312"/>
                          </a:lnTo>
                          <a:lnTo>
                            <a:pt x="749" y="300"/>
                          </a:lnTo>
                          <a:lnTo>
                            <a:pt x="749" y="300"/>
                          </a:lnTo>
                          <a:lnTo>
                            <a:pt x="749" y="294"/>
                          </a:lnTo>
                          <a:lnTo>
                            <a:pt x="749" y="294"/>
                          </a:lnTo>
                          <a:lnTo>
                            <a:pt x="755" y="288"/>
                          </a:lnTo>
                          <a:lnTo>
                            <a:pt x="755" y="282"/>
                          </a:lnTo>
                          <a:lnTo>
                            <a:pt x="755" y="276"/>
                          </a:lnTo>
                          <a:lnTo>
                            <a:pt x="755" y="270"/>
                          </a:lnTo>
                          <a:lnTo>
                            <a:pt x="755" y="264"/>
                          </a:lnTo>
                          <a:lnTo>
                            <a:pt x="755" y="252"/>
                          </a:lnTo>
                          <a:lnTo>
                            <a:pt x="761" y="246"/>
                          </a:lnTo>
                          <a:lnTo>
                            <a:pt x="761" y="222"/>
                          </a:lnTo>
                          <a:lnTo>
                            <a:pt x="761" y="210"/>
                          </a:lnTo>
                          <a:lnTo>
                            <a:pt x="761" y="204"/>
                          </a:lnTo>
                          <a:lnTo>
                            <a:pt x="761" y="192"/>
                          </a:lnTo>
                          <a:lnTo>
                            <a:pt x="761" y="180"/>
                          </a:lnTo>
                          <a:lnTo>
                            <a:pt x="767" y="168"/>
                          </a:lnTo>
                          <a:lnTo>
                            <a:pt x="767" y="156"/>
                          </a:lnTo>
                          <a:lnTo>
                            <a:pt x="767" y="144"/>
                          </a:lnTo>
                          <a:lnTo>
                            <a:pt x="767" y="138"/>
                          </a:lnTo>
                          <a:lnTo>
                            <a:pt x="767" y="126"/>
                          </a:lnTo>
                          <a:lnTo>
                            <a:pt x="767" y="114"/>
                          </a:lnTo>
                          <a:lnTo>
                            <a:pt x="774" y="96"/>
                          </a:lnTo>
                          <a:lnTo>
                            <a:pt x="774" y="90"/>
                          </a:lnTo>
                          <a:lnTo>
                            <a:pt x="774" y="84"/>
                          </a:lnTo>
                          <a:lnTo>
                            <a:pt x="774" y="84"/>
                          </a:lnTo>
                          <a:lnTo>
                            <a:pt x="774" y="78"/>
                          </a:lnTo>
                          <a:lnTo>
                            <a:pt x="774" y="78"/>
                          </a:lnTo>
                          <a:lnTo>
                            <a:pt x="780" y="78"/>
                          </a:lnTo>
                          <a:lnTo>
                            <a:pt x="780" y="78"/>
                          </a:lnTo>
                          <a:lnTo>
                            <a:pt x="780" y="78"/>
                          </a:lnTo>
                          <a:lnTo>
                            <a:pt x="780" y="78"/>
                          </a:lnTo>
                          <a:lnTo>
                            <a:pt x="780" y="78"/>
                          </a:lnTo>
                          <a:lnTo>
                            <a:pt x="780" y="78"/>
                          </a:lnTo>
                          <a:lnTo>
                            <a:pt x="786" y="78"/>
                          </a:lnTo>
                          <a:lnTo>
                            <a:pt x="786" y="78"/>
                          </a:lnTo>
                          <a:lnTo>
                            <a:pt x="786" y="78"/>
                          </a:lnTo>
                          <a:lnTo>
                            <a:pt x="786" y="78"/>
                          </a:lnTo>
                          <a:lnTo>
                            <a:pt x="786" y="78"/>
                          </a:lnTo>
                          <a:lnTo>
                            <a:pt x="786" y="78"/>
                          </a:lnTo>
                          <a:lnTo>
                            <a:pt x="792" y="78"/>
                          </a:lnTo>
                          <a:lnTo>
                            <a:pt x="792" y="78"/>
                          </a:lnTo>
                          <a:lnTo>
                            <a:pt x="792" y="78"/>
                          </a:lnTo>
                          <a:lnTo>
                            <a:pt x="792" y="78"/>
                          </a:lnTo>
                          <a:lnTo>
                            <a:pt x="792" y="78"/>
                          </a:lnTo>
                          <a:lnTo>
                            <a:pt x="792" y="78"/>
                          </a:lnTo>
                          <a:lnTo>
                            <a:pt x="799" y="78"/>
                          </a:lnTo>
                          <a:lnTo>
                            <a:pt x="799" y="78"/>
                          </a:lnTo>
                          <a:lnTo>
                            <a:pt x="799" y="78"/>
                          </a:lnTo>
                          <a:lnTo>
                            <a:pt x="799" y="78"/>
                          </a:lnTo>
                          <a:lnTo>
                            <a:pt x="799" y="78"/>
                          </a:lnTo>
                          <a:lnTo>
                            <a:pt x="799" y="78"/>
                          </a:lnTo>
                          <a:lnTo>
                            <a:pt x="805" y="78"/>
                          </a:lnTo>
                          <a:lnTo>
                            <a:pt x="805" y="78"/>
                          </a:lnTo>
                          <a:lnTo>
                            <a:pt x="805" y="78"/>
                          </a:lnTo>
                          <a:lnTo>
                            <a:pt x="805" y="78"/>
                          </a:lnTo>
                          <a:lnTo>
                            <a:pt x="805" y="78"/>
                          </a:lnTo>
                          <a:lnTo>
                            <a:pt x="805" y="78"/>
                          </a:lnTo>
                          <a:lnTo>
                            <a:pt x="811" y="78"/>
                          </a:lnTo>
                          <a:lnTo>
                            <a:pt x="811" y="78"/>
                          </a:lnTo>
                          <a:lnTo>
                            <a:pt x="811" y="78"/>
                          </a:lnTo>
                          <a:lnTo>
                            <a:pt x="811" y="78"/>
                          </a:lnTo>
                          <a:lnTo>
                            <a:pt x="811" y="78"/>
                          </a:lnTo>
                          <a:lnTo>
                            <a:pt x="811" y="78"/>
                          </a:lnTo>
                          <a:lnTo>
                            <a:pt x="817" y="78"/>
                          </a:lnTo>
                          <a:lnTo>
                            <a:pt x="817" y="78"/>
                          </a:lnTo>
                          <a:lnTo>
                            <a:pt x="817" y="78"/>
                          </a:lnTo>
                          <a:lnTo>
                            <a:pt x="817" y="78"/>
                          </a:lnTo>
                          <a:lnTo>
                            <a:pt x="817" y="78"/>
                          </a:lnTo>
                          <a:lnTo>
                            <a:pt x="817" y="78"/>
                          </a:lnTo>
                          <a:lnTo>
                            <a:pt x="824" y="78"/>
                          </a:lnTo>
                          <a:lnTo>
                            <a:pt x="824" y="78"/>
                          </a:lnTo>
                          <a:lnTo>
                            <a:pt x="824" y="78"/>
                          </a:lnTo>
                          <a:lnTo>
                            <a:pt x="824" y="78"/>
                          </a:lnTo>
                          <a:lnTo>
                            <a:pt x="824" y="78"/>
                          </a:lnTo>
                          <a:lnTo>
                            <a:pt x="824" y="78"/>
                          </a:lnTo>
                          <a:lnTo>
                            <a:pt x="830" y="78"/>
                          </a:lnTo>
                          <a:lnTo>
                            <a:pt x="830" y="78"/>
                          </a:lnTo>
                          <a:lnTo>
                            <a:pt x="830" y="78"/>
                          </a:lnTo>
                          <a:lnTo>
                            <a:pt x="830" y="78"/>
                          </a:lnTo>
                          <a:lnTo>
                            <a:pt x="830" y="78"/>
                          </a:lnTo>
                          <a:lnTo>
                            <a:pt x="830" y="78"/>
                          </a:lnTo>
                          <a:lnTo>
                            <a:pt x="836" y="78"/>
                          </a:lnTo>
                          <a:lnTo>
                            <a:pt x="836" y="78"/>
                          </a:lnTo>
                          <a:lnTo>
                            <a:pt x="836" y="78"/>
                          </a:lnTo>
                          <a:lnTo>
                            <a:pt x="836" y="78"/>
                          </a:lnTo>
                          <a:lnTo>
                            <a:pt x="836" y="78"/>
                          </a:lnTo>
                          <a:lnTo>
                            <a:pt x="836" y="78"/>
                          </a:lnTo>
                          <a:lnTo>
                            <a:pt x="842" y="78"/>
                          </a:lnTo>
                          <a:lnTo>
                            <a:pt x="842" y="78"/>
                          </a:lnTo>
                          <a:lnTo>
                            <a:pt x="842" y="78"/>
                          </a:lnTo>
                          <a:lnTo>
                            <a:pt x="842" y="78"/>
                          </a:lnTo>
                          <a:lnTo>
                            <a:pt x="842" y="78"/>
                          </a:lnTo>
                          <a:lnTo>
                            <a:pt x="842" y="78"/>
                          </a:lnTo>
                          <a:lnTo>
                            <a:pt x="848" y="78"/>
                          </a:lnTo>
                          <a:lnTo>
                            <a:pt x="848" y="78"/>
                          </a:lnTo>
                          <a:lnTo>
                            <a:pt x="848" y="78"/>
                          </a:lnTo>
                          <a:lnTo>
                            <a:pt x="848" y="78"/>
                          </a:lnTo>
                          <a:lnTo>
                            <a:pt x="848" y="78"/>
                          </a:lnTo>
                          <a:lnTo>
                            <a:pt x="848" y="78"/>
                          </a:lnTo>
                          <a:lnTo>
                            <a:pt x="855" y="78"/>
                          </a:lnTo>
                          <a:lnTo>
                            <a:pt x="855" y="78"/>
                          </a:lnTo>
                          <a:lnTo>
                            <a:pt x="855" y="78"/>
                          </a:lnTo>
                          <a:lnTo>
                            <a:pt x="855" y="78"/>
                          </a:lnTo>
                          <a:lnTo>
                            <a:pt x="855" y="78"/>
                          </a:lnTo>
                          <a:lnTo>
                            <a:pt x="855" y="78"/>
                          </a:lnTo>
                          <a:lnTo>
                            <a:pt x="861" y="78"/>
                          </a:lnTo>
                          <a:lnTo>
                            <a:pt x="861" y="78"/>
                          </a:lnTo>
                          <a:lnTo>
                            <a:pt x="861" y="78"/>
                          </a:lnTo>
                          <a:lnTo>
                            <a:pt x="861" y="78"/>
                          </a:lnTo>
                          <a:lnTo>
                            <a:pt x="861" y="78"/>
                          </a:lnTo>
                          <a:lnTo>
                            <a:pt x="861" y="78"/>
                          </a:lnTo>
                          <a:lnTo>
                            <a:pt x="867" y="78"/>
                          </a:lnTo>
                          <a:lnTo>
                            <a:pt x="867" y="78"/>
                          </a:lnTo>
                          <a:lnTo>
                            <a:pt x="867" y="78"/>
                          </a:lnTo>
                          <a:lnTo>
                            <a:pt x="867" y="78"/>
                          </a:lnTo>
                          <a:lnTo>
                            <a:pt x="867" y="78"/>
                          </a:lnTo>
                          <a:lnTo>
                            <a:pt x="867" y="78"/>
                          </a:lnTo>
                          <a:lnTo>
                            <a:pt x="873" y="78"/>
                          </a:lnTo>
                          <a:lnTo>
                            <a:pt x="873" y="78"/>
                          </a:lnTo>
                          <a:lnTo>
                            <a:pt x="873" y="78"/>
                          </a:lnTo>
                          <a:lnTo>
                            <a:pt x="873" y="84"/>
                          </a:lnTo>
                          <a:lnTo>
                            <a:pt x="873" y="84"/>
                          </a:lnTo>
                          <a:lnTo>
                            <a:pt x="873" y="96"/>
                          </a:lnTo>
                          <a:lnTo>
                            <a:pt x="880" y="108"/>
                          </a:lnTo>
                          <a:lnTo>
                            <a:pt x="880" y="114"/>
                          </a:lnTo>
                          <a:lnTo>
                            <a:pt x="880" y="126"/>
                          </a:lnTo>
                          <a:lnTo>
                            <a:pt x="880" y="138"/>
                          </a:lnTo>
                          <a:lnTo>
                            <a:pt x="880" y="144"/>
                          </a:lnTo>
                          <a:lnTo>
                            <a:pt x="880" y="156"/>
                          </a:lnTo>
                          <a:lnTo>
                            <a:pt x="886" y="168"/>
                          </a:lnTo>
                          <a:lnTo>
                            <a:pt x="886" y="180"/>
                          </a:lnTo>
                          <a:lnTo>
                            <a:pt x="886" y="192"/>
                          </a:lnTo>
                          <a:lnTo>
                            <a:pt x="886" y="204"/>
                          </a:lnTo>
                          <a:lnTo>
                            <a:pt x="886" y="222"/>
                          </a:lnTo>
                          <a:lnTo>
                            <a:pt x="886" y="234"/>
                          </a:lnTo>
                          <a:lnTo>
                            <a:pt x="892" y="246"/>
                          </a:lnTo>
                          <a:lnTo>
                            <a:pt x="892" y="252"/>
                          </a:lnTo>
                          <a:lnTo>
                            <a:pt x="892" y="264"/>
                          </a:lnTo>
                          <a:lnTo>
                            <a:pt x="892" y="270"/>
                          </a:lnTo>
                          <a:lnTo>
                            <a:pt x="892" y="276"/>
                          </a:lnTo>
                          <a:lnTo>
                            <a:pt x="892" y="282"/>
                          </a:lnTo>
                          <a:lnTo>
                            <a:pt x="892" y="288"/>
                          </a:lnTo>
                          <a:lnTo>
                            <a:pt x="898" y="294"/>
                          </a:lnTo>
                          <a:lnTo>
                            <a:pt x="898" y="294"/>
                          </a:lnTo>
                          <a:lnTo>
                            <a:pt x="898" y="300"/>
                          </a:lnTo>
                          <a:lnTo>
                            <a:pt x="898" y="306"/>
                          </a:lnTo>
                          <a:lnTo>
                            <a:pt x="898" y="312"/>
                          </a:lnTo>
                          <a:lnTo>
                            <a:pt x="905" y="312"/>
                          </a:lnTo>
                          <a:lnTo>
                            <a:pt x="905" y="318"/>
                          </a:lnTo>
                          <a:lnTo>
                            <a:pt x="905" y="318"/>
                          </a:lnTo>
                          <a:lnTo>
                            <a:pt x="905" y="324"/>
                          </a:lnTo>
                          <a:lnTo>
                            <a:pt x="905" y="330"/>
                          </a:lnTo>
                          <a:lnTo>
                            <a:pt x="905" y="336"/>
                          </a:lnTo>
                          <a:lnTo>
                            <a:pt x="911" y="336"/>
                          </a:lnTo>
                          <a:lnTo>
                            <a:pt x="911" y="342"/>
                          </a:lnTo>
                          <a:lnTo>
                            <a:pt x="911" y="342"/>
                          </a:lnTo>
                          <a:lnTo>
                            <a:pt x="911" y="348"/>
                          </a:lnTo>
                          <a:lnTo>
                            <a:pt x="911" y="354"/>
                          </a:lnTo>
                          <a:lnTo>
                            <a:pt x="911" y="354"/>
                          </a:lnTo>
                          <a:lnTo>
                            <a:pt x="917" y="360"/>
                          </a:lnTo>
                          <a:lnTo>
                            <a:pt x="917" y="360"/>
                          </a:lnTo>
                          <a:lnTo>
                            <a:pt x="917" y="366"/>
                          </a:lnTo>
                          <a:lnTo>
                            <a:pt x="917" y="372"/>
                          </a:lnTo>
                          <a:lnTo>
                            <a:pt x="917" y="372"/>
                          </a:lnTo>
                          <a:lnTo>
                            <a:pt x="917" y="378"/>
                          </a:lnTo>
                          <a:lnTo>
                            <a:pt x="917" y="378"/>
                          </a:lnTo>
                          <a:lnTo>
                            <a:pt x="923" y="384"/>
                          </a:lnTo>
                          <a:lnTo>
                            <a:pt x="923" y="384"/>
                          </a:lnTo>
                          <a:lnTo>
                            <a:pt x="923" y="396"/>
                          </a:lnTo>
                          <a:lnTo>
                            <a:pt x="923" y="396"/>
                          </a:lnTo>
                          <a:lnTo>
                            <a:pt x="923" y="402"/>
                          </a:lnTo>
                          <a:lnTo>
                            <a:pt x="930" y="402"/>
                          </a:lnTo>
                          <a:lnTo>
                            <a:pt x="930" y="408"/>
                          </a:lnTo>
                          <a:lnTo>
                            <a:pt x="930" y="408"/>
                          </a:lnTo>
                          <a:lnTo>
                            <a:pt x="930" y="414"/>
                          </a:lnTo>
                          <a:lnTo>
                            <a:pt x="930" y="414"/>
                          </a:lnTo>
                          <a:lnTo>
                            <a:pt x="930" y="420"/>
                          </a:lnTo>
                          <a:lnTo>
                            <a:pt x="936" y="426"/>
                          </a:lnTo>
                          <a:lnTo>
                            <a:pt x="936" y="426"/>
                          </a:lnTo>
                          <a:lnTo>
                            <a:pt x="936" y="432"/>
                          </a:lnTo>
                          <a:lnTo>
                            <a:pt x="936" y="432"/>
                          </a:lnTo>
                          <a:lnTo>
                            <a:pt x="936" y="438"/>
                          </a:lnTo>
                          <a:lnTo>
                            <a:pt x="936" y="438"/>
                          </a:lnTo>
                          <a:lnTo>
                            <a:pt x="942" y="444"/>
                          </a:lnTo>
                          <a:lnTo>
                            <a:pt x="942" y="450"/>
                          </a:lnTo>
                          <a:lnTo>
                            <a:pt x="942" y="450"/>
                          </a:lnTo>
                          <a:lnTo>
                            <a:pt x="942" y="456"/>
                          </a:lnTo>
                          <a:lnTo>
                            <a:pt x="942" y="456"/>
                          </a:lnTo>
                          <a:lnTo>
                            <a:pt x="942" y="462"/>
                          </a:lnTo>
                          <a:lnTo>
                            <a:pt x="942" y="462"/>
                          </a:lnTo>
                          <a:lnTo>
                            <a:pt x="948" y="468"/>
                          </a:lnTo>
                          <a:lnTo>
                            <a:pt x="948" y="468"/>
                          </a:lnTo>
                          <a:lnTo>
                            <a:pt x="948" y="474"/>
                          </a:lnTo>
                          <a:lnTo>
                            <a:pt x="948" y="474"/>
                          </a:lnTo>
                          <a:lnTo>
                            <a:pt x="948" y="480"/>
                          </a:lnTo>
                          <a:lnTo>
                            <a:pt x="948" y="480"/>
                          </a:lnTo>
                          <a:lnTo>
                            <a:pt x="955" y="486"/>
                          </a:lnTo>
                          <a:lnTo>
                            <a:pt x="955" y="486"/>
                          </a:lnTo>
                          <a:lnTo>
                            <a:pt x="955" y="492"/>
                          </a:lnTo>
                          <a:lnTo>
                            <a:pt x="955" y="498"/>
                          </a:lnTo>
                          <a:lnTo>
                            <a:pt x="955" y="498"/>
                          </a:lnTo>
                          <a:lnTo>
                            <a:pt x="961" y="498"/>
                          </a:lnTo>
                          <a:lnTo>
                            <a:pt x="961" y="504"/>
                          </a:lnTo>
                          <a:lnTo>
                            <a:pt x="961" y="504"/>
                          </a:lnTo>
                          <a:lnTo>
                            <a:pt x="961" y="510"/>
                          </a:lnTo>
                          <a:lnTo>
                            <a:pt x="961" y="510"/>
                          </a:lnTo>
                          <a:lnTo>
                            <a:pt x="961" y="516"/>
                          </a:lnTo>
                          <a:lnTo>
                            <a:pt x="961" y="516"/>
                          </a:lnTo>
                          <a:lnTo>
                            <a:pt x="967" y="516"/>
                          </a:lnTo>
                          <a:lnTo>
                            <a:pt x="967" y="522"/>
                          </a:lnTo>
                          <a:lnTo>
                            <a:pt x="967" y="528"/>
                          </a:lnTo>
                          <a:lnTo>
                            <a:pt x="967" y="528"/>
                          </a:lnTo>
                          <a:lnTo>
                            <a:pt x="967" y="528"/>
                          </a:lnTo>
                          <a:lnTo>
                            <a:pt x="967" y="534"/>
                          </a:lnTo>
                          <a:lnTo>
                            <a:pt x="973" y="540"/>
                          </a:lnTo>
                          <a:lnTo>
                            <a:pt x="973" y="540"/>
                          </a:lnTo>
                          <a:lnTo>
                            <a:pt x="973" y="540"/>
                          </a:lnTo>
                          <a:lnTo>
                            <a:pt x="973" y="546"/>
                          </a:lnTo>
                          <a:lnTo>
                            <a:pt x="973" y="546"/>
                          </a:lnTo>
                          <a:lnTo>
                            <a:pt x="973" y="552"/>
                          </a:lnTo>
                          <a:lnTo>
                            <a:pt x="980" y="552"/>
                          </a:lnTo>
                          <a:lnTo>
                            <a:pt x="980" y="558"/>
                          </a:lnTo>
                          <a:lnTo>
                            <a:pt x="980" y="558"/>
                          </a:lnTo>
                          <a:lnTo>
                            <a:pt x="980" y="558"/>
                          </a:lnTo>
                          <a:lnTo>
                            <a:pt x="980" y="564"/>
                          </a:lnTo>
                          <a:lnTo>
                            <a:pt x="980" y="564"/>
                          </a:lnTo>
                          <a:lnTo>
                            <a:pt x="986" y="570"/>
                          </a:lnTo>
                          <a:lnTo>
                            <a:pt x="986" y="570"/>
                          </a:lnTo>
                          <a:lnTo>
                            <a:pt x="986" y="570"/>
                          </a:lnTo>
                          <a:lnTo>
                            <a:pt x="986" y="576"/>
                          </a:lnTo>
                          <a:lnTo>
                            <a:pt x="986" y="582"/>
                          </a:lnTo>
                          <a:lnTo>
                            <a:pt x="992" y="582"/>
                          </a:lnTo>
                          <a:lnTo>
                            <a:pt x="992" y="582"/>
                          </a:lnTo>
                          <a:lnTo>
                            <a:pt x="992" y="588"/>
                          </a:lnTo>
                          <a:lnTo>
                            <a:pt x="992" y="588"/>
                          </a:lnTo>
                          <a:lnTo>
                            <a:pt x="992" y="588"/>
                          </a:lnTo>
                          <a:lnTo>
                            <a:pt x="992" y="594"/>
                          </a:lnTo>
                          <a:lnTo>
                            <a:pt x="998" y="594"/>
                          </a:lnTo>
                          <a:lnTo>
                            <a:pt x="998" y="594"/>
                          </a:lnTo>
                          <a:lnTo>
                            <a:pt x="998" y="600"/>
                          </a:lnTo>
                          <a:lnTo>
                            <a:pt x="998" y="600"/>
                          </a:lnTo>
                          <a:lnTo>
                            <a:pt x="998" y="606"/>
                          </a:lnTo>
                          <a:lnTo>
                            <a:pt x="998" y="606"/>
                          </a:lnTo>
                          <a:lnTo>
                            <a:pt x="998" y="606"/>
                          </a:lnTo>
                          <a:lnTo>
                            <a:pt x="1004" y="612"/>
                          </a:lnTo>
                          <a:lnTo>
                            <a:pt x="1004" y="612"/>
                          </a:lnTo>
                          <a:lnTo>
                            <a:pt x="1004" y="612"/>
                          </a:lnTo>
                          <a:lnTo>
                            <a:pt x="1004" y="618"/>
                          </a:lnTo>
                          <a:lnTo>
                            <a:pt x="1004" y="618"/>
                          </a:lnTo>
                          <a:lnTo>
                            <a:pt x="1004" y="618"/>
                          </a:lnTo>
                          <a:lnTo>
                            <a:pt x="1011" y="624"/>
                          </a:lnTo>
                          <a:lnTo>
                            <a:pt x="1011" y="624"/>
                          </a:lnTo>
                          <a:lnTo>
                            <a:pt x="1011" y="624"/>
                          </a:lnTo>
                          <a:lnTo>
                            <a:pt x="1011" y="630"/>
                          </a:lnTo>
                          <a:lnTo>
                            <a:pt x="1011" y="630"/>
                          </a:lnTo>
                          <a:lnTo>
                            <a:pt x="1011" y="630"/>
                          </a:lnTo>
                          <a:lnTo>
                            <a:pt x="1017" y="636"/>
                          </a:lnTo>
                          <a:lnTo>
                            <a:pt x="1017" y="636"/>
                          </a:lnTo>
                          <a:lnTo>
                            <a:pt x="1017" y="636"/>
                          </a:lnTo>
                          <a:lnTo>
                            <a:pt x="1017" y="642"/>
                          </a:lnTo>
                          <a:lnTo>
                            <a:pt x="1017" y="642"/>
                          </a:lnTo>
                          <a:lnTo>
                            <a:pt x="1023" y="648"/>
                          </a:lnTo>
                          <a:lnTo>
                            <a:pt x="1023" y="648"/>
                          </a:lnTo>
                          <a:lnTo>
                            <a:pt x="1023" y="648"/>
                          </a:lnTo>
                          <a:lnTo>
                            <a:pt x="1023" y="648"/>
                          </a:lnTo>
                          <a:lnTo>
                            <a:pt x="1023" y="654"/>
                          </a:lnTo>
                          <a:lnTo>
                            <a:pt x="1023" y="654"/>
                          </a:lnTo>
                          <a:lnTo>
                            <a:pt x="1029" y="654"/>
                          </a:lnTo>
                          <a:lnTo>
                            <a:pt x="1029" y="660"/>
                          </a:lnTo>
                          <a:lnTo>
                            <a:pt x="1029" y="660"/>
                          </a:lnTo>
                          <a:lnTo>
                            <a:pt x="1029" y="660"/>
                          </a:lnTo>
                          <a:lnTo>
                            <a:pt x="1029" y="660"/>
                          </a:lnTo>
                          <a:lnTo>
                            <a:pt x="1029" y="660"/>
                          </a:lnTo>
                          <a:lnTo>
                            <a:pt x="1036" y="666"/>
                          </a:lnTo>
                          <a:lnTo>
                            <a:pt x="1036" y="666"/>
                          </a:lnTo>
                          <a:lnTo>
                            <a:pt x="1036" y="666"/>
                          </a:lnTo>
                          <a:lnTo>
                            <a:pt x="1036" y="672"/>
                          </a:lnTo>
                          <a:lnTo>
                            <a:pt x="1036" y="672"/>
                          </a:lnTo>
                          <a:lnTo>
                            <a:pt x="1036" y="672"/>
                          </a:lnTo>
                          <a:lnTo>
                            <a:pt x="1036" y="672"/>
                          </a:lnTo>
                          <a:lnTo>
                            <a:pt x="1042" y="678"/>
                          </a:lnTo>
                          <a:lnTo>
                            <a:pt x="1042" y="678"/>
                          </a:lnTo>
                          <a:lnTo>
                            <a:pt x="1042" y="678"/>
                          </a:lnTo>
                          <a:lnTo>
                            <a:pt x="1042" y="678"/>
                          </a:lnTo>
                          <a:lnTo>
                            <a:pt x="1042" y="678"/>
                          </a:lnTo>
                          <a:lnTo>
                            <a:pt x="1042" y="672"/>
                          </a:lnTo>
                          <a:lnTo>
                            <a:pt x="1048" y="672"/>
                          </a:lnTo>
                          <a:lnTo>
                            <a:pt x="1048" y="672"/>
                          </a:lnTo>
                          <a:lnTo>
                            <a:pt x="1048" y="666"/>
                          </a:lnTo>
                          <a:lnTo>
                            <a:pt x="1048" y="666"/>
                          </a:lnTo>
                          <a:lnTo>
                            <a:pt x="1048" y="666"/>
                          </a:lnTo>
                          <a:lnTo>
                            <a:pt x="1048" y="660"/>
                          </a:lnTo>
                          <a:lnTo>
                            <a:pt x="1054" y="660"/>
                          </a:lnTo>
                          <a:lnTo>
                            <a:pt x="1054" y="654"/>
                          </a:lnTo>
                          <a:lnTo>
                            <a:pt x="1054" y="654"/>
                          </a:lnTo>
                          <a:lnTo>
                            <a:pt x="1054" y="654"/>
                          </a:lnTo>
                          <a:lnTo>
                            <a:pt x="1054" y="654"/>
                          </a:lnTo>
                          <a:lnTo>
                            <a:pt x="1061" y="648"/>
                          </a:lnTo>
                          <a:lnTo>
                            <a:pt x="1061" y="648"/>
                          </a:lnTo>
                          <a:lnTo>
                            <a:pt x="1061" y="642"/>
                          </a:lnTo>
                          <a:lnTo>
                            <a:pt x="1061" y="642"/>
                          </a:lnTo>
                          <a:lnTo>
                            <a:pt x="1061" y="636"/>
                          </a:lnTo>
                          <a:lnTo>
                            <a:pt x="1061" y="636"/>
                          </a:lnTo>
                          <a:lnTo>
                            <a:pt x="1067" y="636"/>
                          </a:lnTo>
                          <a:lnTo>
                            <a:pt x="1067" y="630"/>
                          </a:lnTo>
                          <a:lnTo>
                            <a:pt x="1067" y="630"/>
                          </a:lnTo>
                          <a:lnTo>
                            <a:pt x="1067" y="630"/>
                          </a:lnTo>
                          <a:lnTo>
                            <a:pt x="1067" y="624"/>
                          </a:lnTo>
                          <a:lnTo>
                            <a:pt x="1067" y="624"/>
                          </a:lnTo>
                          <a:lnTo>
                            <a:pt x="1067" y="618"/>
                          </a:lnTo>
                          <a:lnTo>
                            <a:pt x="1073" y="618"/>
                          </a:lnTo>
                          <a:lnTo>
                            <a:pt x="1073" y="618"/>
                          </a:lnTo>
                          <a:lnTo>
                            <a:pt x="1073" y="612"/>
                          </a:lnTo>
                          <a:lnTo>
                            <a:pt x="1073" y="612"/>
                          </a:lnTo>
                          <a:lnTo>
                            <a:pt x="1073" y="606"/>
                          </a:lnTo>
                          <a:lnTo>
                            <a:pt x="1073" y="606"/>
                          </a:lnTo>
                          <a:lnTo>
                            <a:pt x="1079" y="600"/>
                          </a:lnTo>
                          <a:lnTo>
                            <a:pt x="1079" y="600"/>
                          </a:lnTo>
                          <a:lnTo>
                            <a:pt x="1079" y="600"/>
                          </a:lnTo>
                          <a:lnTo>
                            <a:pt x="1079" y="594"/>
                          </a:lnTo>
                          <a:lnTo>
                            <a:pt x="1079" y="588"/>
                          </a:lnTo>
                          <a:lnTo>
                            <a:pt x="1079" y="588"/>
                          </a:lnTo>
                          <a:lnTo>
                            <a:pt x="1086" y="588"/>
                          </a:lnTo>
                          <a:lnTo>
                            <a:pt x="1086" y="582"/>
                          </a:lnTo>
                          <a:lnTo>
                            <a:pt x="1086" y="582"/>
                          </a:lnTo>
                          <a:lnTo>
                            <a:pt x="1086" y="576"/>
                          </a:lnTo>
                          <a:lnTo>
                            <a:pt x="1086" y="576"/>
                          </a:lnTo>
                          <a:lnTo>
                            <a:pt x="1086" y="570"/>
                          </a:lnTo>
                          <a:lnTo>
                            <a:pt x="1092" y="570"/>
                          </a:lnTo>
                          <a:lnTo>
                            <a:pt x="1092" y="564"/>
                          </a:lnTo>
                          <a:lnTo>
                            <a:pt x="1092" y="564"/>
                          </a:lnTo>
                          <a:lnTo>
                            <a:pt x="1092" y="558"/>
                          </a:lnTo>
                          <a:lnTo>
                            <a:pt x="1092" y="558"/>
                          </a:lnTo>
                          <a:lnTo>
                            <a:pt x="1092" y="552"/>
                          </a:lnTo>
                          <a:lnTo>
                            <a:pt x="1098" y="552"/>
                          </a:lnTo>
                          <a:lnTo>
                            <a:pt x="1098" y="546"/>
                          </a:lnTo>
                          <a:lnTo>
                            <a:pt x="1098" y="546"/>
                          </a:lnTo>
                          <a:lnTo>
                            <a:pt x="1098" y="540"/>
                          </a:lnTo>
                          <a:lnTo>
                            <a:pt x="1098" y="540"/>
                          </a:lnTo>
                          <a:lnTo>
                            <a:pt x="1098" y="534"/>
                          </a:lnTo>
                          <a:lnTo>
                            <a:pt x="1104" y="534"/>
                          </a:lnTo>
                          <a:lnTo>
                            <a:pt x="1104" y="534"/>
                          </a:lnTo>
                          <a:lnTo>
                            <a:pt x="1104" y="528"/>
                          </a:lnTo>
                          <a:lnTo>
                            <a:pt x="1104" y="528"/>
                          </a:lnTo>
                          <a:lnTo>
                            <a:pt x="1104" y="522"/>
                          </a:lnTo>
                          <a:lnTo>
                            <a:pt x="1104" y="516"/>
                          </a:lnTo>
                          <a:lnTo>
                            <a:pt x="1111" y="516"/>
                          </a:lnTo>
                          <a:lnTo>
                            <a:pt x="1111" y="510"/>
                          </a:lnTo>
                          <a:lnTo>
                            <a:pt x="1111" y="510"/>
                          </a:lnTo>
                          <a:lnTo>
                            <a:pt x="1111" y="504"/>
                          </a:lnTo>
                          <a:lnTo>
                            <a:pt x="1111" y="504"/>
                          </a:lnTo>
                          <a:lnTo>
                            <a:pt x="1111" y="498"/>
                          </a:lnTo>
                          <a:lnTo>
                            <a:pt x="1117" y="498"/>
                          </a:lnTo>
                          <a:lnTo>
                            <a:pt x="1117" y="492"/>
                          </a:lnTo>
                          <a:lnTo>
                            <a:pt x="1117" y="492"/>
                          </a:lnTo>
                          <a:lnTo>
                            <a:pt x="1117" y="486"/>
                          </a:lnTo>
                          <a:lnTo>
                            <a:pt x="1117" y="480"/>
                          </a:lnTo>
                          <a:lnTo>
                            <a:pt x="1117" y="480"/>
                          </a:lnTo>
                          <a:lnTo>
                            <a:pt x="1123" y="474"/>
                          </a:lnTo>
                          <a:lnTo>
                            <a:pt x="1123" y="474"/>
                          </a:lnTo>
                          <a:lnTo>
                            <a:pt x="1123" y="468"/>
                          </a:lnTo>
                          <a:lnTo>
                            <a:pt x="1123" y="462"/>
                          </a:lnTo>
                          <a:lnTo>
                            <a:pt x="1123" y="462"/>
                          </a:lnTo>
                          <a:lnTo>
                            <a:pt x="1123" y="456"/>
                          </a:lnTo>
                          <a:lnTo>
                            <a:pt x="1129" y="450"/>
                          </a:lnTo>
                          <a:lnTo>
                            <a:pt x="1129" y="450"/>
                          </a:lnTo>
                          <a:lnTo>
                            <a:pt x="1129" y="438"/>
                          </a:lnTo>
                          <a:lnTo>
                            <a:pt x="1129" y="432"/>
                          </a:lnTo>
                          <a:lnTo>
                            <a:pt x="1129" y="426"/>
                          </a:lnTo>
                          <a:lnTo>
                            <a:pt x="1129" y="420"/>
                          </a:lnTo>
                          <a:lnTo>
                            <a:pt x="1136" y="414"/>
                          </a:lnTo>
                          <a:lnTo>
                            <a:pt x="1136" y="408"/>
                          </a:lnTo>
                          <a:lnTo>
                            <a:pt x="1136" y="402"/>
                          </a:lnTo>
                          <a:lnTo>
                            <a:pt x="1136" y="396"/>
                          </a:lnTo>
                          <a:lnTo>
                            <a:pt x="1136" y="390"/>
                          </a:lnTo>
                          <a:lnTo>
                            <a:pt x="1136" y="384"/>
                          </a:lnTo>
                          <a:lnTo>
                            <a:pt x="1142" y="384"/>
                          </a:lnTo>
                          <a:lnTo>
                            <a:pt x="1142" y="378"/>
                          </a:lnTo>
                          <a:lnTo>
                            <a:pt x="1142" y="378"/>
                          </a:lnTo>
                          <a:lnTo>
                            <a:pt x="1142" y="378"/>
                          </a:lnTo>
                          <a:lnTo>
                            <a:pt x="1142" y="378"/>
                          </a:lnTo>
                          <a:lnTo>
                            <a:pt x="1142" y="378"/>
                          </a:lnTo>
                          <a:lnTo>
                            <a:pt x="1148" y="378"/>
                          </a:lnTo>
                          <a:lnTo>
                            <a:pt x="1148" y="384"/>
                          </a:lnTo>
                          <a:lnTo>
                            <a:pt x="1148" y="384"/>
                          </a:lnTo>
                          <a:lnTo>
                            <a:pt x="1148" y="390"/>
                          </a:lnTo>
                          <a:lnTo>
                            <a:pt x="1148" y="396"/>
                          </a:lnTo>
                          <a:lnTo>
                            <a:pt x="1148" y="402"/>
                          </a:lnTo>
                          <a:lnTo>
                            <a:pt x="1154" y="408"/>
                          </a:lnTo>
                          <a:lnTo>
                            <a:pt x="1154" y="420"/>
                          </a:lnTo>
                          <a:lnTo>
                            <a:pt x="1154" y="426"/>
                          </a:lnTo>
                          <a:lnTo>
                            <a:pt x="1154" y="432"/>
                          </a:lnTo>
                          <a:lnTo>
                            <a:pt x="1154" y="438"/>
                          </a:lnTo>
                          <a:lnTo>
                            <a:pt x="1154" y="444"/>
                          </a:lnTo>
                          <a:lnTo>
                            <a:pt x="1160" y="450"/>
                          </a:lnTo>
                          <a:lnTo>
                            <a:pt x="1160" y="456"/>
                          </a:lnTo>
                          <a:lnTo>
                            <a:pt x="1160" y="462"/>
                          </a:lnTo>
                          <a:lnTo>
                            <a:pt x="1160" y="462"/>
                          </a:lnTo>
                          <a:lnTo>
                            <a:pt x="1160" y="468"/>
                          </a:lnTo>
                          <a:lnTo>
                            <a:pt x="1160" y="474"/>
                          </a:lnTo>
                          <a:lnTo>
                            <a:pt x="1167" y="480"/>
                          </a:lnTo>
                          <a:lnTo>
                            <a:pt x="1167" y="486"/>
                          </a:lnTo>
                          <a:lnTo>
                            <a:pt x="1167" y="486"/>
                          </a:lnTo>
                          <a:lnTo>
                            <a:pt x="1167" y="492"/>
                          </a:lnTo>
                          <a:lnTo>
                            <a:pt x="1167" y="498"/>
                          </a:lnTo>
                          <a:lnTo>
                            <a:pt x="1167" y="498"/>
                          </a:lnTo>
                          <a:lnTo>
                            <a:pt x="1173" y="504"/>
                          </a:lnTo>
                          <a:lnTo>
                            <a:pt x="1173" y="510"/>
                          </a:lnTo>
                          <a:lnTo>
                            <a:pt x="1173" y="516"/>
                          </a:lnTo>
                          <a:lnTo>
                            <a:pt x="1173" y="516"/>
                          </a:lnTo>
                          <a:lnTo>
                            <a:pt x="1173" y="522"/>
                          </a:lnTo>
                          <a:lnTo>
                            <a:pt x="1173" y="528"/>
                          </a:lnTo>
                          <a:lnTo>
                            <a:pt x="1179" y="528"/>
                          </a:lnTo>
                          <a:lnTo>
                            <a:pt x="1179" y="534"/>
                          </a:lnTo>
                          <a:lnTo>
                            <a:pt x="1179" y="540"/>
                          </a:lnTo>
                          <a:lnTo>
                            <a:pt x="1179" y="540"/>
                          </a:lnTo>
                          <a:lnTo>
                            <a:pt x="1179" y="546"/>
                          </a:lnTo>
                          <a:lnTo>
                            <a:pt x="1179" y="552"/>
                          </a:lnTo>
                          <a:lnTo>
                            <a:pt x="1185" y="552"/>
                          </a:lnTo>
                          <a:lnTo>
                            <a:pt x="1185" y="558"/>
                          </a:lnTo>
                          <a:lnTo>
                            <a:pt x="1185" y="558"/>
                          </a:lnTo>
                          <a:lnTo>
                            <a:pt x="1185" y="570"/>
                          </a:lnTo>
                          <a:lnTo>
                            <a:pt x="1185" y="570"/>
                          </a:lnTo>
                          <a:lnTo>
                            <a:pt x="1185" y="576"/>
                          </a:lnTo>
                          <a:lnTo>
                            <a:pt x="1192" y="582"/>
                          </a:lnTo>
                          <a:lnTo>
                            <a:pt x="1192" y="582"/>
                          </a:lnTo>
                          <a:lnTo>
                            <a:pt x="1192" y="588"/>
                          </a:lnTo>
                          <a:lnTo>
                            <a:pt x="1192" y="588"/>
                          </a:lnTo>
                          <a:lnTo>
                            <a:pt x="1192" y="594"/>
                          </a:lnTo>
                          <a:lnTo>
                            <a:pt x="1192" y="600"/>
                          </a:lnTo>
                          <a:lnTo>
                            <a:pt x="1198" y="600"/>
                          </a:lnTo>
                          <a:lnTo>
                            <a:pt x="1198" y="606"/>
                          </a:lnTo>
                          <a:lnTo>
                            <a:pt x="1198" y="606"/>
                          </a:lnTo>
                          <a:lnTo>
                            <a:pt x="1198" y="612"/>
                          </a:lnTo>
                          <a:lnTo>
                            <a:pt x="1198" y="618"/>
                          </a:lnTo>
                          <a:lnTo>
                            <a:pt x="1198" y="618"/>
                          </a:lnTo>
                          <a:lnTo>
                            <a:pt x="1204" y="624"/>
                          </a:lnTo>
                          <a:lnTo>
                            <a:pt x="1204" y="624"/>
                          </a:lnTo>
                          <a:lnTo>
                            <a:pt x="1204" y="630"/>
                          </a:lnTo>
                          <a:lnTo>
                            <a:pt x="1204" y="630"/>
                          </a:lnTo>
                          <a:lnTo>
                            <a:pt x="1204" y="636"/>
                          </a:lnTo>
                          <a:lnTo>
                            <a:pt x="1204" y="642"/>
                          </a:lnTo>
                          <a:lnTo>
                            <a:pt x="1210" y="642"/>
                          </a:lnTo>
                          <a:lnTo>
                            <a:pt x="1210" y="648"/>
                          </a:lnTo>
                          <a:lnTo>
                            <a:pt x="1210" y="654"/>
                          </a:lnTo>
                          <a:lnTo>
                            <a:pt x="1210" y="654"/>
                          </a:lnTo>
                          <a:lnTo>
                            <a:pt x="1210" y="660"/>
                          </a:lnTo>
                          <a:lnTo>
                            <a:pt x="1210" y="660"/>
                          </a:lnTo>
                          <a:lnTo>
                            <a:pt x="1217" y="666"/>
                          </a:lnTo>
                          <a:lnTo>
                            <a:pt x="1217" y="666"/>
                          </a:lnTo>
                          <a:lnTo>
                            <a:pt x="1217" y="672"/>
                          </a:lnTo>
                          <a:lnTo>
                            <a:pt x="1217" y="678"/>
                          </a:lnTo>
                          <a:lnTo>
                            <a:pt x="1217" y="684"/>
                          </a:lnTo>
                          <a:lnTo>
                            <a:pt x="1217" y="684"/>
                          </a:lnTo>
                          <a:lnTo>
                            <a:pt x="1223" y="690"/>
                          </a:lnTo>
                          <a:lnTo>
                            <a:pt x="1223" y="690"/>
                          </a:lnTo>
                          <a:lnTo>
                            <a:pt x="1223" y="696"/>
                          </a:lnTo>
                          <a:lnTo>
                            <a:pt x="1223" y="696"/>
                          </a:lnTo>
                          <a:lnTo>
                            <a:pt x="1223" y="702"/>
                          </a:lnTo>
                          <a:lnTo>
                            <a:pt x="1223" y="702"/>
                          </a:lnTo>
                          <a:lnTo>
                            <a:pt x="1229" y="708"/>
                          </a:lnTo>
                          <a:lnTo>
                            <a:pt x="1229" y="708"/>
                          </a:lnTo>
                          <a:lnTo>
                            <a:pt x="1229" y="714"/>
                          </a:lnTo>
                          <a:lnTo>
                            <a:pt x="1229" y="714"/>
                          </a:lnTo>
                          <a:lnTo>
                            <a:pt x="1229" y="720"/>
                          </a:lnTo>
                          <a:lnTo>
                            <a:pt x="1229" y="720"/>
                          </a:lnTo>
                          <a:lnTo>
                            <a:pt x="1235" y="726"/>
                          </a:lnTo>
                          <a:lnTo>
                            <a:pt x="1235" y="726"/>
                          </a:lnTo>
                          <a:lnTo>
                            <a:pt x="1235" y="732"/>
                          </a:lnTo>
                          <a:lnTo>
                            <a:pt x="1235" y="732"/>
                          </a:lnTo>
                          <a:lnTo>
                            <a:pt x="1235" y="738"/>
                          </a:lnTo>
                          <a:lnTo>
                            <a:pt x="1235" y="738"/>
                          </a:lnTo>
                          <a:lnTo>
                            <a:pt x="1242" y="744"/>
                          </a:lnTo>
                          <a:lnTo>
                            <a:pt x="1242" y="744"/>
                          </a:lnTo>
                          <a:lnTo>
                            <a:pt x="1242" y="750"/>
                          </a:lnTo>
                          <a:lnTo>
                            <a:pt x="1242" y="750"/>
                          </a:lnTo>
                          <a:lnTo>
                            <a:pt x="1242" y="750"/>
                          </a:lnTo>
                          <a:lnTo>
                            <a:pt x="1242" y="750"/>
                          </a:lnTo>
                          <a:lnTo>
                            <a:pt x="1248" y="750"/>
                          </a:lnTo>
                          <a:lnTo>
                            <a:pt x="1248" y="750"/>
                          </a:lnTo>
                          <a:lnTo>
                            <a:pt x="1248" y="744"/>
                          </a:lnTo>
                          <a:lnTo>
                            <a:pt x="1248" y="744"/>
                          </a:lnTo>
                          <a:lnTo>
                            <a:pt x="1248" y="744"/>
                          </a:lnTo>
                          <a:lnTo>
                            <a:pt x="1248" y="738"/>
                          </a:lnTo>
                          <a:lnTo>
                            <a:pt x="1248" y="738"/>
                          </a:lnTo>
                          <a:lnTo>
                            <a:pt x="1254" y="732"/>
                          </a:lnTo>
                          <a:lnTo>
                            <a:pt x="1254" y="732"/>
                          </a:lnTo>
                          <a:lnTo>
                            <a:pt x="1254" y="726"/>
                          </a:lnTo>
                          <a:lnTo>
                            <a:pt x="1254" y="726"/>
                          </a:lnTo>
                          <a:lnTo>
                            <a:pt x="1254" y="720"/>
                          </a:lnTo>
                          <a:lnTo>
                            <a:pt x="1260" y="720"/>
                          </a:lnTo>
                          <a:lnTo>
                            <a:pt x="1260" y="714"/>
                          </a:lnTo>
                          <a:lnTo>
                            <a:pt x="1260" y="714"/>
                          </a:lnTo>
                          <a:lnTo>
                            <a:pt x="1260" y="708"/>
                          </a:lnTo>
                          <a:lnTo>
                            <a:pt x="1260" y="708"/>
                          </a:lnTo>
                          <a:lnTo>
                            <a:pt x="1260" y="702"/>
                          </a:lnTo>
                          <a:lnTo>
                            <a:pt x="1267" y="702"/>
                          </a:lnTo>
                          <a:lnTo>
                            <a:pt x="1267" y="702"/>
                          </a:lnTo>
                          <a:lnTo>
                            <a:pt x="1267" y="696"/>
                          </a:lnTo>
                          <a:lnTo>
                            <a:pt x="1267" y="696"/>
                          </a:lnTo>
                          <a:lnTo>
                            <a:pt x="1267" y="690"/>
                          </a:lnTo>
                          <a:lnTo>
                            <a:pt x="1267" y="690"/>
                          </a:lnTo>
                          <a:lnTo>
                            <a:pt x="1273" y="684"/>
                          </a:lnTo>
                          <a:lnTo>
                            <a:pt x="1273" y="684"/>
                          </a:lnTo>
                          <a:lnTo>
                            <a:pt x="1273" y="678"/>
                          </a:lnTo>
                          <a:lnTo>
                            <a:pt x="1273" y="678"/>
                          </a:lnTo>
                          <a:lnTo>
                            <a:pt x="1273" y="672"/>
                          </a:lnTo>
                          <a:lnTo>
                            <a:pt x="1273" y="672"/>
                          </a:lnTo>
                          <a:lnTo>
                            <a:pt x="1273" y="666"/>
                          </a:lnTo>
                          <a:lnTo>
                            <a:pt x="1279" y="666"/>
                          </a:lnTo>
                          <a:lnTo>
                            <a:pt x="1279" y="660"/>
                          </a:lnTo>
                          <a:lnTo>
                            <a:pt x="1279" y="660"/>
                          </a:lnTo>
                          <a:lnTo>
                            <a:pt x="1279" y="654"/>
                          </a:lnTo>
                          <a:lnTo>
                            <a:pt x="1279" y="648"/>
                          </a:lnTo>
                          <a:lnTo>
                            <a:pt x="1285" y="648"/>
                          </a:lnTo>
                          <a:lnTo>
                            <a:pt x="1285" y="642"/>
                          </a:lnTo>
                          <a:lnTo>
                            <a:pt x="1285" y="642"/>
                          </a:lnTo>
                          <a:lnTo>
                            <a:pt x="1285" y="636"/>
                          </a:lnTo>
                          <a:lnTo>
                            <a:pt x="1285" y="636"/>
                          </a:lnTo>
                          <a:lnTo>
                            <a:pt x="1285" y="630"/>
                          </a:lnTo>
                          <a:lnTo>
                            <a:pt x="1292" y="630"/>
                          </a:lnTo>
                          <a:lnTo>
                            <a:pt x="1292" y="624"/>
                          </a:lnTo>
                          <a:lnTo>
                            <a:pt x="1292" y="618"/>
                          </a:lnTo>
                          <a:lnTo>
                            <a:pt x="1292" y="618"/>
                          </a:lnTo>
                          <a:lnTo>
                            <a:pt x="1292" y="612"/>
                          </a:lnTo>
                          <a:lnTo>
                            <a:pt x="1292" y="612"/>
                          </a:lnTo>
                          <a:lnTo>
                            <a:pt x="1298" y="606"/>
                          </a:lnTo>
                          <a:lnTo>
                            <a:pt x="1298" y="606"/>
                          </a:lnTo>
                          <a:lnTo>
                            <a:pt x="1298" y="600"/>
                          </a:lnTo>
                          <a:lnTo>
                            <a:pt x="1298" y="600"/>
                          </a:lnTo>
                          <a:lnTo>
                            <a:pt x="1298" y="594"/>
                          </a:lnTo>
                          <a:lnTo>
                            <a:pt x="1298" y="588"/>
                          </a:lnTo>
                          <a:lnTo>
                            <a:pt x="1304" y="588"/>
                          </a:lnTo>
                          <a:lnTo>
                            <a:pt x="1304" y="582"/>
                          </a:lnTo>
                          <a:lnTo>
                            <a:pt x="1304" y="582"/>
                          </a:lnTo>
                          <a:lnTo>
                            <a:pt x="1304" y="576"/>
                          </a:lnTo>
                          <a:lnTo>
                            <a:pt x="1304" y="576"/>
                          </a:lnTo>
                          <a:lnTo>
                            <a:pt x="1304" y="570"/>
                          </a:lnTo>
                          <a:lnTo>
                            <a:pt x="1304" y="564"/>
                          </a:lnTo>
                          <a:lnTo>
                            <a:pt x="1310" y="564"/>
                          </a:lnTo>
                          <a:lnTo>
                            <a:pt x="1310" y="558"/>
                          </a:lnTo>
                          <a:lnTo>
                            <a:pt x="1310" y="558"/>
                          </a:lnTo>
                          <a:lnTo>
                            <a:pt x="1310" y="552"/>
                          </a:lnTo>
                          <a:lnTo>
                            <a:pt x="1310" y="546"/>
                          </a:lnTo>
                          <a:lnTo>
                            <a:pt x="1316" y="540"/>
                          </a:lnTo>
                          <a:lnTo>
                            <a:pt x="1316" y="540"/>
                          </a:lnTo>
                          <a:lnTo>
                            <a:pt x="1316" y="534"/>
                          </a:lnTo>
                          <a:lnTo>
                            <a:pt x="1316" y="534"/>
                          </a:lnTo>
                          <a:lnTo>
                            <a:pt x="1316" y="528"/>
                          </a:lnTo>
                          <a:lnTo>
                            <a:pt x="1316" y="522"/>
                          </a:lnTo>
                          <a:lnTo>
                            <a:pt x="1323" y="516"/>
                          </a:lnTo>
                          <a:lnTo>
                            <a:pt x="1323" y="516"/>
                          </a:lnTo>
                          <a:lnTo>
                            <a:pt x="1323" y="510"/>
                          </a:lnTo>
                          <a:lnTo>
                            <a:pt x="1323" y="510"/>
                          </a:lnTo>
                          <a:lnTo>
                            <a:pt x="1323" y="504"/>
                          </a:lnTo>
                          <a:lnTo>
                            <a:pt x="1323" y="498"/>
                          </a:lnTo>
                          <a:lnTo>
                            <a:pt x="1323" y="498"/>
                          </a:lnTo>
                          <a:lnTo>
                            <a:pt x="1329" y="492"/>
                          </a:lnTo>
                          <a:lnTo>
                            <a:pt x="1329" y="492"/>
                          </a:lnTo>
                          <a:lnTo>
                            <a:pt x="1329" y="480"/>
                          </a:lnTo>
                          <a:lnTo>
                            <a:pt x="1329" y="480"/>
                          </a:lnTo>
                          <a:lnTo>
                            <a:pt x="1329" y="474"/>
                          </a:lnTo>
                          <a:lnTo>
                            <a:pt x="1335" y="468"/>
                          </a:lnTo>
                          <a:lnTo>
                            <a:pt x="1335" y="462"/>
                          </a:lnTo>
                          <a:lnTo>
                            <a:pt x="1335" y="462"/>
                          </a:lnTo>
                          <a:lnTo>
                            <a:pt x="1335" y="456"/>
                          </a:lnTo>
                          <a:lnTo>
                            <a:pt x="1335" y="450"/>
                          </a:lnTo>
                          <a:lnTo>
                            <a:pt x="1335" y="450"/>
                          </a:lnTo>
                          <a:lnTo>
                            <a:pt x="1341" y="438"/>
                          </a:lnTo>
                          <a:lnTo>
                            <a:pt x="1341" y="438"/>
                          </a:lnTo>
                          <a:lnTo>
                            <a:pt x="1341" y="432"/>
                          </a:lnTo>
                          <a:lnTo>
                            <a:pt x="1341" y="426"/>
                          </a:lnTo>
                          <a:lnTo>
                            <a:pt x="1341" y="426"/>
                          </a:lnTo>
                          <a:lnTo>
                            <a:pt x="1341" y="420"/>
                          </a:lnTo>
                          <a:lnTo>
                            <a:pt x="1341" y="414"/>
                          </a:lnTo>
                          <a:lnTo>
                            <a:pt x="1348" y="408"/>
                          </a:lnTo>
                          <a:lnTo>
                            <a:pt x="1348" y="408"/>
                          </a:lnTo>
                          <a:lnTo>
                            <a:pt x="1348" y="402"/>
                          </a:lnTo>
                          <a:lnTo>
                            <a:pt x="1348" y="396"/>
                          </a:lnTo>
                          <a:lnTo>
                            <a:pt x="1348" y="390"/>
                          </a:lnTo>
                          <a:lnTo>
                            <a:pt x="1354" y="384"/>
                          </a:lnTo>
                          <a:lnTo>
                            <a:pt x="1354" y="378"/>
                          </a:lnTo>
                          <a:lnTo>
                            <a:pt x="1354" y="372"/>
                          </a:lnTo>
                          <a:lnTo>
                            <a:pt x="1354" y="372"/>
                          </a:lnTo>
                          <a:lnTo>
                            <a:pt x="1354" y="366"/>
                          </a:lnTo>
                          <a:lnTo>
                            <a:pt x="1354" y="360"/>
                          </a:lnTo>
                          <a:lnTo>
                            <a:pt x="1360" y="354"/>
                          </a:lnTo>
                          <a:lnTo>
                            <a:pt x="1360" y="348"/>
                          </a:lnTo>
                          <a:lnTo>
                            <a:pt x="1360" y="348"/>
                          </a:lnTo>
                          <a:lnTo>
                            <a:pt x="1360" y="342"/>
                          </a:lnTo>
                          <a:lnTo>
                            <a:pt x="1360" y="336"/>
                          </a:lnTo>
                          <a:lnTo>
                            <a:pt x="1360" y="330"/>
                          </a:lnTo>
                          <a:lnTo>
                            <a:pt x="1360" y="324"/>
                          </a:lnTo>
                          <a:lnTo>
                            <a:pt x="1366" y="324"/>
                          </a:lnTo>
                          <a:lnTo>
                            <a:pt x="1366" y="318"/>
                          </a:lnTo>
                          <a:lnTo>
                            <a:pt x="1366" y="312"/>
                          </a:lnTo>
                          <a:lnTo>
                            <a:pt x="1366" y="306"/>
                          </a:lnTo>
                          <a:lnTo>
                            <a:pt x="1366" y="300"/>
                          </a:lnTo>
                          <a:lnTo>
                            <a:pt x="1366" y="294"/>
                          </a:lnTo>
                          <a:lnTo>
                            <a:pt x="1373" y="294"/>
                          </a:lnTo>
                          <a:lnTo>
                            <a:pt x="1373" y="282"/>
                          </a:lnTo>
                          <a:lnTo>
                            <a:pt x="1373" y="282"/>
                          </a:lnTo>
                          <a:lnTo>
                            <a:pt x="1373" y="276"/>
                          </a:lnTo>
                          <a:lnTo>
                            <a:pt x="1373" y="270"/>
                          </a:lnTo>
                          <a:lnTo>
                            <a:pt x="1373" y="264"/>
                          </a:lnTo>
                          <a:lnTo>
                            <a:pt x="1379" y="258"/>
                          </a:lnTo>
                          <a:lnTo>
                            <a:pt x="1379" y="252"/>
                          </a:lnTo>
                          <a:lnTo>
                            <a:pt x="1379" y="252"/>
                          </a:lnTo>
                          <a:lnTo>
                            <a:pt x="1379" y="246"/>
                          </a:lnTo>
                          <a:lnTo>
                            <a:pt x="1379" y="240"/>
                          </a:lnTo>
                          <a:lnTo>
                            <a:pt x="1385" y="228"/>
                          </a:lnTo>
                          <a:lnTo>
                            <a:pt x="1385" y="222"/>
                          </a:lnTo>
                          <a:lnTo>
                            <a:pt x="1385" y="216"/>
                          </a:lnTo>
                          <a:lnTo>
                            <a:pt x="1385" y="216"/>
                          </a:lnTo>
                          <a:lnTo>
                            <a:pt x="1385" y="210"/>
                          </a:lnTo>
                          <a:lnTo>
                            <a:pt x="1385" y="204"/>
                          </a:lnTo>
                          <a:lnTo>
                            <a:pt x="1391" y="198"/>
                          </a:lnTo>
                          <a:lnTo>
                            <a:pt x="1391" y="192"/>
                          </a:lnTo>
                          <a:lnTo>
                            <a:pt x="1391" y="186"/>
                          </a:lnTo>
                          <a:lnTo>
                            <a:pt x="1391" y="180"/>
                          </a:lnTo>
                          <a:lnTo>
                            <a:pt x="1391" y="174"/>
                          </a:lnTo>
                          <a:lnTo>
                            <a:pt x="1391" y="174"/>
                          </a:lnTo>
                          <a:lnTo>
                            <a:pt x="1391" y="168"/>
                          </a:lnTo>
                          <a:lnTo>
                            <a:pt x="1398" y="162"/>
                          </a:lnTo>
                          <a:lnTo>
                            <a:pt x="1398" y="156"/>
                          </a:lnTo>
                          <a:lnTo>
                            <a:pt x="1398" y="150"/>
                          </a:lnTo>
                          <a:lnTo>
                            <a:pt x="1398" y="138"/>
                          </a:lnTo>
                          <a:lnTo>
                            <a:pt x="1398" y="138"/>
                          </a:lnTo>
                          <a:lnTo>
                            <a:pt x="1398" y="132"/>
                          </a:lnTo>
                          <a:lnTo>
                            <a:pt x="1404" y="126"/>
                          </a:lnTo>
                          <a:lnTo>
                            <a:pt x="1404" y="120"/>
                          </a:lnTo>
                          <a:lnTo>
                            <a:pt x="1404" y="114"/>
                          </a:lnTo>
                          <a:lnTo>
                            <a:pt x="1404" y="108"/>
                          </a:lnTo>
                          <a:lnTo>
                            <a:pt x="1404" y="102"/>
                          </a:lnTo>
                          <a:lnTo>
                            <a:pt x="1410" y="96"/>
                          </a:lnTo>
                          <a:lnTo>
                            <a:pt x="1410" y="90"/>
                          </a:lnTo>
                          <a:lnTo>
                            <a:pt x="1410" y="90"/>
                          </a:lnTo>
                          <a:lnTo>
                            <a:pt x="1410" y="90"/>
                          </a:lnTo>
                          <a:lnTo>
                            <a:pt x="1410" y="90"/>
                          </a:lnTo>
                          <a:lnTo>
                            <a:pt x="1410" y="90"/>
                          </a:lnTo>
                          <a:lnTo>
                            <a:pt x="1410" y="90"/>
                          </a:lnTo>
                          <a:lnTo>
                            <a:pt x="1416" y="96"/>
                          </a:lnTo>
                          <a:lnTo>
                            <a:pt x="1416" y="102"/>
                          </a:lnTo>
                          <a:lnTo>
                            <a:pt x="1416" y="108"/>
                          </a:lnTo>
                          <a:lnTo>
                            <a:pt x="1416" y="108"/>
                          </a:lnTo>
                          <a:lnTo>
                            <a:pt x="1416" y="120"/>
                          </a:lnTo>
                          <a:lnTo>
                            <a:pt x="1423" y="126"/>
                          </a:lnTo>
                          <a:lnTo>
                            <a:pt x="1423" y="126"/>
                          </a:lnTo>
                          <a:lnTo>
                            <a:pt x="1423" y="132"/>
                          </a:lnTo>
                          <a:lnTo>
                            <a:pt x="1423" y="138"/>
                          </a:lnTo>
                          <a:lnTo>
                            <a:pt x="1423" y="144"/>
                          </a:lnTo>
                          <a:lnTo>
                            <a:pt x="1423" y="150"/>
                          </a:lnTo>
                          <a:lnTo>
                            <a:pt x="1429" y="150"/>
                          </a:lnTo>
                          <a:lnTo>
                            <a:pt x="1429" y="156"/>
                          </a:lnTo>
                          <a:lnTo>
                            <a:pt x="1429" y="162"/>
                          </a:lnTo>
                          <a:lnTo>
                            <a:pt x="1429" y="168"/>
                          </a:lnTo>
                          <a:lnTo>
                            <a:pt x="1429" y="168"/>
                          </a:lnTo>
                          <a:lnTo>
                            <a:pt x="1429" y="174"/>
                          </a:lnTo>
                          <a:lnTo>
                            <a:pt x="1429" y="180"/>
                          </a:lnTo>
                          <a:lnTo>
                            <a:pt x="1435" y="180"/>
                          </a:lnTo>
                          <a:lnTo>
                            <a:pt x="1435" y="186"/>
                          </a:lnTo>
                          <a:lnTo>
                            <a:pt x="1435" y="192"/>
                          </a:lnTo>
                          <a:lnTo>
                            <a:pt x="1435" y="198"/>
                          </a:lnTo>
                          <a:lnTo>
                            <a:pt x="1435" y="198"/>
                          </a:lnTo>
                          <a:lnTo>
                            <a:pt x="1435" y="204"/>
                          </a:lnTo>
                          <a:lnTo>
                            <a:pt x="1441" y="210"/>
                          </a:lnTo>
                          <a:lnTo>
                            <a:pt x="1441" y="216"/>
                          </a:lnTo>
                          <a:lnTo>
                            <a:pt x="1441" y="216"/>
                          </a:lnTo>
                          <a:lnTo>
                            <a:pt x="1441" y="222"/>
                          </a:lnTo>
                          <a:lnTo>
                            <a:pt x="1441" y="228"/>
                          </a:lnTo>
                          <a:lnTo>
                            <a:pt x="1448" y="234"/>
                          </a:lnTo>
                          <a:lnTo>
                            <a:pt x="1448" y="240"/>
                          </a:lnTo>
                          <a:lnTo>
                            <a:pt x="1448" y="240"/>
                          </a:lnTo>
                          <a:lnTo>
                            <a:pt x="1448" y="246"/>
                          </a:lnTo>
                          <a:lnTo>
                            <a:pt x="1448" y="252"/>
                          </a:lnTo>
                          <a:lnTo>
                            <a:pt x="1448" y="252"/>
                          </a:lnTo>
                          <a:lnTo>
                            <a:pt x="1448" y="258"/>
                          </a:lnTo>
                          <a:lnTo>
                            <a:pt x="1454" y="264"/>
                          </a:lnTo>
                          <a:lnTo>
                            <a:pt x="1454" y="270"/>
                          </a:lnTo>
                          <a:lnTo>
                            <a:pt x="1454" y="270"/>
                          </a:lnTo>
                          <a:lnTo>
                            <a:pt x="1454" y="276"/>
                          </a:lnTo>
                          <a:lnTo>
                            <a:pt x="1454" y="276"/>
                          </a:lnTo>
                          <a:lnTo>
                            <a:pt x="1460" y="288"/>
                          </a:lnTo>
                          <a:lnTo>
                            <a:pt x="1460" y="288"/>
                          </a:lnTo>
                          <a:lnTo>
                            <a:pt x="1460" y="294"/>
                          </a:lnTo>
                          <a:lnTo>
                            <a:pt x="1460" y="300"/>
                          </a:lnTo>
                          <a:lnTo>
                            <a:pt x="1460" y="300"/>
                          </a:lnTo>
                          <a:lnTo>
                            <a:pt x="1460" y="306"/>
                          </a:lnTo>
                          <a:lnTo>
                            <a:pt x="1460" y="306"/>
                          </a:lnTo>
                          <a:lnTo>
                            <a:pt x="1466" y="312"/>
                          </a:lnTo>
                          <a:lnTo>
                            <a:pt x="1466" y="318"/>
                          </a:lnTo>
                          <a:lnTo>
                            <a:pt x="1466" y="318"/>
                          </a:lnTo>
                          <a:lnTo>
                            <a:pt x="1466" y="324"/>
                          </a:lnTo>
                          <a:lnTo>
                            <a:pt x="1466" y="330"/>
                          </a:lnTo>
                          <a:lnTo>
                            <a:pt x="1466" y="330"/>
                          </a:lnTo>
                          <a:lnTo>
                            <a:pt x="1472" y="336"/>
                          </a:lnTo>
                          <a:lnTo>
                            <a:pt x="1472" y="342"/>
                          </a:lnTo>
                          <a:lnTo>
                            <a:pt x="1472" y="342"/>
                          </a:lnTo>
                          <a:lnTo>
                            <a:pt x="1472" y="348"/>
                          </a:lnTo>
                          <a:lnTo>
                            <a:pt x="1472" y="348"/>
                          </a:lnTo>
                          <a:lnTo>
                            <a:pt x="1472" y="354"/>
                          </a:lnTo>
                          <a:lnTo>
                            <a:pt x="1479" y="360"/>
                          </a:lnTo>
                          <a:lnTo>
                            <a:pt x="1479" y="366"/>
                          </a:lnTo>
                          <a:lnTo>
                            <a:pt x="1479" y="366"/>
                          </a:lnTo>
                          <a:lnTo>
                            <a:pt x="1479" y="372"/>
                          </a:lnTo>
                          <a:lnTo>
                            <a:pt x="1479" y="378"/>
                          </a:lnTo>
                          <a:lnTo>
                            <a:pt x="1479" y="378"/>
                          </a:lnTo>
                          <a:lnTo>
                            <a:pt x="1485" y="384"/>
                          </a:lnTo>
                          <a:lnTo>
                            <a:pt x="1485" y="384"/>
                          </a:lnTo>
                          <a:lnTo>
                            <a:pt x="1485" y="390"/>
                          </a:lnTo>
                          <a:lnTo>
                            <a:pt x="1485" y="396"/>
                          </a:lnTo>
                          <a:lnTo>
                            <a:pt x="1485" y="396"/>
                          </a:lnTo>
                          <a:lnTo>
                            <a:pt x="1485" y="402"/>
                          </a:lnTo>
                          <a:lnTo>
                            <a:pt x="1491" y="402"/>
                          </a:lnTo>
                          <a:lnTo>
                            <a:pt x="1491" y="408"/>
                          </a:lnTo>
                          <a:lnTo>
                            <a:pt x="1491" y="408"/>
                          </a:lnTo>
                          <a:lnTo>
                            <a:pt x="1491" y="414"/>
                          </a:lnTo>
                          <a:lnTo>
                            <a:pt x="1491" y="414"/>
                          </a:lnTo>
                          <a:lnTo>
                            <a:pt x="1491" y="420"/>
                          </a:lnTo>
                          <a:lnTo>
                            <a:pt x="1497" y="420"/>
                          </a:lnTo>
                          <a:lnTo>
                            <a:pt x="1497" y="426"/>
                          </a:lnTo>
                          <a:lnTo>
                            <a:pt x="1497" y="426"/>
                          </a:lnTo>
                          <a:lnTo>
                            <a:pt x="1497" y="426"/>
                          </a:lnTo>
                          <a:lnTo>
                            <a:pt x="1497" y="426"/>
                          </a:lnTo>
                          <a:lnTo>
                            <a:pt x="1497" y="432"/>
                          </a:lnTo>
                          <a:lnTo>
                            <a:pt x="1504" y="432"/>
                          </a:lnTo>
                          <a:lnTo>
                            <a:pt x="1504" y="432"/>
                          </a:lnTo>
                          <a:lnTo>
                            <a:pt x="1504" y="432"/>
                          </a:lnTo>
                          <a:lnTo>
                            <a:pt x="1504" y="432"/>
                          </a:lnTo>
                          <a:lnTo>
                            <a:pt x="1504" y="438"/>
                          </a:lnTo>
                          <a:lnTo>
                            <a:pt x="1504" y="438"/>
                          </a:lnTo>
                          <a:lnTo>
                            <a:pt x="1510" y="438"/>
                          </a:lnTo>
                          <a:lnTo>
                            <a:pt x="1510" y="438"/>
                          </a:lnTo>
                          <a:lnTo>
                            <a:pt x="1510" y="438"/>
                          </a:lnTo>
                          <a:lnTo>
                            <a:pt x="1510" y="444"/>
                          </a:lnTo>
                          <a:lnTo>
                            <a:pt x="1510" y="444"/>
                          </a:lnTo>
                          <a:lnTo>
                            <a:pt x="1510" y="444"/>
                          </a:lnTo>
                          <a:lnTo>
                            <a:pt x="1516" y="444"/>
                          </a:lnTo>
                          <a:lnTo>
                            <a:pt x="1516" y="450"/>
                          </a:lnTo>
                          <a:lnTo>
                            <a:pt x="1516" y="450"/>
                          </a:lnTo>
                          <a:lnTo>
                            <a:pt x="1516" y="450"/>
                          </a:lnTo>
                          <a:lnTo>
                            <a:pt x="1516" y="450"/>
                          </a:lnTo>
                          <a:lnTo>
                            <a:pt x="1516" y="450"/>
                          </a:lnTo>
                          <a:lnTo>
                            <a:pt x="1522" y="450"/>
                          </a:lnTo>
                          <a:lnTo>
                            <a:pt x="1522" y="456"/>
                          </a:lnTo>
                          <a:lnTo>
                            <a:pt x="1522" y="456"/>
                          </a:lnTo>
                          <a:lnTo>
                            <a:pt x="1522" y="456"/>
                          </a:lnTo>
                          <a:lnTo>
                            <a:pt x="1522" y="456"/>
                          </a:lnTo>
                          <a:lnTo>
                            <a:pt x="1522" y="456"/>
                          </a:lnTo>
                          <a:lnTo>
                            <a:pt x="1529" y="456"/>
                          </a:lnTo>
                          <a:lnTo>
                            <a:pt x="1529" y="456"/>
                          </a:lnTo>
                          <a:lnTo>
                            <a:pt x="1529" y="462"/>
                          </a:lnTo>
                          <a:lnTo>
                            <a:pt x="1529" y="462"/>
                          </a:lnTo>
                          <a:lnTo>
                            <a:pt x="1529" y="462"/>
                          </a:lnTo>
                          <a:lnTo>
                            <a:pt x="1529" y="462"/>
                          </a:lnTo>
                          <a:lnTo>
                            <a:pt x="1535" y="462"/>
                          </a:lnTo>
                          <a:lnTo>
                            <a:pt x="1535" y="462"/>
                          </a:lnTo>
                          <a:lnTo>
                            <a:pt x="1535" y="462"/>
                          </a:lnTo>
                          <a:lnTo>
                            <a:pt x="1535" y="462"/>
                          </a:lnTo>
                          <a:lnTo>
                            <a:pt x="1535" y="468"/>
                          </a:lnTo>
                          <a:lnTo>
                            <a:pt x="1535" y="468"/>
                          </a:lnTo>
                          <a:lnTo>
                            <a:pt x="1541" y="468"/>
                          </a:lnTo>
                          <a:lnTo>
                            <a:pt x="1541" y="468"/>
                          </a:lnTo>
                          <a:lnTo>
                            <a:pt x="1541" y="468"/>
                          </a:lnTo>
                          <a:lnTo>
                            <a:pt x="1541" y="468"/>
                          </a:lnTo>
                          <a:lnTo>
                            <a:pt x="1541" y="468"/>
                          </a:lnTo>
                          <a:lnTo>
                            <a:pt x="1541" y="468"/>
                          </a:lnTo>
                          <a:lnTo>
                            <a:pt x="1547" y="474"/>
                          </a:lnTo>
                          <a:lnTo>
                            <a:pt x="1547" y="474"/>
                          </a:lnTo>
                          <a:lnTo>
                            <a:pt x="1547" y="474"/>
                          </a:lnTo>
                          <a:lnTo>
                            <a:pt x="1547" y="474"/>
                          </a:lnTo>
                          <a:lnTo>
                            <a:pt x="1547" y="474"/>
                          </a:lnTo>
                          <a:lnTo>
                            <a:pt x="1547" y="474"/>
                          </a:lnTo>
                          <a:lnTo>
                            <a:pt x="1554" y="474"/>
                          </a:lnTo>
                          <a:lnTo>
                            <a:pt x="1554" y="474"/>
                          </a:lnTo>
                          <a:lnTo>
                            <a:pt x="1554" y="474"/>
                          </a:lnTo>
                          <a:lnTo>
                            <a:pt x="1554" y="474"/>
                          </a:lnTo>
                          <a:lnTo>
                            <a:pt x="1554" y="474"/>
                          </a:lnTo>
                          <a:lnTo>
                            <a:pt x="1554" y="474"/>
                          </a:lnTo>
                          <a:lnTo>
                            <a:pt x="1560" y="480"/>
                          </a:lnTo>
                          <a:lnTo>
                            <a:pt x="1560" y="480"/>
                          </a:lnTo>
                          <a:lnTo>
                            <a:pt x="1560" y="480"/>
                          </a:lnTo>
                          <a:lnTo>
                            <a:pt x="1560" y="480"/>
                          </a:lnTo>
                          <a:lnTo>
                            <a:pt x="1560" y="480"/>
                          </a:lnTo>
                          <a:lnTo>
                            <a:pt x="1560" y="480"/>
                          </a:lnTo>
                          <a:lnTo>
                            <a:pt x="1566" y="480"/>
                          </a:lnTo>
                          <a:lnTo>
                            <a:pt x="1566" y="480"/>
                          </a:lnTo>
                          <a:lnTo>
                            <a:pt x="1566" y="480"/>
                          </a:lnTo>
                          <a:lnTo>
                            <a:pt x="1566" y="480"/>
                          </a:lnTo>
                          <a:lnTo>
                            <a:pt x="1566" y="480"/>
                          </a:lnTo>
                          <a:lnTo>
                            <a:pt x="1566" y="480"/>
                          </a:lnTo>
                          <a:lnTo>
                            <a:pt x="1572" y="480"/>
                          </a:lnTo>
                          <a:lnTo>
                            <a:pt x="1572" y="480"/>
                          </a:lnTo>
                          <a:lnTo>
                            <a:pt x="1572" y="480"/>
                          </a:lnTo>
                          <a:lnTo>
                            <a:pt x="1572" y="480"/>
                          </a:lnTo>
                          <a:lnTo>
                            <a:pt x="1572" y="480"/>
                          </a:lnTo>
                          <a:lnTo>
                            <a:pt x="1572" y="480"/>
                          </a:lnTo>
                          <a:lnTo>
                            <a:pt x="1579" y="480"/>
                          </a:lnTo>
                          <a:lnTo>
                            <a:pt x="1579" y="480"/>
                          </a:lnTo>
                          <a:lnTo>
                            <a:pt x="1579" y="480"/>
                          </a:lnTo>
                          <a:lnTo>
                            <a:pt x="1579" y="486"/>
                          </a:lnTo>
                          <a:lnTo>
                            <a:pt x="1579" y="486"/>
                          </a:lnTo>
                          <a:lnTo>
                            <a:pt x="1579" y="486"/>
                          </a:lnTo>
                          <a:lnTo>
                            <a:pt x="1585" y="486"/>
                          </a:lnTo>
                          <a:lnTo>
                            <a:pt x="1585" y="486"/>
                          </a:lnTo>
                          <a:lnTo>
                            <a:pt x="1585" y="492"/>
                          </a:lnTo>
                          <a:lnTo>
                            <a:pt x="1585" y="492"/>
                          </a:lnTo>
                          <a:lnTo>
                            <a:pt x="1585" y="492"/>
                          </a:lnTo>
                          <a:lnTo>
                            <a:pt x="1585" y="492"/>
                          </a:lnTo>
                          <a:lnTo>
                            <a:pt x="1591" y="492"/>
                          </a:lnTo>
                          <a:lnTo>
                            <a:pt x="1591" y="492"/>
                          </a:lnTo>
                          <a:lnTo>
                            <a:pt x="1591" y="498"/>
                          </a:lnTo>
                          <a:lnTo>
                            <a:pt x="1591" y="498"/>
                          </a:lnTo>
                          <a:lnTo>
                            <a:pt x="1591" y="498"/>
                          </a:lnTo>
                          <a:lnTo>
                            <a:pt x="1591" y="498"/>
                          </a:lnTo>
                          <a:lnTo>
                            <a:pt x="1597" y="498"/>
                          </a:lnTo>
                          <a:lnTo>
                            <a:pt x="1597" y="504"/>
                          </a:lnTo>
                          <a:lnTo>
                            <a:pt x="1597" y="504"/>
                          </a:lnTo>
                          <a:lnTo>
                            <a:pt x="1597" y="504"/>
                          </a:lnTo>
                          <a:lnTo>
                            <a:pt x="1597" y="504"/>
                          </a:lnTo>
                          <a:lnTo>
                            <a:pt x="1597" y="504"/>
                          </a:lnTo>
                          <a:lnTo>
                            <a:pt x="1603" y="504"/>
                          </a:lnTo>
                          <a:lnTo>
                            <a:pt x="1603" y="510"/>
                          </a:lnTo>
                          <a:lnTo>
                            <a:pt x="1603" y="510"/>
                          </a:lnTo>
                          <a:lnTo>
                            <a:pt x="1603" y="510"/>
                          </a:lnTo>
                          <a:lnTo>
                            <a:pt x="1603" y="510"/>
                          </a:lnTo>
                          <a:lnTo>
                            <a:pt x="1603" y="510"/>
                          </a:lnTo>
                          <a:lnTo>
                            <a:pt x="1603" y="510"/>
                          </a:lnTo>
                          <a:lnTo>
                            <a:pt x="1610" y="510"/>
                          </a:lnTo>
                          <a:lnTo>
                            <a:pt x="1610" y="516"/>
                          </a:lnTo>
                          <a:lnTo>
                            <a:pt x="1610" y="516"/>
                          </a:lnTo>
                          <a:lnTo>
                            <a:pt x="1610" y="516"/>
                          </a:lnTo>
                          <a:lnTo>
                            <a:pt x="1610" y="516"/>
                          </a:lnTo>
                          <a:lnTo>
                            <a:pt x="1616" y="516"/>
                          </a:lnTo>
                          <a:lnTo>
                            <a:pt x="1616" y="516"/>
                          </a:lnTo>
                          <a:lnTo>
                            <a:pt x="1616" y="516"/>
                          </a:lnTo>
                          <a:lnTo>
                            <a:pt x="1616" y="516"/>
                          </a:lnTo>
                          <a:lnTo>
                            <a:pt x="1616" y="516"/>
                          </a:lnTo>
                          <a:lnTo>
                            <a:pt x="1616" y="516"/>
                          </a:lnTo>
                          <a:lnTo>
                            <a:pt x="1622" y="522"/>
                          </a:lnTo>
                          <a:lnTo>
                            <a:pt x="1622" y="522"/>
                          </a:lnTo>
                          <a:lnTo>
                            <a:pt x="1622" y="522"/>
                          </a:lnTo>
                          <a:lnTo>
                            <a:pt x="1622" y="522"/>
                          </a:lnTo>
                          <a:lnTo>
                            <a:pt x="1622" y="522"/>
                          </a:lnTo>
                          <a:lnTo>
                            <a:pt x="1622" y="522"/>
                          </a:lnTo>
                          <a:lnTo>
                            <a:pt x="1628" y="522"/>
                          </a:lnTo>
                          <a:lnTo>
                            <a:pt x="1628" y="522"/>
                          </a:lnTo>
                          <a:lnTo>
                            <a:pt x="1628" y="522"/>
                          </a:lnTo>
                          <a:lnTo>
                            <a:pt x="1628" y="522"/>
                          </a:lnTo>
                          <a:lnTo>
                            <a:pt x="1628" y="522"/>
                          </a:lnTo>
                          <a:lnTo>
                            <a:pt x="1628" y="522"/>
                          </a:lnTo>
                          <a:lnTo>
                            <a:pt x="1635" y="528"/>
                          </a:lnTo>
                          <a:lnTo>
                            <a:pt x="1635" y="528"/>
                          </a:lnTo>
                          <a:lnTo>
                            <a:pt x="1635" y="528"/>
                          </a:lnTo>
                          <a:lnTo>
                            <a:pt x="1635" y="528"/>
                          </a:lnTo>
                          <a:lnTo>
                            <a:pt x="1635" y="528"/>
                          </a:lnTo>
                          <a:lnTo>
                            <a:pt x="1635" y="528"/>
                          </a:lnTo>
                          <a:lnTo>
                            <a:pt x="1635" y="528"/>
                          </a:lnTo>
                          <a:lnTo>
                            <a:pt x="1641" y="528"/>
                          </a:lnTo>
                          <a:lnTo>
                            <a:pt x="1641" y="528"/>
                          </a:lnTo>
                          <a:lnTo>
                            <a:pt x="1641" y="528"/>
                          </a:lnTo>
                          <a:lnTo>
                            <a:pt x="1641" y="528"/>
                          </a:lnTo>
                          <a:lnTo>
                            <a:pt x="1641" y="528"/>
                          </a:lnTo>
                          <a:lnTo>
                            <a:pt x="1647" y="528"/>
                          </a:lnTo>
                          <a:lnTo>
                            <a:pt x="1647" y="528"/>
                          </a:lnTo>
                          <a:lnTo>
                            <a:pt x="1647" y="528"/>
                          </a:lnTo>
                          <a:lnTo>
                            <a:pt x="1647" y="528"/>
                          </a:lnTo>
                          <a:lnTo>
                            <a:pt x="1647" y="528"/>
                          </a:lnTo>
                          <a:lnTo>
                            <a:pt x="1647" y="528"/>
                          </a:lnTo>
                          <a:lnTo>
                            <a:pt x="1653" y="528"/>
                          </a:lnTo>
                          <a:lnTo>
                            <a:pt x="1653" y="528"/>
                          </a:lnTo>
                          <a:lnTo>
                            <a:pt x="1653" y="528"/>
                          </a:lnTo>
                          <a:lnTo>
                            <a:pt x="1653" y="528"/>
                          </a:lnTo>
                          <a:lnTo>
                            <a:pt x="1653" y="528"/>
                          </a:lnTo>
                          <a:lnTo>
                            <a:pt x="1653" y="528"/>
                          </a:lnTo>
                          <a:lnTo>
                            <a:pt x="1660" y="528"/>
                          </a:lnTo>
                          <a:lnTo>
                            <a:pt x="1660" y="528"/>
                          </a:lnTo>
                          <a:lnTo>
                            <a:pt x="1660" y="528"/>
                          </a:lnTo>
                          <a:lnTo>
                            <a:pt x="1660" y="528"/>
                          </a:lnTo>
                          <a:lnTo>
                            <a:pt x="1660" y="528"/>
                          </a:lnTo>
                          <a:lnTo>
                            <a:pt x="1660" y="528"/>
                          </a:lnTo>
                          <a:lnTo>
                            <a:pt x="1666" y="528"/>
                          </a:lnTo>
                          <a:lnTo>
                            <a:pt x="1666" y="528"/>
                          </a:lnTo>
                          <a:lnTo>
                            <a:pt x="1666" y="528"/>
                          </a:lnTo>
                          <a:lnTo>
                            <a:pt x="1666" y="528"/>
                          </a:lnTo>
                          <a:lnTo>
                            <a:pt x="1666" y="528"/>
                          </a:lnTo>
                          <a:lnTo>
                            <a:pt x="1666" y="528"/>
                          </a:lnTo>
                          <a:lnTo>
                            <a:pt x="1672" y="528"/>
                          </a:lnTo>
                          <a:lnTo>
                            <a:pt x="1672" y="528"/>
                          </a:lnTo>
                          <a:lnTo>
                            <a:pt x="1672" y="528"/>
                          </a:lnTo>
                          <a:lnTo>
                            <a:pt x="1672" y="528"/>
                          </a:lnTo>
                          <a:lnTo>
                            <a:pt x="1672" y="528"/>
                          </a:lnTo>
                          <a:lnTo>
                            <a:pt x="1672" y="528"/>
                          </a:lnTo>
                          <a:lnTo>
                            <a:pt x="1678" y="528"/>
                          </a:lnTo>
                          <a:lnTo>
                            <a:pt x="1678" y="528"/>
                          </a:lnTo>
                          <a:lnTo>
                            <a:pt x="1678" y="528"/>
                          </a:lnTo>
                          <a:lnTo>
                            <a:pt x="1678" y="528"/>
                          </a:lnTo>
                          <a:lnTo>
                            <a:pt x="1678" y="528"/>
                          </a:lnTo>
                          <a:lnTo>
                            <a:pt x="1678" y="528"/>
                          </a:lnTo>
                          <a:lnTo>
                            <a:pt x="1685" y="528"/>
                          </a:lnTo>
                          <a:lnTo>
                            <a:pt x="1685" y="528"/>
                          </a:lnTo>
                          <a:lnTo>
                            <a:pt x="1685" y="528"/>
                          </a:lnTo>
                          <a:lnTo>
                            <a:pt x="1685" y="528"/>
                          </a:lnTo>
                          <a:lnTo>
                            <a:pt x="1685" y="528"/>
                          </a:lnTo>
                          <a:lnTo>
                            <a:pt x="1685" y="528"/>
                          </a:lnTo>
                          <a:lnTo>
                            <a:pt x="1691" y="528"/>
                          </a:lnTo>
                          <a:lnTo>
                            <a:pt x="1691" y="528"/>
                          </a:lnTo>
                          <a:lnTo>
                            <a:pt x="1691" y="528"/>
                          </a:lnTo>
                          <a:lnTo>
                            <a:pt x="1691" y="528"/>
                          </a:lnTo>
                          <a:lnTo>
                            <a:pt x="1691" y="528"/>
                          </a:lnTo>
                          <a:lnTo>
                            <a:pt x="1691" y="528"/>
                          </a:lnTo>
                          <a:lnTo>
                            <a:pt x="1697" y="528"/>
                          </a:lnTo>
                          <a:lnTo>
                            <a:pt x="1697" y="528"/>
                          </a:lnTo>
                          <a:lnTo>
                            <a:pt x="1697" y="528"/>
                          </a:lnTo>
                          <a:lnTo>
                            <a:pt x="1697" y="528"/>
                          </a:lnTo>
                          <a:lnTo>
                            <a:pt x="1697" y="528"/>
                          </a:lnTo>
                          <a:lnTo>
                            <a:pt x="1697" y="528"/>
                          </a:lnTo>
                          <a:lnTo>
                            <a:pt x="1703" y="528"/>
                          </a:lnTo>
                          <a:lnTo>
                            <a:pt x="1703" y="528"/>
                          </a:lnTo>
                          <a:lnTo>
                            <a:pt x="1703" y="528"/>
                          </a:lnTo>
                          <a:lnTo>
                            <a:pt x="1703" y="528"/>
                          </a:lnTo>
                          <a:lnTo>
                            <a:pt x="1703" y="528"/>
                          </a:lnTo>
                          <a:lnTo>
                            <a:pt x="1703" y="528"/>
                          </a:lnTo>
                          <a:lnTo>
                            <a:pt x="1710" y="528"/>
                          </a:lnTo>
                          <a:lnTo>
                            <a:pt x="1710" y="528"/>
                          </a:lnTo>
                          <a:lnTo>
                            <a:pt x="1710" y="528"/>
                          </a:lnTo>
                          <a:lnTo>
                            <a:pt x="1710" y="528"/>
                          </a:lnTo>
                          <a:lnTo>
                            <a:pt x="1710" y="528"/>
                          </a:lnTo>
                          <a:lnTo>
                            <a:pt x="1710" y="528"/>
                          </a:lnTo>
                          <a:lnTo>
                            <a:pt x="1710" y="528"/>
                          </a:lnTo>
                          <a:lnTo>
                            <a:pt x="1716" y="528"/>
                          </a:lnTo>
                          <a:lnTo>
                            <a:pt x="1716" y="528"/>
                          </a:lnTo>
                          <a:lnTo>
                            <a:pt x="1716" y="528"/>
                          </a:lnTo>
                          <a:lnTo>
                            <a:pt x="1716" y="528"/>
                          </a:lnTo>
                          <a:lnTo>
                            <a:pt x="1716" y="528"/>
                          </a:lnTo>
                          <a:lnTo>
                            <a:pt x="1722" y="528"/>
                          </a:lnTo>
                          <a:lnTo>
                            <a:pt x="1722" y="528"/>
                          </a:lnTo>
                          <a:lnTo>
                            <a:pt x="1722" y="528"/>
                          </a:lnTo>
                          <a:lnTo>
                            <a:pt x="1722" y="528"/>
                          </a:lnTo>
                          <a:lnTo>
                            <a:pt x="1722" y="528"/>
                          </a:lnTo>
                          <a:lnTo>
                            <a:pt x="1722" y="528"/>
                          </a:lnTo>
                          <a:lnTo>
                            <a:pt x="1722" y="528"/>
                          </a:lnTo>
                          <a:lnTo>
                            <a:pt x="1728" y="528"/>
                          </a:lnTo>
                          <a:lnTo>
                            <a:pt x="1728" y="528"/>
                          </a:lnTo>
                          <a:lnTo>
                            <a:pt x="1728" y="528"/>
                          </a:lnTo>
                          <a:lnTo>
                            <a:pt x="1728" y="528"/>
                          </a:lnTo>
                          <a:lnTo>
                            <a:pt x="1728" y="528"/>
                          </a:lnTo>
                          <a:lnTo>
                            <a:pt x="1728" y="528"/>
                          </a:lnTo>
                          <a:lnTo>
                            <a:pt x="1735" y="528"/>
                          </a:lnTo>
                          <a:lnTo>
                            <a:pt x="1735" y="528"/>
                          </a:lnTo>
                          <a:lnTo>
                            <a:pt x="1735" y="528"/>
                          </a:lnTo>
                          <a:lnTo>
                            <a:pt x="1735" y="528"/>
                          </a:lnTo>
                          <a:lnTo>
                            <a:pt x="1735" y="528"/>
                          </a:lnTo>
                          <a:lnTo>
                            <a:pt x="1741" y="528"/>
                          </a:lnTo>
                          <a:lnTo>
                            <a:pt x="1741" y="528"/>
                          </a:lnTo>
                          <a:lnTo>
                            <a:pt x="1741" y="528"/>
                          </a:lnTo>
                          <a:lnTo>
                            <a:pt x="1741" y="528"/>
                          </a:lnTo>
                          <a:lnTo>
                            <a:pt x="1741" y="528"/>
                          </a:lnTo>
                          <a:lnTo>
                            <a:pt x="1741" y="528"/>
                          </a:lnTo>
                          <a:lnTo>
                            <a:pt x="1747" y="528"/>
                          </a:lnTo>
                          <a:lnTo>
                            <a:pt x="1747" y="528"/>
                          </a:lnTo>
                          <a:lnTo>
                            <a:pt x="1747" y="528"/>
                          </a:lnTo>
                          <a:lnTo>
                            <a:pt x="1747" y="528"/>
                          </a:lnTo>
                          <a:lnTo>
                            <a:pt x="1747" y="528"/>
                          </a:lnTo>
                          <a:lnTo>
                            <a:pt x="1747" y="528"/>
                          </a:lnTo>
                          <a:lnTo>
                            <a:pt x="1747" y="528"/>
                          </a:lnTo>
                          <a:lnTo>
                            <a:pt x="1753" y="528"/>
                          </a:lnTo>
                          <a:lnTo>
                            <a:pt x="1753" y="528"/>
                          </a:lnTo>
                          <a:lnTo>
                            <a:pt x="1753" y="528"/>
                          </a:lnTo>
                          <a:lnTo>
                            <a:pt x="1753" y="528"/>
                          </a:lnTo>
                          <a:lnTo>
                            <a:pt x="1753" y="528"/>
                          </a:lnTo>
                          <a:lnTo>
                            <a:pt x="1759" y="528"/>
                          </a:lnTo>
                          <a:lnTo>
                            <a:pt x="1759" y="528"/>
                          </a:lnTo>
                          <a:lnTo>
                            <a:pt x="1759" y="528"/>
                          </a:lnTo>
                          <a:lnTo>
                            <a:pt x="1759" y="528"/>
                          </a:lnTo>
                          <a:lnTo>
                            <a:pt x="1759" y="528"/>
                          </a:lnTo>
                          <a:lnTo>
                            <a:pt x="1759" y="528"/>
                          </a:lnTo>
                          <a:lnTo>
                            <a:pt x="1759" y="528"/>
                          </a:lnTo>
                          <a:lnTo>
                            <a:pt x="1766" y="528"/>
                          </a:lnTo>
                          <a:lnTo>
                            <a:pt x="1766" y="528"/>
                          </a:lnTo>
                          <a:lnTo>
                            <a:pt x="1766" y="528"/>
                          </a:lnTo>
                          <a:lnTo>
                            <a:pt x="1766" y="528"/>
                          </a:lnTo>
                          <a:lnTo>
                            <a:pt x="1766" y="528"/>
                          </a:lnTo>
                          <a:lnTo>
                            <a:pt x="1766" y="528"/>
                          </a:lnTo>
                          <a:lnTo>
                            <a:pt x="1772" y="528"/>
                          </a:lnTo>
                          <a:lnTo>
                            <a:pt x="1772" y="528"/>
                          </a:lnTo>
                          <a:lnTo>
                            <a:pt x="1772" y="528"/>
                          </a:lnTo>
                          <a:lnTo>
                            <a:pt x="1772" y="528"/>
                          </a:lnTo>
                          <a:lnTo>
                            <a:pt x="1772" y="528"/>
                          </a:lnTo>
                          <a:lnTo>
                            <a:pt x="1778" y="528"/>
                          </a:lnTo>
                          <a:lnTo>
                            <a:pt x="1778" y="528"/>
                          </a:lnTo>
                          <a:lnTo>
                            <a:pt x="1778" y="528"/>
                          </a:lnTo>
                          <a:lnTo>
                            <a:pt x="1778" y="528"/>
                          </a:lnTo>
                          <a:lnTo>
                            <a:pt x="1778" y="528"/>
                          </a:lnTo>
                          <a:lnTo>
                            <a:pt x="1778" y="528"/>
                          </a:lnTo>
                          <a:lnTo>
                            <a:pt x="1778" y="528"/>
                          </a:lnTo>
                          <a:lnTo>
                            <a:pt x="1784" y="528"/>
                          </a:lnTo>
                          <a:lnTo>
                            <a:pt x="1784" y="528"/>
                          </a:lnTo>
                          <a:lnTo>
                            <a:pt x="1784" y="528"/>
                          </a:lnTo>
                          <a:lnTo>
                            <a:pt x="1784" y="528"/>
                          </a:lnTo>
                          <a:lnTo>
                            <a:pt x="1784" y="528"/>
                          </a:lnTo>
                          <a:lnTo>
                            <a:pt x="1784" y="528"/>
                          </a:lnTo>
                          <a:lnTo>
                            <a:pt x="1791" y="528"/>
                          </a:lnTo>
                          <a:lnTo>
                            <a:pt x="1791" y="528"/>
                          </a:lnTo>
                          <a:lnTo>
                            <a:pt x="1791" y="528"/>
                          </a:lnTo>
                          <a:lnTo>
                            <a:pt x="1791" y="528"/>
                          </a:lnTo>
                          <a:lnTo>
                            <a:pt x="1791" y="528"/>
                          </a:lnTo>
                          <a:lnTo>
                            <a:pt x="1797" y="528"/>
                          </a:lnTo>
                          <a:lnTo>
                            <a:pt x="1797" y="528"/>
                          </a:lnTo>
                          <a:lnTo>
                            <a:pt x="1797" y="528"/>
                          </a:lnTo>
                          <a:lnTo>
                            <a:pt x="1797" y="528"/>
                          </a:lnTo>
                          <a:lnTo>
                            <a:pt x="1797" y="528"/>
                          </a:lnTo>
                          <a:lnTo>
                            <a:pt x="1797" y="528"/>
                          </a:lnTo>
                          <a:lnTo>
                            <a:pt x="1803" y="528"/>
                          </a:lnTo>
                          <a:lnTo>
                            <a:pt x="1803" y="528"/>
                          </a:lnTo>
                          <a:lnTo>
                            <a:pt x="1803" y="528"/>
                          </a:lnTo>
                          <a:lnTo>
                            <a:pt x="1803" y="528"/>
                          </a:lnTo>
                          <a:lnTo>
                            <a:pt x="1803" y="528"/>
                          </a:lnTo>
                          <a:lnTo>
                            <a:pt x="1803" y="528"/>
                          </a:lnTo>
                          <a:lnTo>
                            <a:pt x="1803" y="528"/>
                          </a:lnTo>
                          <a:lnTo>
                            <a:pt x="1809" y="528"/>
                          </a:lnTo>
                          <a:lnTo>
                            <a:pt x="1809" y="528"/>
                          </a:lnTo>
                          <a:lnTo>
                            <a:pt x="1809" y="528"/>
                          </a:lnTo>
                          <a:lnTo>
                            <a:pt x="1809" y="528"/>
                          </a:lnTo>
                          <a:lnTo>
                            <a:pt x="1809" y="528"/>
                          </a:lnTo>
                          <a:lnTo>
                            <a:pt x="1816" y="528"/>
                          </a:lnTo>
                          <a:lnTo>
                            <a:pt x="1816" y="528"/>
                          </a:lnTo>
                          <a:lnTo>
                            <a:pt x="1816" y="528"/>
                          </a:lnTo>
                          <a:lnTo>
                            <a:pt x="1816" y="528"/>
                          </a:lnTo>
                          <a:lnTo>
                            <a:pt x="1816" y="528"/>
                          </a:lnTo>
                          <a:lnTo>
                            <a:pt x="1816" y="528"/>
                          </a:lnTo>
                          <a:lnTo>
                            <a:pt x="1816" y="528"/>
                          </a:lnTo>
                          <a:lnTo>
                            <a:pt x="1822" y="528"/>
                          </a:lnTo>
                          <a:lnTo>
                            <a:pt x="1822" y="528"/>
                          </a:lnTo>
                          <a:lnTo>
                            <a:pt x="1822" y="528"/>
                          </a:lnTo>
                          <a:lnTo>
                            <a:pt x="1822" y="528"/>
                          </a:lnTo>
                          <a:lnTo>
                            <a:pt x="1822" y="528"/>
                          </a:lnTo>
                          <a:lnTo>
                            <a:pt x="1828" y="528"/>
                          </a:lnTo>
                          <a:lnTo>
                            <a:pt x="1828" y="528"/>
                          </a:lnTo>
                          <a:lnTo>
                            <a:pt x="1828" y="528"/>
                          </a:lnTo>
                          <a:lnTo>
                            <a:pt x="1828" y="528"/>
                          </a:lnTo>
                          <a:lnTo>
                            <a:pt x="1828" y="528"/>
                          </a:lnTo>
                          <a:lnTo>
                            <a:pt x="1828" y="528"/>
                          </a:lnTo>
                          <a:lnTo>
                            <a:pt x="1834" y="528"/>
                          </a:lnTo>
                          <a:lnTo>
                            <a:pt x="1834" y="528"/>
                          </a:lnTo>
                          <a:lnTo>
                            <a:pt x="1834" y="528"/>
                          </a:lnTo>
                          <a:lnTo>
                            <a:pt x="1834" y="528"/>
                          </a:lnTo>
                          <a:lnTo>
                            <a:pt x="1834" y="528"/>
                          </a:lnTo>
                          <a:lnTo>
                            <a:pt x="1834" y="528"/>
                          </a:lnTo>
                          <a:lnTo>
                            <a:pt x="1841" y="528"/>
                          </a:lnTo>
                          <a:lnTo>
                            <a:pt x="1841" y="528"/>
                          </a:lnTo>
                          <a:lnTo>
                            <a:pt x="1841" y="528"/>
                          </a:lnTo>
                          <a:lnTo>
                            <a:pt x="1841" y="528"/>
                          </a:lnTo>
                          <a:lnTo>
                            <a:pt x="1841" y="528"/>
                          </a:lnTo>
                          <a:lnTo>
                            <a:pt x="1841" y="528"/>
                          </a:lnTo>
                          <a:lnTo>
                            <a:pt x="1847" y="528"/>
                          </a:lnTo>
                          <a:lnTo>
                            <a:pt x="1847" y="528"/>
                          </a:lnTo>
                          <a:lnTo>
                            <a:pt x="1847" y="528"/>
                          </a:lnTo>
                          <a:lnTo>
                            <a:pt x="1847" y="528"/>
                          </a:lnTo>
                          <a:lnTo>
                            <a:pt x="1847" y="528"/>
                          </a:lnTo>
                          <a:lnTo>
                            <a:pt x="1847" y="528"/>
                          </a:lnTo>
                          <a:lnTo>
                            <a:pt x="1853" y="528"/>
                          </a:lnTo>
                          <a:lnTo>
                            <a:pt x="1853" y="528"/>
                          </a:lnTo>
                          <a:lnTo>
                            <a:pt x="1853" y="528"/>
                          </a:lnTo>
                          <a:lnTo>
                            <a:pt x="1853" y="528"/>
                          </a:lnTo>
                          <a:lnTo>
                            <a:pt x="1853" y="528"/>
                          </a:lnTo>
                          <a:lnTo>
                            <a:pt x="1853" y="528"/>
                          </a:lnTo>
                          <a:lnTo>
                            <a:pt x="1859" y="528"/>
                          </a:lnTo>
                          <a:lnTo>
                            <a:pt x="1859" y="528"/>
                          </a:lnTo>
                          <a:lnTo>
                            <a:pt x="1859" y="528"/>
                          </a:lnTo>
                          <a:lnTo>
                            <a:pt x="1859" y="528"/>
                          </a:lnTo>
                          <a:lnTo>
                            <a:pt x="1859" y="528"/>
                          </a:lnTo>
                          <a:lnTo>
                            <a:pt x="1859" y="528"/>
                          </a:lnTo>
                          <a:lnTo>
                            <a:pt x="1866" y="528"/>
                          </a:lnTo>
                          <a:lnTo>
                            <a:pt x="1866" y="528"/>
                          </a:lnTo>
                          <a:lnTo>
                            <a:pt x="1866" y="528"/>
                          </a:lnTo>
                          <a:lnTo>
                            <a:pt x="1866" y="528"/>
                          </a:lnTo>
                          <a:lnTo>
                            <a:pt x="1866" y="528"/>
                          </a:lnTo>
                          <a:lnTo>
                            <a:pt x="1866" y="528"/>
                          </a:lnTo>
                          <a:lnTo>
                            <a:pt x="1872" y="528"/>
                          </a:lnTo>
                          <a:lnTo>
                            <a:pt x="1872" y="528"/>
                          </a:lnTo>
                          <a:lnTo>
                            <a:pt x="1872" y="528"/>
                          </a:lnTo>
                          <a:lnTo>
                            <a:pt x="1872" y="528"/>
                          </a:lnTo>
                          <a:lnTo>
                            <a:pt x="1872" y="528"/>
                          </a:lnTo>
                          <a:lnTo>
                            <a:pt x="1872" y="528"/>
                          </a:lnTo>
                          <a:lnTo>
                            <a:pt x="1872" y="528"/>
                          </a:lnTo>
                          <a:lnTo>
                            <a:pt x="1878" y="528"/>
                          </a:lnTo>
                          <a:lnTo>
                            <a:pt x="1878" y="528"/>
                          </a:lnTo>
                          <a:lnTo>
                            <a:pt x="1878" y="528"/>
                          </a:lnTo>
                          <a:lnTo>
                            <a:pt x="1878" y="528"/>
                          </a:lnTo>
                          <a:lnTo>
                            <a:pt x="1878" y="528"/>
                          </a:lnTo>
                          <a:lnTo>
                            <a:pt x="1878" y="528"/>
                          </a:lnTo>
                          <a:lnTo>
                            <a:pt x="1884" y="528"/>
                          </a:lnTo>
                          <a:lnTo>
                            <a:pt x="1884" y="528"/>
                          </a:lnTo>
                          <a:lnTo>
                            <a:pt x="1884" y="528"/>
                          </a:lnTo>
                          <a:lnTo>
                            <a:pt x="1884" y="528"/>
                          </a:lnTo>
                          <a:lnTo>
                            <a:pt x="1884" y="528"/>
                          </a:lnTo>
                          <a:lnTo>
                            <a:pt x="1884" y="528"/>
                          </a:lnTo>
                          <a:lnTo>
                            <a:pt x="1891" y="528"/>
                          </a:lnTo>
                          <a:lnTo>
                            <a:pt x="1891" y="528"/>
                          </a:lnTo>
                          <a:lnTo>
                            <a:pt x="1891" y="528"/>
                          </a:lnTo>
                          <a:lnTo>
                            <a:pt x="1891" y="528"/>
                          </a:lnTo>
                          <a:lnTo>
                            <a:pt x="1891" y="528"/>
                          </a:lnTo>
                          <a:lnTo>
                            <a:pt x="1891" y="528"/>
                          </a:lnTo>
                          <a:lnTo>
                            <a:pt x="1897" y="528"/>
                          </a:lnTo>
                          <a:lnTo>
                            <a:pt x="1897" y="528"/>
                          </a:lnTo>
                          <a:lnTo>
                            <a:pt x="1897" y="528"/>
                          </a:lnTo>
                          <a:lnTo>
                            <a:pt x="1897" y="528"/>
                          </a:lnTo>
                          <a:lnTo>
                            <a:pt x="1897" y="528"/>
                          </a:lnTo>
                          <a:lnTo>
                            <a:pt x="1897" y="528"/>
                          </a:lnTo>
                          <a:lnTo>
                            <a:pt x="1903" y="528"/>
                          </a:lnTo>
                          <a:lnTo>
                            <a:pt x="1903" y="528"/>
                          </a:lnTo>
                          <a:lnTo>
                            <a:pt x="1903" y="528"/>
                          </a:lnTo>
                          <a:lnTo>
                            <a:pt x="1903" y="528"/>
                          </a:lnTo>
                          <a:lnTo>
                            <a:pt x="1903" y="528"/>
                          </a:lnTo>
                          <a:lnTo>
                            <a:pt x="1903" y="528"/>
                          </a:lnTo>
                          <a:lnTo>
                            <a:pt x="1909" y="528"/>
                          </a:lnTo>
                          <a:lnTo>
                            <a:pt x="1909" y="528"/>
                          </a:lnTo>
                          <a:lnTo>
                            <a:pt x="1909" y="528"/>
                          </a:lnTo>
                          <a:lnTo>
                            <a:pt x="1909" y="528"/>
                          </a:lnTo>
                          <a:lnTo>
                            <a:pt x="1909" y="528"/>
                          </a:lnTo>
                          <a:lnTo>
                            <a:pt x="1909" y="528"/>
                          </a:lnTo>
                          <a:lnTo>
                            <a:pt x="1915" y="528"/>
                          </a:lnTo>
                          <a:lnTo>
                            <a:pt x="1915" y="528"/>
                          </a:lnTo>
                          <a:lnTo>
                            <a:pt x="1915" y="528"/>
                          </a:lnTo>
                          <a:lnTo>
                            <a:pt x="1915" y="528"/>
                          </a:lnTo>
                          <a:lnTo>
                            <a:pt x="1915" y="528"/>
                          </a:lnTo>
                          <a:lnTo>
                            <a:pt x="1915" y="528"/>
                          </a:lnTo>
                          <a:lnTo>
                            <a:pt x="1922" y="528"/>
                          </a:lnTo>
                          <a:lnTo>
                            <a:pt x="1922" y="528"/>
                          </a:lnTo>
                          <a:lnTo>
                            <a:pt x="1922" y="528"/>
                          </a:lnTo>
                          <a:lnTo>
                            <a:pt x="1922" y="528"/>
                          </a:lnTo>
                          <a:lnTo>
                            <a:pt x="1922" y="528"/>
                          </a:lnTo>
                          <a:lnTo>
                            <a:pt x="1922" y="528"/>
                          </a:lnTo>
                          <a:lnTo>
                            <a:pt x="1928" y="528"/>
                          </a:lnTo>
                          <a:lnTo>
                            <a:pt x="1928" y="528"/>
                          </a:lnTo>
                          <a:lnTo>
                            <a:pt x="1928" y="528"/>
                          </a:lnTo>
                          <a:lnTo>
                            <a:pt x="1928" y="528"/>
                          </a:lnTo>
                          <a:lnTo>
                            <a:pt x="1928" y="528"/>
                          </a:lnTo>
                          <a:lnTo>
                            <a:pt x="1928" y="528"/>
                          </a:lnTo>
                          <a:lnTo>
                            <a:pt x="1934" y="528"/>
                          </a:lnTo>
                          <a:lnTo>
                            <a:pt x="1934" y="528"/>
                          </a:lnTo>
                          <a:lnTo>
                            <a:pt x="1934" y="528"/>
                          </a:lnTo>
                          <a:lnTo>
                            <a:pt x="1934" y="528"/>
                          </a:lnTo>
                          <a:lnTo>
                            <a:pt x="1934" y="528"/>
                          </a:lnTo>
                          <a:lnTo>
                            <a:pt x="1934" y="528"/>
                          </a:lnTo>
                          <a:lnTo>
                            <a:pt x="1940" y="528"/>
                          </a:lnTo>
                          <a:lnTo>
                            <a:pt x="1940" y="528"/>
                          </a:lnTo>
                          <a:lnTo>
                            <a:pt x="1940" y="528"/>
                          </a:lnTo>
                          <a:lnTo>
                            <a:pt x="1940" y="528"/>
                          </a:lnTo>
                          <a:lnTo>
                            <a:pt x="1940" y="528"/>
                          </a:lnTo>
                          <a:lnTo>
                            <a:pt x="1940" y="528"/>
                          </a:lnTo>
                          <a:lnTo>
                            <a:pt x="1947" y="528"/>
                          </a:lnTo>
                          <a:lnTo>
                            <a:pt x="1947" y="528"/>
                          </a:lnTo>
                          <a:lnTo>
                            <a:pt x="1947" y="528"/>
                          </a:lnTo>
                          <a:lnTo>
                            <a:pt x="1947" y="528"/>
                          </a:lnTo>
                          <a:lnTo>
                            <a:pt x="1947" y="528"/>
                          </a:lnTo>
                          <a:lnTo>
                            <a:pt x="1947" y="528"/>
                          </a:lnTo>
                          <a:lnTo>
                            <a:pt x="1953" y="528"/>
                          </a:lnTo>
                          <a:lnTo>
                            <a:pt x="1953" y="528"/>
                          </a:lnTo>
                          <a:lnTo>
                            <a:pt x="1953" y="528"/>
                          </a:lnTo>
                          <a:lnTo>
                            <a:pt x="1953" y="528"/>
                          </a:lnTo>
                          <a:lnTo>
                            <a:pt x="1953" y="528"/>
                          </a:lnTo>
                          <a:lnTo>
                            <a:pt x="1953" y="528"/>
                          </a:lnTo>
                          <a:lnTo>
                            <a:pt x="1959" y="528"/>
                          </a:lnTo>
                          <a:lnTo>
                            <a:pt x="1959" y="528"/>
                          </a:lnTo>
                          <a:lnTo>
                            <a:pt x="1959" y="528"/>
                          </a:lnTo>
                          <a:lnTo>
                            <a:pt x="1959" y="528"/>
                          </a:lnTo>
                          <a:lnTo>
                            <a:pt x="1959" y="528"/>
                          </a:lnTo>
                          <a:lnTo>
                            <a:pt x="1959" y="528"/>
                          </a:lnTo>
                          <a:lnTo>
                            <a:pt x="1965" y="528"/>
                          </a:lnTo>
                          <a:lnTo>
                            <a:pt x="1965" y="528"/>
                          </a:lnTo>
                          <a:lnTo>
                            <a:pt x="1965" y="528"/>
                          </a:lnTo>
                          <a:lnTo>
                            <a:pt x="1965" y="528"/>
                          </a:lnTo>
                          <a:lnTo>
                            <a:pt x="1965" y="528"/>
                          </a:lnTo>
                          <a:lnTo>
                            <a:pt x="1965" y="528"/>
                          </a:lnTo>
                          <a:lnTo>
                            <a:pt x="1972" y="528"/>
                          </a:lnTo>
                          <a:lnTo>
                            <a:pt x="1972" y="528"/>
                          </a:lnTo>
                          <a:lnTo>
                            <a:pt x="1972" y="528"/>
                          </a:lnTo>
                          <a:lnTo>
                            <a:pt x="1972" y="528"/>
                          </a:lnTo>
                          <a:lnTo>
                            <a:pt x="1972" y="528"/>
                          </a:lnTo>
                          <a:lnTo>
                            <a:pt x="1972" y="528"/>
                          </a:lnTo>
                          <a:lnTo>
                            <a:pt x="1978" y="528"/>
                          </a:lnTo>
                          <a:lnTo>
                            <a:pt x="1978" y="528"/>
                          </a:lnTo>
                          <a:lnTo>
                            <a:pt x="1978" y="528"/>
                          </a:lnTo>
                          <a:lnTo>
                            <a:pt x="1978" y="528"/>
                          </a:lnTo>
                          <a:lnTo>
                            <a:pt x="1978" y="528"/>
                          </a:lnTo>
                          <a:lnTo>
                            <a:pt x="1978" y="528"/>
                          </a:lnTo>
                          <a:lnTo>
                            <a:pt x="1984" y="528"/>
                          </a:lnTo>
                          <a:lnTo>
                            <a:pt x="1984" y="528"/>
                          </a:lnTo>
                          <a:lnTo>
                            <a:pt x="1984" y="528"/>
                          </a:lnTo>
                          <a:lnTo>
                            <a:pt x="1984" y="528"/>
                          </a:lnTo>
                          <a:lnTo>
                            <a:pt x="1984" y="528"/>
                          </a:lnTo>
                          <a:lnTo>
                            <a:pt x="1984" y="528"/>
                          </a:lnTo>
                          <a:lnTo>
                            <a:pt x="1990" y="528"/>
                          </a:lnTo>
                          <a:lnTo>
                            <a:pt x="1990" y="528"/>
                          </a:lnTo>
                          <a:lnTo>
                            <a:pt x="1990" y="528"/>
                          </a:lnTo>
                          <a:lnTo>
                            <a:pt x="1990" y="528"/>
                          </a:lnTo>
                          <a:lnTo>
                            <a:pt x="1990" y="528"/>
                          </a:lnTo>
                          <a:lnTo>
                            <a:pt x="1990" y="528"/>
                          </a:lnTo>
                          <a:lnTo>
                            <a:pt x="1997" y="528"/>
                          </a:lnTo>
                          <a:lnTo>
                            <a:pt x="1997" y="528"/>
                          </a:lnTo>
                          <a:lnTo>
                            <a:pt x="1997" y="528"/>
                          </a:lnTo>
                          <a:lnTo>
                            <a:pt x="1997" y="528"/>
                          </a:lnTo>
                          <a:lnTo>
                            <a:pt x="1997" y="528"/>
                          </a:lnTo>
                          <a:lnTo>
                            <a:pt x="1997" y="528"/>
                          </a:lnTo>
                          <a:lnTo>
                            <a:pt x="2003" y="528"/>
                          </a:lnTo>
                          <a:lnTo>
                            <a:pt x="2003" y="528"/>
                          </a:lnTo>
                          <a:lnTo>
                            <a:pt x="2003" y="528"/>
                          </a:lnTo>
                          <a:lnTo>
                            <a:pt x="2003" y="528"/>
                          </a:lnTo>
                          <a:lnTo>
                            <a:pt x="2003" y="528"/>
                          </a:lnTo>
                          <a:lnTo>
                            <a:pt x="2003" y="528"/>
                          </a:lnTo>
                          <a:lnTo>
                            <a:pt x="2009" y="528"/>
                          </a:lnTo>
                          <a:lnTo>
                            <a:pt x="2009" y="528"/>
                          </a:lnTo>
                          <a:lnTo>
                            <a:pt x="2009" y="528"/>
                          </a:lnTo>
                          <a:lnTo>
                            <a:pt x="2009" y="528"/>
                          </a:lnTo>
                          <a:lnTo>
                            <a:pt x="2009" y="528"/>
                          </a:lnTo>
                          <a:lnTo>
                            <a:pt x="2009" y="528"/>
                          </a:lnTo>
                          <a:lnTo>
                            <a:pt x="2015" y="528"/>
                          </a:lnTo>
                          <a:lnTo>
                            <a:pt x="2015" y="528"/>
                          </a:lnTo>
                          <a:lnTo>
                            <a:pt x="2015" y="528"/>
                          </a:lnTo>
                          <a:lnTo>
                            <a:pt x="2015" y="528"/>
                          </a:lnTo>
                          <a:lnTo>
                            <a:pt x="2015" y="528"/>
                          </a:lnTo>
                          <a:lnTo>
                            <a:pt x="2015" y="528"/>
                          </a:lnTo>
                          <a:lnTo>
                            <a:pt x="2022" y="528"/>
                          </a:lnTo>
                          <a:lnTo>
                            <a:pt x="2022" y="528"/>
                          </a:lnTo>
                          <a:lnTo>
                            <a:pt x="2022" y="528"/>
                          </a:lnTo>
                          <a:lnTo>
                            <a:pt x="2022" y="528"/>
                          </a:lnTo>
                          <a:lnTo>
                            <a:pt x="2022" y="528"/>
                          </a:lnTo>
                          <a:lnTo>
                            <a:pt x="2022" y="528"/>
                          </a:lnTo>
                          <a:lnTo>
                            <a:pt x="2028" y="528"/>
                          </a:lnTo>
                          <a:lnTo>
                            <a:pt x="2028" y="528"/>
                          </a:lnTo>
                          <a:lnTo>
                            <a:pt x="2028" y="528"/>
                          </a:lnTo>
                          <a:lnTo>
                            <a:pt x="2028" y="528"/>
                          </a:lnTo>
                          <a:lnTo>
                            <a:pt x="2028" y="528"/>
                          </a:lnTo>
                          <a:lnTo>
                            <a:pt x="2028" y="528"/>
                          </a:lnTo>
                          <a:lnTo>
                            <a:pt x="2034" y="528"/>
                          </a:lnTo>
                          <a:lnTo>
                            <a:pt x="2034" y="528"/>
                          </a:lnTo>
                          <a:lnTo>
                            <a:pt x="2034" y="528"/>
                          </a:lnTo>
                          <a:lnTo>
                            <a:pt x="2034" y="528"/>
                          </a:lnTo>
                          <a:lnTo>
                            <a:pt x="2034" y="528"/>
                          </a:lnTo>
                          <a:lnTo>
                            <a:pt x="2034" y="528"/>
                          </a:lnTo>
                          <a:lnTo>
                            <a:pt x="2040" y="528"/>
                          </a:lnTo>
                          <a:lnTo>
                            <a:pt x="2040" y="528"/>
                          </a:lnTo>
                          <a:lnTo>
                            <a:pt x="2040" y="528"/>
                          </a:lnTo>
                          <a:lnTo>
                            <a:pt x="2040" y="528"/>
                          </a:lnTo>
                          <a:lnTo>
                            <a:pt x="2040" y="528"/>
                          </a:lnTo>
                          <a:lnTo>
                            <a:pt x="2040" y="528"/>
                          </a:lnTo>
                          <a:lnTo>
                            <a:pt x="2047" y="528"/>
                          </a:lnTo>
                          <a:lnTo>
                            <a:pt x="2047" y="528"/>
                          </a:lnTo>
                          <a:lnTo>
                            <a:pt x="2047" y="528"/>
                          </a:lnTo>
                          <a:lnTo>
                            <a:pt x="2047" y="528"/>
                          </a:lnTo>
                          <a:lnTo>
                            <a:pt x="2047" y="528"/>
                          </a:lnTo>
                          <a:lnTo>
                            <a:pt x="2047" y="528"/>
                          </a:lnTo>
                          <a:lnTo>
                            <a:pt x="2053" y="528"/>
                          </a:lnTo>
                          <a:lnTo>
                            <a:pt x="2053" y="528"/>
                          </a:lnTo>
                          <a:lnTo>
                            <a:pt x="2053" y="528"/>
                          </a:lnTo>
                          <a:lnTo>
                            <a:pt x="2053" y="528"/>
                          </a:lnTo>
                          <a:lnTo>
                            <a:pt x="2053" y="528"/>
                          </a:lnTo>
                          <a:lnTo>
                            <a:pt x="2053" y="528"/>
                          </a:lnTo>
                          <a:lnTo>
                            <a:pt x="2059" y="528"/>
                          </a:lnTo>
                          <a:lnTo>
                            <a:pt x="2059" y="528"/>
                          </a:lnTo>
                          <a:lnTo>
                            <a:pt x="2059" y="528"/>
                          </a:lnTo>
                          <a:lnTo>
                            <a:pt x="2059" y="528"/>
                          </a:lnTo>
                          <a:lnTo>
                            <a:pt x="2059" y="528"/>
                          </a:lnTo>
                          <a:lnTo>
                            <a:pt x="2059" y="528"/>
                          </a:lnTo>
                          <a:lnTo>
                            <a:pt x="2065" y="528"/>
                          </a:lnTo>
                          <a:lnTo>
                            <a:pt x="2065" y="528"/>
                          </a:lnTo>
                          <a:lnTo>
                            <a:pt x="2065" y="528"/>
                          </a:lnTo>
                          <a:lnTo>
                            <a:pt x="2065" y="528"/>
                          </a:lnTo>
                          <a:lnTo>
                            <a:pt x="2065" y="528"/>
                          </a:lnTo>
                          <a:lnTo>
                            <a:pt x="2065" y="528"/>
                          </a:lnTo>
                          <a:lnTo>
                            <a:pt x="2071" y="528"/>
                          </a:lnTo>
                          <a:lnTo>
                            <a:pt x="2071" y="528"/>
                          </a:lnTo>
                          <a:lnTo>
                            <a:pt x="2071" y="528"/>
                          </a:lnTo>
                          <a:lnTo>
                            <a:pt x="2071" y="528"/>
                          </a:lnTo>
                          <a:lnTo>
                            <a:pt x="2071" y="528"/>
                          </a:lnTo>
                          <a:lnTo>
                            <a:pt x="2071" y="528"/>
                          </a:lnTo>
                          <a:lnTo>
                            <a:pt x="2078" y="528"/>
                          </a:lnTo>
                          <a:lnTo>
                            <a:pt x="2078" y="528"/>
                          </a:lnTo>
                          <a:lnTo>
                            <a:pt x="2078" y="528"/>
                          </a:lnTo>
                          <a:lnTo>
                            <a:pt x="2078" y="528"/>
                          </a:lnTo>
                          <a:lnTo>
                            <a:pt x="2078" y="528"/>
                          </a:lnTo>
                          <a:lnTo>
                            <a:pt x="2078" y="528"/>
                          </a:lnTo>
                          <a:lnTo>
                            <a:pt x="2084" y="528"/>
                          </a:lnTo>
                          <a:lnTo>
                            <a:pt x="2084" y="528"/>
                          </a:lnTo>
                          <a:lnTo>
                            <a:pt x="2084" y="528"/>
                          </a:lnTo>
                          <a:lnTo>
                            <a:pt x="2084" y="528"/>
                          </a:lnTo>
                          <a:lnTo>
                            <a:pt x="2084" y="528"/>
                          </a:lnTo>
                          <a:lnTo>
                            <a:pt x="2084" y="528"/>
                          </a:lnTo>
                          <a:lnTo>
                            <a:pt x="2090" y="528"/>
                          </a:lnTo>
                          <a:lnTo>
                            <a:pt x="2090" y="528"/>
                          </a:lnTo>
                          <a:lnTo>
                            <a:pt x="2090" y="528"/>
                          </a:lnTo>
                          <a:lnTo>
                            <a:pt x="2090" y="528"/>
                          </a:lnTo>
                          <a:lnTo>
                            <a:pt x="2090" y="528"/>
                          </a:lnTo>
                          <a:lnTo>
                            <a:pt x="2090" y="528"/>
                          </a:lnTo>
                          <a:lnTo>
                            <a:pt x="2096" y="528"/>
                          </a:lnTo>
                          <a:lnTo>
                            <a:pt x="2096" y="528"/>
                          </a:lnTo>
                          <a:lnTo>
                            <a:pt x="2096" y="528"/>
                          </a:lnTo>
                          <a:lnTo>
                            <a:pt x="2096" y="528"/>
                          </a:lnTo>
                          <a:lnTo>
                            <a:pt x="2096" y="528"/>
                          </a:lnTo>
                          <a:lnTo>
                            <a:pt x="2096" y="528"/>
                          </a:lnTo>
                          <a:lnTo>
                            <a:pt x="2103" y="528"/>
                          </a:lnTo>
                          <a:lnTo>
                            <a:pt x="2103" y="528"/>
                          </a:lnTo>
                          <a:lnTo>
                            <a:pt x="2103" y="528"/>
                          </a:lnTo>
                          <a:lnTo>
                            <a:pt x="2103" y="528"/>
                          </a:lnTo>
                          <a:lnTo>
                            <a:pt x="2103" y="528"/>
                          </a:lnTo>
                          <a:lnTo>
                            <a:pt x="2103" y="528"/>
                          </a:lnTo>
                          <a:lnTo>
                            <a:pt x="2109" y="528"/>
                          </a:lnTo>
                          <a:lnTo>
                            <a:pt x="2109" y="528"/>
                          </a:lnTo>
                          <a:lnTo>
                            <a:pt x="2109" y="528"/>
                          </a:lnTo>
                          <a:lnTo>
                            <a:pt x="2109" y="528"/>
                          </a:lnTo>
                          <a:lnTo>
                            <a:pt x="2109" y="528"/>
                          </a:lnTo>
                          <a:lnTo>
                            <a:pt x="2109" y="528"/>
                          </a:lnTo>
                          <a:lnTo>
                            <a:pt x="2109" y="528"/>
                          </a:lnTo>
                          <a:lnTo>
                            <a:pt x="2115" y="528"/>
                          </a:lnTo>
                          <a:lnTo>
                            <a:pt x="2115" y="528"/>
                          </a:lnTo>
                          <a:lnTo>
                            <a:pt x="2115" y="528"/>
                          </a:lnTo>
                          <a:lnTo>
                            <a:pt x="2115" y="528"/>
                          </a:lnTo>
                          <a:lnTo>
                            <a:pt x="2115" y="528"/>
                          </a:lnTo>
                          <a:lnTo>
                            <a:pt x="2115" y="528"/>
                          </a:lnTo>
                          <a:lnTo>
                            <a:pt x="2121" y="528"/>
                          </a:lnTo>
                          <a:lnTo>
                            <a:pt x="2121" y="528"/>
                          </a:lnTo>
                          <a:lnTo>
                            <a:pt x="2121" y="528"/>
                          </a:lnTo>
                          <a:lnTo>
                            <a:pt x="2121" y="528"/>
                          </a:lnTo>
                          <a:lnTo>
                            <a:pt x="2121" y="528"/>
                          </a:lnTo>
                          <a:lnTo>
                            <a:pt x="2121" y="528"/>
                          </a:lnTo>
                          <a:lnTo>
                            <a:pt x="2128" y="528"/>
                          </a:lnTo>
                          <a:lnTo>
                            <a:pt x="2128" y="528"/>
                          </a:lnTo>
                          <a:lnTo>
                            <a:pt x="2128" y="528"/>
                          </a:lnTo>
                          <a:lnTo>
                            <a:pt x="2128" y="528"/>
                          </a:lnTo>
                          <a:lnTo>
                            <a:pt x="2128" y="528"/>
                          </a:lnTo>
                          <a:lnTo>
                            <a:pt x="2128" y="528"/>
                          </a:lnTo>
                          <a:lnTo>
                            <a:pt x="2134" y="528"/>
                          </a:lnTo>
                          <a:lnTo>
                            <a:pt x="2134" y="528"/>
                          </a:lnTo>
                          <a:lnTo>
                            <a:pt x="2134" y="528"/>
                          </a:lnTo>
                          <a:lnTo>
                            <a:pt x="2134" y="528"/>
                          </a:lnTo>
                          <a:lnTo>
                            <a:pt x="2134" y="528"/>
                          </a:lnTo>
                          <a:lnTo>
                            <a:pt x="2134" y="528"/>
                          </a:lnTo>
                          <a:lnTo>
                            <a:pt x="2140" y="528"/>
                          </a:lnTo>
                          <a:lnTo>
                            <a:pt x="2140" y="528"/>
                          </a:lnTo>
                          <a:lnTo>
                            <a:pt x="2140" y="528"/>
                          </a:lnTo>
                          <a:lnTo>
                            <a:pt x="2140" y="528"/>
                          </a:lnTo>
                          <a:lnTo>
                            <a:pt x="2140" y="528"/>
                          </a:lnTo>
                          <a:lnTo>
                            <a:pt x="2140" y="528"/>
                          </a:lnTo>
                          <a:lnTo>
                            <a:pt x="2146" y="528"/>
                          </a:lnTo>
                          <a:lnTo>
                            <a:pt x="2146" y="528"/>
                          </a:lnTo>
                          <a:lnTo>
                            <a:pt x="2146" y="528"/>
                          </a:lnTo>
                          <a:lnTo>
                            <a:pt x="2146" y="528"/>
                          </a:lnTo>
                          <a:lnTo>
                            <a:pt x="2146" y="528"/>
                          </a:lnTo>
                          <a:lnTo>
                            <a:pt x="2153" y="528"/>
                          </a:lnTo>
                          <a:lnTo>
                            <a:pt x="2153" y="528"/>
                          </a:lnTo>
                          <a:lnTo>
                            <a:pt x="2153" y="528"/>
                          </a:lnTo>
                          <a:lnTo>
                            <a:pt x="2153" y="528"/>
                          </a:lnTo>
                          <a:lnTo>
                            <a:pt x="2153" y="528"/>
                          </a:lnTo>
                          <a:lnTo>
                            <a:pt x="2153" y="528"/>
                          </a:lnTo>
                          <a:lnTo>
                            <a:pt x="2153" y="528"/>
                          </a:lnTo>
                          <a:lnTo>
                            <a:pt x="2159" y="528"/>
                          </a:lnTo>
                          <a:lnTo>
                            <a:pt x="2159" y="528"/>
                          </a:lnTo>
                          <a:lnTo>
                            <a:pt x="2159" y="528"/>
                          </a:lnTo>
                          <a:lnTo>
                            <a:pt x="2159" y="528"/>
                          </a:lnTo>
                          <a:lnTo>
                            <a:pt x="2159" y="528"/>
                          </a:lnTo>
                          <a:lnTo>
                            <a:pt x="2165" y="528"/>
                          </a:lnTo>
                          <a:lnTo>
                            <a:pt x="2165" y="528"/>
                          </a:lnTo>
                          <a:lnTo>
                            <a:pt x="2165" y="528"/>
                          </a:lnTo>
                          <a:lnTo>
                            <a:pt x="2165" y="528"/>
                          </a:lnTo>
                          <a:lnTo>
                            <a:pt x="2165" y="528"/>
                          </a:lnTo>
                          <a:lnTo>
                            <a:pt x="2165" y="528"/>
                          </a:lnTo>
                          <a:lnTo>
                            <a:pt x="2165" y="528"/>
                          </a:lnTo>
                          <a:lnTo>
                            <a:pt x="2171" y="528"/>
                          </a:lnTo>
                          <a:lnTo>
                            <a:pt x="2171" y="528"/>
                          </a:lnTo>
                          <a:lnTo>
                            <a:pt x="2171" y="528"/>
                          </a:lnTo>
                          <a:lnTo>
                            <a:pt x="2171" y="528"/>
                          </a:lnTo>
                          <a:lnTo>
                            <a:pt x="2171" y="528"/>
                          </a:lnTo>
                          <a:lnTo>
                            <a:pt x="2171" y="528"/>
                          </a:lnTo>
                          <a:lnTo>
                            <a:pt x="2178" y="528"/>
                          </a:lnTo>
                          <a:lnTo>
                            <a:pt x="2178" y="528"/>
                          </a:lnTo>
                          <a:lnTo>
                            <a:pt x="2178" y="528"/>
                          </a:lnTo>
                          <a:lnTo>
                            <a:pt x="2178" y="528"/>
                          </a:lnTo>
                          <a:lnTo>
                            <a:pt x="2178" y="528"/>
                          </a:lnTo>
                          <a:lnTo>
                            <a:pt x="2184" y="528"/>
                          </a:lnTo>
                          <a:lnTo>
                            <a:pt x="2184" y="528"/>
                          </a:lnTo>
                          <a:lnTo>
                            <a:pt x="2184" y="528"/>
                          </a:lnTo>
                          <a:lnTo>
                            <a:pt x="2184" y="528"/>
                          </a:lnTo>
                          <a:lnTo>
                            <a:pt x="2184" y="528"/>
                          </a:lnTo>
                          <a:lnTo>
                            <a:pt x="2184" y="528"/>
                          </a:lnTo>
                          <a:lnTo>
                            <a:pt x="2190" y="528"/>
                          </a:lnTo>
                          <a:lnTo>
                            <a:pt x="2190" y="528"/>
                          </a:lnTo>
                          <a:lnTo>
                            <a:pt x="2190" y="528"/>
                          </a:lnTo>
                          <a:lnTo>
                            <a:pt x="2190" y="528"/>
                          </a:lnTo>
                          <a:lnTo>
                            <a:pt x="2190" y="528"/>
                          </a:lnTo>
                          <a:lnTo>
                            <a:pt x="2190" y="528"/>
                          </a:lnTo>
                          <a:lnTo>
                            <a:pt x="2196" y="528"/>
                          </a:lnTo>
                          <a:lnTo>
                            <a:pt x="2196" y="528"/>
                          </a:lnTo>
                          <a:lnTo>
                            <a:pt x="2196" y="528"/>
                          </a:lnTo>
                          <a:lnTo>
                            <a:pt x="2196" y="528"/>
                          </a:lnTo>
                          <a:lnTo>
                            <a:pt x="2196" y="528"/>
                          </a:lnTo>
                          <a:lnTo>
                            <a:pt x="2196" y="528"/>
                          </a:lnTo>
                          <a:lnTo>
                            <a:pt x="2203" y="528"/>
                          </a:lnTo>
                          <a:lnTo>
                            <a:pt x="2203" y="528"/>
                          </a:lnTo>
                          <a:lnTo>
                            <a:pt x="2203" y="528"/>
                          </a:lnTo>
                          <a:lnTo>
                            <a:pt x="2203" y="528"/>
                          </a:lnTo>
                          <a:lnTo>
                            <a:pt x="2203" y="528"/>
                          </a:lnTo>
                          <a:lnTo>
                            <a:pt x="2203" y="528"/>
                          </a:lnTo>
                          <a:lnTo>
                            <a:pt x="2209" y="528"/>
                          </a:lnTo>
                          <a:lnTo>
                            <a:pt x="2209" y="528"/>
                          </a:lnTo>
                          <a:lnTo>
                            <a:pt x="2209" y="528"/>
                          </a:lnTo>
                          <a:lnTo>
                            <a:pt x="2209" y="528"/>
                          </a:lnTo>
                          <a:lnTo>
                            <a:pt x="2209" y="528"/>
                          </a:lnTo>
                          <a:lnTo>
                            <a:pt x="2209" y="528"/>
                          </a:lnTo>
                          <a:lnTo>
                            <a:pt x="2209" y="528"/>
                          </a:lnTo>
                          <a:lnTo>
                            <a:pt x="2215" y="528"/>
                          </a:lnTo>
                          <a:lnTo>
                            <a:pt x="2215" y="528"/>
                          </a:lnTo>
                          <a:lnTo>
                            <a:pt x="2215" y="528"/>
                          </a:lnTo>
                          <a:lnTo>
                            <a:pt x="2215" y="528"/>
                          </a:lnTo>
                          <a:lnTo>
                            <a:pt x="2215" y="528"/>
                          </a:lnTo>
                          <a:lnTo>
                            <a:pt x="2215" y="528"/>
                          </a:lnTo>
                          <a:lnTo>
                            <a:pt x="2221" y="528"/>
                          </a:lnTo>
                          <a:lnTo>
                            <a:pt x="2221" y="528"/>
                          </a:lnTo>
                          <a:lnTo>
                            <a:pt x="2221" y="528"/>
                          </a:lnTo>
                          <a:lnTo>
                            <a:pt x="2221" y="528"/>
                          </a:lnTo>
                          <a:lnTo>
                            <a:pt x="2221" y="528"/>
                          </a:lnTo>
                          <a:lnTo>
                            <a:pt x="2221" y="528"/>
                          </a:lnTo>
                          <a:lnTo>
                            <a:pt x="2227" y="528"/>
                          </a:lnTo>
                          <a:lnTo>
                            <a:pt x="2227" y="528"/>
                          </a:lnTo>
                          <a:lnTo>
                            <a:pt x="2227" y="528"/>
                          </a:lnTo>
                          <a:lnTo>
                            <a:pt x="2227" y="528"/>
                          </a:lnTo>
                          <a:lnTo>
                            <a:pt x="2227" y="528"/>
                          </a:lnTo>
                          <a:lnTo>
                            <a:pt x="2227" y="528"/>
                          </a:lnTo>
                          <a:lnTo>
                            <a:pt x="2234" y="528"/>
                          </a:lnTo>
                          <a:lnTo>
                            <a:pt x="2234" y="528"/>
                          </a:lnTo>
                          <a:lnTo>
                            <a:pt x="2234" y="528"/>
                          </a:lnTo>
                          <a:lnTo>
                            <a:pt x="2234" y="528"/>
                          </a:lnTo>
                          <a:lnTo>
                            <a:pt x="2234" y="528"/>
                          </a:lnTo>
                          <a:lnTo>
                            <a:pt x="2234" y="528"/>
                          </a:lnTo>
                          <a:lnTo>
                            <a:pt x="2240" y="528"/>
                          </a:lnTo>
                          <a:lnTo>
                            <a:pt x="2240" y="528"/>
                          </a:lnTo>
                          <a:lnTo>
                            <a:pt x="2240" y="528"/>
                          </a:lnTo>
                          <a:lnTo>
                            <a:pt x="2240" y="528"/>
                          </a:lnTo>
                          <a:lnTo>
                            <a:pt x="2240" y="528"/>
                          </a:lnTo>
                          <a:lnTo>
                            <a:pt x="2240" y="528"/>
                          </a:lnTo>
                          <a:lnTo>
                            <a:pt x="2246" y="528"/>
                          </a:lnTo>
                          <a:lnTo>
                            <a:pt x="2246" y="528"/>
                          </a:lnTo>
                          <a:lnTo>
                            <a:pt x="2246" y="528"/>
                          </a:lnTo>
                          <a:lnTo>
                            <a:pt x="2246" y="528"/>
                          </a:lnTo>
                          <a:lnTo>
                            <a:pt x="2246" y="528"/>
                          </a:lnTo>
                          <a:lnTo>
                            <a:pt x="2246" y="528"/>
                          </a:lnTo>
                          <a:lnTo>
                            <a:pt x="2252" y="528"/>
                          </a:lnTo>
                          <a:lnTo>
                            <a:pt x="2252" y="528"/>
                          </a:lnTo>
                          <a:lnTo>
                            <a:pt x="2252" y="528"/>
                          </a:lnTo>
                          <a:lnTo>
                            <a:pt x="2252" y="528"/>
                          </a:lnTo>
                          <a:lnTo>
                            <a:pt x="2252" y="528"/>
                          </a:lnTo>
                          <a:lnTo>
                            <a:pt x="2252" y="528"/>
                          </a:lnTo>
                          <a:lnTo>
                            <a:pt x="2259" y="528"/>
                          </a:lnTo>
                          <a:lnTo>
                            <a:pt x="2259" y="528"/>
                          </a:lnTo>
                          <a:lnTo>
                            <a:pt x="2259" y="528"/>
                          </a:lnTo>
                          <a:lnTo>
                            <a:pt x="2259" y="528"/>
                          </a:lnTo>
                          <a:lnTo>
                            <a:pt x="2259" y="528"/>
                          </a:lnTo>
                          <a:lnTo>
                            <a:pt x="2259" y="528"/>
                          </a:lnTo>
                          <a:lnTo>
                            <a:pt x="2265" y="528"/>
                          </a:lnTo>
                          <a:lnTo>
                            <a:pt x="2265" y="528"/>
                          </a:lnTo>
                          <a:lnTo>
                            <a:pt x="2265" y="528"/>
                          </a:lnTo>
                          <a:lnTo>
                            <a:pt x="2265" y="528"/>
                          </a:lnTo>
                          <a:lnTo>
                            <a:pt x="2265" y="528"/>
                          </a:lnTo>
                          <a:lnTo>
                            <a:pt x="2265" y="528"/>
                          </a:lnTo>
                          <a:lnTo>
                            <a:pt x="2271" y="528"/>
                          </a:lnTo>
                          <a:lnTo>
                            <a:pt x="2271" y="528"/>
                          </a:lnTo>
                          <a:lnTo>
                            <a:pt x="2271" y="528"/>
                          </a:lnTo>
                          <a:lnTo>
                            <a:pt x="2271" y="528"/>
                          </a:lnTo>
                          <a:lnTo>
                            <a:pt x="2271" y="528"/>
                          </a:lnTo>
                          <a:lnTo>
                            <a:pt x="2271" y="528"/>
                          </a:lnTo>
                          <a:lnTo>
                            <a:pt x="2277" y="528"/>
                          </a:lnTo>
                          <a:lnTo>
                            <a:pt x="2277" y="528"/>
                          </a:lnTo>
                          <a:lnTo>
                            <a:pt x="2277" y="528"/>
                          </a:lnTo>
                          <a:lnTo>
                            <a:pt x="2277" y="528"/>
                          </a:lnTo>
                          <a:lnTo>
                            <a:pt x="2277" y="528"/>
                          </a:lnTo>
                          <a:lnTo>
                            <a:pt x="2277" y="528"/>
                          </a:lnTo>
                          <a:lnTo>
                            <a:pt x="2284" y="528"/>
                          </a:lnTo>
                          <a:lnTo>
                            <a:pt x="2284" y="528"/>
                          </a:lnTo>
                          <a:lnTo>
                            <a:pt x="2284" y="528"/>
                          </a:lnTo>
                          <a:lnTo>
                            <a:pt x="2284" y="528"/>
                          </a:lnTo>
                          <a:lnTo>
                            <a:pt x="2284" y="528"/>
                          </a:lnTo>
                          <a:lnTo>
                            <a:pt x="2290" y="528"/>
                          </a:lnTo>
                          <a:lnTo>
                            <a:pt x="2290" y="528"/>
                          </a:lnTo>
                          <a:lnTo>
                            <a:pt x="2290" y="528"/>
                          </a:lnTo>
                          <a:lnTo>
                            <a:pt x="2290" y="528"/>
                          </a:lnTo>
                          <a:lnTo>
                            <a:pt x="2290" y="528"/>
                          </a:lnTo>
                          <a:lnTo>
                            <a:pt x="2290" y="528"/>
                          </a:lnTo>
                          <a:lnTo>
                            <a:pt x="2290" y="528"/>
                          </a:lnTo>
                          <a:lnTo>
                            <a:pt x="2296" y="528"/>
                          </a:lnTo>
                          <a:lnTo>
                            <a:pt x="2296" y="528"/>
                          </a:lnTo>
                          <a:lnTo>
                            <a:pt x="2296" y="528"/>
                          </a:lnTo>
                          <a:lnTo>
                            <a:pt x="2296" y="528"/>
                          </a:lnTo>
                          <a:lnTo>
                            <a:pt x="2296" y="528"/>
                          </a:lnTo>
                          <a:lnTo>
                            <a:pt x="2296" y="528"/>
                          </a:lnTo>
                          <a:lnTo>
                            <a:pt x="2302" y="528"/>
                          </a:lnTo>
                          <a:lnTo>
                            <a:pt x="2302" y="528"/>
                          </a:lnTo>
                          <a:lnTo>
                            <a:pt x="2302" y="528"/>
                          </a:lnTo>
                          <a:lnTo>
                            <a:pt x="2302" y="528"/>
                          </a:lnTo>
                          <a:lnTo>
                            <a:pt x="2302" y="528"/>
                          </a:lnTo>
                          <a:lnTo>
                            <a:pt x="2302" y="528"/>
                          </a:lnTo>
                          <a:lnTo>
                            <a:pt x="2309" y="528"/>
                          </a:lnTo>
                          <a:lnTo>
                            <a:pt x="2309" y="528"/>
                          </a:lnTo>
                          <a:lnTo>
                            <a:pt x="2309" y="528"/>
                          </a:lnTo>
                          <a:lnTo>
                            <a:pt x="2309" y="528"/>
                          </a:lnTo>
                          <a:lnTo>
                            <a:pt x="2309" y="528"/>
                          </a:lnTo>
                          <a:lnTo>
                            <a:pt x="2309" y="528"/>
                          </a:lnTo>
                          <a:lnTo>
                            <a:pt x="2315" y="528"/>
                          </a:lnTo>
                          <a:lnTo>
                            <a:pt x="2315" y="528"/>
                          </a:lnTo>
                          <a:lnTo>
                            <a:pt x="2315" y="528"/>
                          </a:lnTo>
                          <a:lnTo>
                            <a:pt x="2315" y="528"/>
                          </a:lnTo>
                          <a:lnTo>
                            <a:pt x="2315" y="528"/>
                          </a:lnTo>
                          <a:lnTo>
                            <a:pt x="2315" y="528"/>
                          </a:lnTo>
                          <a:lnTo>
                            <a:pt x="2321" y="528"/>
                          </a:lnTo>
                          <a:lnTo>
                            <a:pt x="2321" y="528"/>
                          </a:lnTo>
                          <a:lnTo>
                            <a:pt x="2321" y="528"/>
                          </a:lnTo>
                          <a:lnTo>
                            <a:pt x="2321" y="528"/>
                          </a:lnTo>
                          <a:lnTo>
                            <a:pt x="2321" y="528"/>
                          </a:lnTo>
                          <a:lnTo>
                            <a:pt x="2321" y="528"/>
                          </a:lnTo>
                          <a:lnTo>
                            <a:pt x="2327" y="528"/>
                          </a:lnTo>
                          <a:lnTo>
                            <a:pt x="2327" y="528"/>
                          </a:lnTo>
                          <a:lnTo>
                            <a:pt x="2327" y="528"/>
                          </a:lnTo>
                          <a:lnTo>
                            <a:pt x="2327" y="528"/>
                          </a:lnTo>
                          <a:lnTo>
                            <a:pt x="2327" y="528"/>
                          </a:lnTo>
                          <a:lnTo>
                            <a:pt x="2327" y="528"/>
                          </a:lnTo>
                          <a:lnTo>
                            <a:pt x="2334" y="528"/>
                          </a:lnTo>
                          <a:lnTo>
                            <a:pt x="2334" y="528"/>
                          </a:lnTo>
                          <a:lnTo>
                            <a:pt x="2334" y="528"/>
                          </a:lnTo>
                          <a:lnTo>
                            <a:pt x="2334" y="528"/>
                          </a:lnTo>
                          <a:lnTo>
                            <a:pt x="2334" y="528"/>
                          </a:lnTo>
                          <a:lnTo>
                            <a:pt x="2334" y="528"/>
                          </a:lnTo>
                          <a:lnTo>
                            <a:pt x="2340" y="528"/>
                          </a:lnTo>
                          <a:lnTo>
                            <a:pt x="2340" y="528"/>
                          </a:lnTo>
                          <a:lnTo>
                            <a:pt x="2340" y="528"/>
                          </a:lnTo>
                          <a:lnTo>
                            <a:pt x="2340" y="528"/>
                          </a:lnTo>
                          <a:lnTo>
                            <a:pt x="2340" y="528"/>
                          </a:lnTo>
                          <a:lnTo>
                            <a:pt x="2340" y="528"/>
                          </a:lnTo>
                          <a:lnTo>
                            <a:pt x="2346" y="528"/>
                          </a:lnTo>
                          <a:lnTo>
                            <a:pt x="2346" y="528"/>
                          </a:lnTo>
                          <a:lnTo>
                            <a:pt x="2346" y="528"/>
                          </a:lnTo>
                          <a:lnTo>
                            <a:pt x="2346" y="528"/>
                          </a:lnTo>
                          <a:lnTo>
                            <a:pt x="2346" y="528"/>
                          </a:lnTo>
                          <a:lnTo>
                            <a:pt x="2346" y="528"/>
                          </a:lnTo>
                          <a:lnTo>
                            <a:pt x="2352" y="528"/>
                          </a:lnTo>
                          <a:lnTo>
                            <a:pt x="2352" y="528"/>
                          </a:lnTo>
                          <a:lnTo>
                            <a:pt x="2352" y="528"/>
                          </a:lnTo>
                          <a:lnTo>
                            <a:pt x="2352" y="528"/>
                          </a:lnTo>
                          <a:lnTo>
                            <a:pt x="2352" y="528"/>
                          </a:lnTo>
                          <a:lnTo>
                            <a:pt x="2352" y="528"/>
                          </a:lnTo>
                          <a:lnTo>
                            <a:pt x="2359" y="528"/>
                          </a:lnTo>
                          <a:lnTo>
                            <a:pt x="2359" y="528"/>
                          </a:lnTo>
                          <a:lnTo>
                            <a:pt x="2359" y="528"/>
                          </a:lnTo>
                          <a:lnTo>
                            <a:pt x="2359" y="528"/>
                          </a:lnTo>
                          <a:lnTo>
                            <a:pt x="2359" y="528"/>
                          </a:lnTo>
                          <a:lnTo>
                            <a:pt x="2359" y="528"/>
                          </a:lnTo>
                          <a:lnTo>
                            <a:pt x="2365" y="528"/>
                          </a:lnTo>
                          <a:lnTo>
                            <a:pt x="2365" y="528"/>
                          </a:lnTo>
                          <a:lnTo>
                            <a:pt x="2365" y="528"/>
                          </a:lnTo>
                          <a:lnTo>
                            <a:pt x="2365" y="528"/>
                          </a:lnTo>
                          <a:lnTo>
                            <a:pt x="2365" y="528"/>
                          </a:lnTo>
                          <a:lnTo>
                            <a:pt x="2365" y="528"/>
                          </a:lnTo>
                          <a:lnTo>
                            <a:pt x="2371" y="528"/>
                          </a:lnTo>
                          <a:lnTo>
                            <a:pt x="2371" y="528"/>
                          </a:lnTo>
                          <a:lnTo>
                            <a:pt x="2371" y="528"/>
                          </a:lnTo>
                          <a:lnTo>
                            <a:pt x="2371" y="528"/>
                          </a:lnTo>
                          <a:lnTo>
                            <a:pt x="2371" y="528"/>
                          </a:lnTo>
                          <a:lnTo>
                            <a:pt x="2371" y="528"/>
                          </a:lnTo>
                          <a:lnTo>
                            <a:pt x="2377" y="528"/>
                          </a:lnTo>
                          <a:lnTo>
                            <a:pt x="2377" y="528"/>
                          </a:lnTo>
                          <a:lnTo>
                            <a:pt x="2377" y="528"/>
                          </a:lnTo>
                          <a:lnTo>
                            <a:pt x="2377" y="528"/>
                          </a:lnTo>
                          <a:lnTo>
                            <a:pt x="2377" y="528"/>
                          </a:lnTo>
                          <a:lnTo>
                            <a:pt x="2377" y="528"/>
                          </a:lnTo>
                          <a:lnTo>
                            <a:pt x="2383" y="528"/>
                          </a:lnTo>
                          <a:lnTo>
                            <a:pt x="2383" y="528"/>
                          </a:lnTo>
                          <a:lnTo>
                            <a:pt x="2383" y="528"/>
                          </a:lnTo>
                          <a:lnTo>
                            <a:pt x="2383" y="528"/>
                          </a:lnTo>
                          <a:lnTo>
                            <a:pt x="2383" y="528"/>
                          </a:lnTo>
                          <a:lnTo>
                            <a:pt x="2383" y="528"/>
                          </a:lnTo>
                          <a:lnTo>
                            <a:pt x="2390" y="528"/>
                          </a:lnTo>
                          <a:lnTo>
                            <a:pt x="2390" y="528"/>
                          </a:lnTo>
                          <a:lnTo>
                            <a:pt x="2390" y="528"/>
                          </a:lnTo>
                          <a:lnTo>
                            <a:pt x="2390" y="528"/>
                          </a:lnTo>
                          <a:lnTo>
                            <a:pt x="2390" y="528"/>
                          </a:lnTo>
                          <a:lnTo>
                            <a:pt x="2390" y="528"/>
                          </a:lnTo>
                          <a:lnTo>
                            <a:pt x="2396" y="528"/>
                          </a:lnTo>
                          <a:lnTo>
                            <a:pt x="2396" y="528"/>
                          </a:lnTo>
                          <a:lnTo>
                            <a:pt x="2396" y="528"/>
                          </a:lnTo>
                          <a:lnTo>
                            <a:pt x="2396" y="528"/>
                          </a:lnTo>
                          <a:lnTo>
                            <a:pt x="2396" y="528"/>
                          </a:lnTo>
                          <a:lnTo>
                            <a:pt x="2396" y="528"/>
                          </a:lnTo>
                          <a:lnTo>
                            <a:pt x="2402" y="528"/>
                          </a:lnTo>
                          <a:lnTo>
                            <a:pt x="2402" y="528"/>
                          </a:lnTo>
                          <a:lnTo>
                            <a:pt x="2402" y="528"/>
                          </a:lnTo>
                          <a:lnTo>
                            <a:pt x="2402" y="528"/>
                          </a:lnTo>
                          <a:lnTo>
                            <a:pt x="2402" y="528"/>
                          </a:lnTo>
                          <a:lnTo>
                            <a:pt x="2402" y="528"/>
                          </a:lnTo>
                          <a:lnTo>
                            <a:pt x="2408" y="528"/>
                          </a:lnTo>
                          <a:lnTo>
                            <a:pt x="2408" y="528"/>
                          </a:lnTo>
                          <a:lnTo>
                            <a:pt x="2408" y="528"/>
                          </a:lnTo>
                          <a:lnTo>
                            <a:pt x="2408" y="528"/>
                          </a:lnTo>
                          <a:lnTo>
                            <a:pt x="2408" y="528"/>
                          </a:lnTo>
                          <a:lnTo>
                            <a:pt x="2408" y="528"/>
                          </a:lnTo>
                          <a:lnTo>
                            <a:pt x="2415" y="528"/>
                          </a:lnTo>
                          <a:lnTo>
                            <a:pt x="2415" y="528"/>
                          </a:lnTo>
                          <a:lnTo>
                            <a:pt x="2415" y="528"/>
                          </a:lnTo>
                          <a:lnTo>
                            <a:pt x="2415" y="528"/>
                          </a:lnTo>
                          <a:lnTo>
                            <a:pt x="2415" y="528"/>
                          </a:lnTo>
                          <a:lnTo>
                            <a:pt x="2415" y="528"/>
                          </a:lnTo>
                          <a:lnTo>
                            <a:pt x="2421" y="528"/>
                          </a:lnTo>
                          <a:lnTo>
                            <a:pt x="2421" y="528"/>
                          </a:lnTo>
                          <a:lnTo>
                            <a:pt x="2421" y="528"/>
                          </a:lnTo>
                          <a:lnTo>
                            <a:pt x="2421" y="528"/>
                          </a:lnTo>
                          <a:lnTo>
                            <a:pt x="2421" y="528"/>
                          </a:lnTo>
                          <a:lnTo>
                            <a:pt x="2421" y="528"/>
                          </a:lnTo>
                          <a:lnTo>
                            <a:pt x="2427" y="528"/>
                          </a:lnTo>
                          <a:lnTo>
                            <a:pt x="2427" y="528"/>
                          </a:lnTo>
                          <a:lnTo>
                            <a:pt x="2427" y="528"/>
                          </a:lnTo>
                          <a:lnTo>
                            <a:pt x="2427" y="528"/>
                          </a:lnTo>
                          <a:lnTo>
                            <a:pt x="2427" y="528"/>
                          </a:lnTo>
                          <a:lnTo>
                            <a:pt x="2427" y="528"/>
                          </a:lnTo>
                          <a:lnTo>
                            <a:pt x="2433" y="528"/>
                          </a:lnTo>
                          <a:lnTo>
                            <a:pt x="2433" y="528"/>
                          </a:lnTo>
                          <a:lnTo>
                            <a:pt x="2433" y="528"/>
                          </a:lnTo>
                          <a:lnTo>
                            <a:pt x="2433" y="528"/>
                          </a:lnTo>
                          <a:lnTo>
                            <a:pt x="2433" y="528"/>
                          </a:lnTo>
                          <a:lnTo>
                            <a:pt x="2433" y="528"/>
                          </a:lnTo>
                          <a:lnTo>
                            <a:pt x="2440" y="528"/>
                          </a:lnTo>
                          <a:lnTo>
                            <a:pt x="2440" y="528"/>
                          </a:lnTo>
                          <a:lnTo>
                            <a:pt x="2440" y="528"/>
                          </a:lnTo>
                          <a:lnTo>
                            <a:pt x="2440" y="528"/>
                          </a:lnTo>
                          <a:lnTo>
                            <a:pt x="2440" y="528"/>
                          </a:lnTo>
                          <a:lnTo>
                            <a:pt x="2440" y="528"/>
                          </a:lnTo>
                          <a:lnTo>
                            <a:pt x="2446" y="528"/>
                          </a:lnTo>
                          <a:lnTo>
                            <a:pt x="2446" y="528"/>
                          </a:lnTo>
                          <a:lnTo>
                            <a:pt x="2446" y="528"/>
                          </a:lnTo>
                          <a:lnTo>
                            <a:pt x="2446" y="528"/>
                          </a:lnTo>
                          <a:lnTo>
                            <a:pt x="2446" y="528"/>
                          </a:lnTo>
                          <a:lnTo>
                            <a:pt x="2446" y="528"/>
                          </a:lnTo>
                          <a:lnTo>
                            <a:pt x="2452" y="528"/>
                          </a:lnTo>
                          <a:lnTo>
                            <a:pt x="2452" y="528"/>
                          </a:lnTo>
                          <a:lnTo>
                            <a:pt x="2452" y="528"/>
                          </a:lnTo>
                          <a:lnTo>
                            <a:pt x="2452" y="528"/>
                          </a:lnTo>
                          <a:lnTo>
                            <a:pt x="2452" y="528"/>
                          </a:lnTo>
                          <a:lnTo>
                            <a:pt x="2452" y="528"/>
                          </a:lnTo>
                          <a:lnTo>
                            <a:pt x="2458" y="528"/>
                          </a:lnTo>
                          <a:lnTo>
                            <a:pt x="2458" y="528"/>
                          </a:lnTo>
                          <a:lnTo>
                            <a:pt x="2458" y="528"/>
                          </a:lnTo>
                          <a:lnTo>
                            <a:pt x="2458" y="528"/>
                          </a:lnTo>
                          <a:lnTo>
                            <a:pt x="2458" y="528"/>
                          </a:lnTo>
                          <a:lnTo>
                            <a:pt x="2458" y="528"/>
                          </a:lnTo>
                          <a:lnTo>
                            <a:pt x="2465" y="528"/>
                          </a:lnTo>
                          <a:lnTo>
                            <a:pt x="2465" y="528"/>
                          </a:lnTo>
                          <a:lnTo>
                            <a:pt x="2465" y="528"/>
                          </a:lnTo>
                          <a:lnTo>
                            <a:pt x="2465" y="528"/>
                          </a:lnTo>
                          <a:lnTo>
                            <a:pt x="2465" y="528"/>
                          </a:lnTo>
                          <a:lnTo>
                            <a:pt x="2465" y="528"/>
                          </a:lnTo>
                          <a:lnTo>
                            <a:pt x="2471" y="528"/>
                          </a:lnTo>
                          <a:lnTo>
                            <a:pt x="2471" y="528"/>
                          </a:lnTo>
                          <a:lnTo>
                            <a:pt x="2471" y="528"/>
                          </a:lnTo>
                          <a:lnTo>
                            <a:pt x="2471" y="528"/>
                          </a:lnTo>
                          <a:lnTo>
                            <a:pt x="2471" y="528"/>
                          </a:lnTo>
                          <a:lnTo>
                            <a:pt x="2471" y="528"/>
                          </a:lnTo>
                          <a:lnTo>
                            <a:pt x="2477" y="528"/>
                          </a:lnTo>
                          <a:lnTo>
                            <a:pt x="2477" y="528"/>
                          </a:lnTo>
                          <a:lnTo>
                            <a:pt x="2477" y="528"/>
                          </a:lnTo>
                          <a:lnTo>
                            <a:pt x="2477" y="528"/>
                          </a:lnTo>
                          <a:lnTo>
                            <a:pt x="2477" y="528"/>
                          </a:lnTo>
                          <a:lnTo>
                            <a:pt x="2477" y="528"/>
                          </a:lnTo>
                          <a:lnTo>
                            <a:pt x="2483" y="528"/>
                          </a:lnTo>
                          <a:lnTo>
                            <a:pt x="2483" y="528"/>
                          </a:lnTo>
                          <a:lnTo>
                            <a:pt x="2483" y="528"/>
                          </a:lnTo>
                          <a:lnTo>
                            <a:pt x="2483" y="528"/>
                          </a:lnTo>
                          <a:lnTo>
                            <a:pt x="2483" y="528"/>
                          </a:lnTo>
                          <a:lnTo>
                            <a:pt x="2483" y="528"/>
                          </a:lnTo>
                          <a:lnTo>
                            <a:pt x="2490" y="528"/>
                          </a:lnTo>
                          <a:lnTo>
                            <a:pt x="2490" y="528"/>
                          </a:lnTo>
                          <a:lnTo>
                            <a:pt x="2490" y="528"/>
                          </a:lnTo>
                          <a:lnTo>
                            <a:pt x="2490" y="528"/>
                          </a:lnTo>
                          <a:lnTo>
                            <a:pt x="2490" y="528"/>
                          </a:lnTo>
                          <a:lnTo>
                            <a:pt x="2490" y="528"/>
                          </a:lnTo>
                          <a:lnTo>
                            <a:pt x="2496" y="528"/>
                          </a:lnTo>
                          <a:lnTo>
                            <a:pt x="2496" y="528"/>
                          </a:lnTo>
                          <a:lnTo>
                            <a:pt x="2496" y="528"/>
                          </a:lnTo>
                          <a:lnTo>
                            <a:pt x="2496" y="528"/>
                          </a:lnTo>
                          <a:lnTo>
                            <a:pt x="2496" y="528"/>
                          </a:lnTo>
                          <a:lnTo>
                            <a:pt x="2496" y="528"/>
                          </a:lnTo>
                          <a:lnTo>
                            <a:pt x="2502" y="528"/>
                          </a:lnTo>
                          <a:lnTo>
                            <a:pt x="2502" y="528"/>
                          </a:lnTo>
                          <a:lnTo>
                            <a:pt x="2502" y="528"/>
                          </a:lnTo>
                          <a:lnTo>
                            <a:pt x="2502" y="528"/>
                          </a:lnTo>
                          <a:lnTo>
                            <a:pt x="2502" y="528"/>
                          </a:lnTo>
                          <a:lnTo>
                            <a:pt x="2502" y="528"/>
                          </a:lnTo>
                          <a:lnTo>
                            <a:pt x="2508" y="528"/>
                          </a:lnTo>
                          <a:lnTo>
                            <a:pt x="2508" y="528"/>
                          </a:lnTo>
                          <a:lnTo>
                            <a:pt x="2508" y="528"/>
                          </a:lnTo>
                          <a:lnTo>
                            <a:pt x="2508" y="528"/>
                          </a:lnTo>
                          <a:lnTo>
                            <a:pt x="2508" y="528"/>
                          </a:lnTo>
                          <a:lnTo>
                            <a:pt x="2508" y="528"/>
                          </a:lnTo>
                          <a:lnTo>
                            <a:pt x="2515" y="528"/>
                          </a:lnTo>
                          <a:lnTo>
                            <a:pt x="2515" y="528"/>
                          </a:lnTo>
                          <a:lnTo>
                            <a:pt x="2515" y="528"/>
                          </a:lnTo>
                          <a:lnTo>
                            <a:pt x="2515" y="528"/>
                          </a:lnTo>
                          <a:lnTo>
                            <a:pt x="2515" y="528"/>
                          </a:lnTo>
                          <a:lnTo>
                            <a:pt x="2515" y="528"/>
                          </a:lnTo>
                          <a:lnTo>
                            <a:pt x="2521" y="528"/>
                          </a:lnTo>
                          <a:lnTo>
                            <a:pt x="2521" y="528"/>
                          </a:lnTo>
                          <a:lnTo>
                            <a:pt x="2521" y="528"/>
                          </a:lnTo>
                          <a:lnTo>
                            <a:pt x="2521" y="528"/>
                          </a:lnTo>
                          <a:lnTo>
                            <a:pt x="2521" y="528"/>
                          </a:lnTo>
                          <a:lnTo>
                            <a:pt x="2521" y="528"/>
                          </a:lnTo>
                          <a:lnTo>
                            <a:pt x="2527" y="528"/>
                          </a:lnTo>
                          <a:lnTo>
                            <a:pt x="2527" y="528"/>
                          </a:lnTo>
                          <a:lnTo>
                            <a:pt x="2527" y="528"/>
                          </a:lnTo>
                          <a:lnTo>
                            <a:pt x="2527" y="528"/>
                          </a:lnTo>
                          <a:lnTo>
                            <a:pt x="2527" y="528"/>
                          </a:lnTo>
                          <a:lnTo>
                            <a:pt x="2527" y="528"/>
                          </a:lnTo>
                          <a:lnTo>
                            <a:pt x="2527" y="528"/>
                          </a:lnTo>
                          <a:lnTo>
                            <a:pt x="2533" y="528"/>
                          </a:lnTo>
                          <a:lnTo>
                            <a:pt x="2533" y="528"/>
                          </a:lnTo>
                          <a:lnTo>
                            <a:pt x="2533" y="528"/>
                          </a:lnTo>
                          <a:lnTo>
                            <a:pt x="2533" y="528"/>
                          </a:lnTo>
                          <a:lnTo>
                            <a:pt x="2533" y="528"/>
                          </a:lnTo>
                          <a:lnTo>
                            <a:pt x="2539" y="528"/>
                          </a:lnTo>
                          <a:lnTo>
                            <a:pt x="2539" y="528"/>
                          </a:lnTo>
                          <a:lnTo>
                            <a:pt x="2539" y="528"/>
                          </a:lnTo>
                          <a:lnTo>
                            <a:pt x="2539" y="528"/>
                          </a:lnTo>
                          <a:lnTo>
                            <a:pt x="2539" y="528"/>
                          </a:lnTo>
                          <a:lnTo>
                            <a:pt x="2539" y="528"/>
                          </a:lnTo>
                          <a:lnTo>
                            <a:pt x="2546" y="528"/>
                          </a:lnTo>
                          <a:lnTo>
                            <a:pt x="2546" y="528"/>
                          </a:lnTo>
                          <a:lnTo>
                            <a:pt x="2546" y="528"/>
                          </a:lnTo>
                          <a:lnTo>
                            <a:pt x="2546" y="528"/>
                          </a:lnTo>
                          <a:lnTo>
                            <a:pt x="2546" y="528"/>
                          </a:lnTo>
                          <a:lnTo>
                            <a:pt x="2546" y="528"/>
                          </a:lnTo>
                          <a:lnTo>
                            <a:pt x="2546" y="528"/>
                          </a:lnTo>
                          <a:lnTo>
                            <a:pt x="2552" y="528"/>
                          </a:lnTo>
                          <a:lnTo>
                            <a:pt x="2552" y="528"/>
                          </a:lnTo>
                          <a:lnTo>
                            <a:pt x="2552" y="528"/>
                          </a:lnTo>
                          <a:lnTo>
                            <a:pt x="2552" y="528"/>
                          </a:lnTo>
                          <a:lnTo>
                            <a:pt x="2552" y="528"/>
                          </a:lnTo>
                          <a:lnTo>
                            <a:pt x="2558" y="528"/>
                          </a:lnTo>
                          <a:lnTo>
                            <a:pt x="2558" y="528"/>
                          </a:lnTo>
                          <a:lnTo>
                            <a:pt x="2558" y="528"/>
                          </a:lnTo>
                          <a:lnTo>
                            <a:pt x="2558" y="528"/>
                          </a:lnTo>
                          <a:lnTo>
                            <a:pt x="2558" y="528"/>
                          </a:lnTo>
                          <a:lnTo>
                            <a:pt x="2558" y="528"/>
                          </a:lnTo>
                          <a:lnTo>
                            <a:pt x="2564" y="528"/>
                          </a:lnTo>
                          <a:lnTo>
                            <a:pt x="2564" y="528"/>
                          </a:lnTo>
                          <a:lnTo>
                            <a:pt x="2564" y="528"/>
                          </a:lnTo>
                          <a:lnTo>
                            <a:pt x="2564" y="528"/>
                          </a:lnTo>
                          <a:lnTo>
                            <a:pt x="2564" y="528"/>
                          </a:lnTo>
                          <a:lnTo>
                            <a:pt x="2564" y="528"/>
                          </a:lnTo>
                          <a:lnTo>
                            <a:pt x="2564" y="528"/>
                          </a:lnTo>
                          <a:lnTo>
                            <a:pt x="2571" y="528"/>
                          </a:lnTo>
                          <a:lnTo>
                            <a:pt x="2571" y="528"/>
                          </a:lnTo>
                          <a:lnTo>
                            <a:pt x="2571" y="528"/>
                          </a:lnTo>
                          <a:lnTo>
                            <a:pt x="2571" y="528"/>
                          </a:lnTo>
                          <a:lnTo>
                            <a:pt x="2571" y="528"/>
                          </a:lnTo>
                          <a:lnTo>
                            <a:pt x="2577" y="528"/>
                          </a:lnTo>
                          <a:lnTo>
                            <a:pt x="2577" y="528"/>
                          </a:lnTo>
                          <a:lnTo>
                            <a:pt x="2577" y="528"/>
                          </a:lnTo>
                          <a:lnTo>
                            <a:pt x="2577" y="528"/>
                          </a:lnTo>
                          <a:lnTo>
                            <a:pt x="2577" y="528"/>
                          </a:lnTo>
                          <a:lnTo>
                            <a:pt x="2577" y="528"/>
                          </a:lnTo>
                          <a:lnTo>
                            <a:pt x="2577" y="528"/>
                          </a:lnTo>
                          <a:lnTo>
                            <a:pt x="2583" y="528"/>
                          </a:lnTo>
                          <a:lnTo>
                            <a:pt x="2583" y="528"/>
                          </a:lnTo>
                          <a:lnTo>
                            <a:pt x="2583" y="528"/>
                          </a:lnTo>
                          <a:lnTo>
                            <a:pt x="2583" y="528"/>
                          </a:lnTo>
                          <a:lnTo>
                            <a:pt x="2583" y="528"/>
                          </a:lnTo>
                          <a:lnTo>
                            <a:pt x="2583" y="528"/>
                          </a:lnTo>
                          <a:lnTo>
                            <a:pt x="2589" y="528"/>
                          </a:lnTo>
                          <a:lnTo>
                            <a:pt x="2589" y="528"/>
                          </a:lnTo>
                          <a:lnTo>
                            <a:pt x="2589" y="528"/>
                          </a:lnTo>
                          <a:lnTo>
                            <a:pt x="2589" y="528"/>
                          </a:lnTo>
                          <a:lnTo>
                            <a:pt x="2589" y="528"/>
                          </a:lnTo>
                          <a:lnTo>
                            <a:pt x="2596" y="528"/>
                          </a:lnTo>
                          <a:lnTo>
                            <a:pt x="2596" y="528"/>
                          </a:lnTo>
                          <a:lnTo>
                            <a:pt x="2596" y="528"/>
                          </a:lnTo>
                          <a:lnTo>
                            <a:pt x="2596" y="528"/>
                          </a:lnTo>
                          <a:lnTo>
                            <a:pt x="2596" y="528"/>
                          </a:lnTo>
                          <a:lnTo>
                            <a:pt x="2596" y="528"/>
                          </a:lnTo>
                          <a:lnTo>
                            <a:pt x="2602" y="528"/>
                          </a:lnTo>
                          <a:lnTo>
                            <a:pt x="2602" y="528"/>
                          </a:lnTo>
                          <a:lnTo>
                            <a:pt x="2602" y="528"/>
                          </a:lnTo>
                          <a:lnTo>
                            <a:pt x="2602" y="528"/>
                          </a:lnTo>
                          <a:lnTo>
                            <a:pt x="2602" y="528"/>
                          </a:lnTo>
                          <a:lnTo>
                            <a:pt x="2602" y="528"/>
                          </a:lnTo>
                          <a:lnTo>
                            <a:pt x="2602" y="528"/>
                          </a:lnTo>
                          <a:lnTo>
                            <a:pt x="2608" y="528"/>
                          </a:lnTo>
                          <a:lnTo>
                            <a:pt x="2608" y="528"/>
                          </a:lnTo>
                          <a:lnTo>
                            <a:pt x="2608" y="528"/>
                          </a:lnTo>
                          <a:lnTo>
                            <a:pt x="2608" y="528"/>
                          </a:lnTo>
                          <a:lnTo>
                            <a:pt x="2608" y="528"/>
                          </a:lnTo>
                          <a:lnTo>
                            <a:pt x="2614" y="528"/>
                          </a:lnTo>
                          <a:lnTo>
                            <a:pt x="2614" y="528"/>
                          </a:lnTo>
                          <a:lnTo>
                            <a:pt x="2614" y="528"/>
                          </a:lnTo>
                          <a:lnTo>
                            <a:pt x="2614" y="528"/>
                          </a:lnTo>
                          <a:lnTo>
                            <a:pt x="2614" y="528"/>
                          </a:lnTo>
                          <a:lnTo>
                            <a:pt x="2614" y="528"/>
                          </a:lnTo>
                          <a:lnTo>
                            <a:pt x="2614" y="528"/>
                          </a:lnTo>
                          <a:lnTo>
                            <a:pt x="2621" y="528"/>
                          </a:lnTo>
                          <a:lnTo>
                            <a:pt x="2621" y="528"/>
                          </a:lnTo>
                          <a:lnTo>
                            <a:pt x="2621" y="528"/>
                          </a:lnTo>
                          <a:lnTo>
                            <a:pt x="2621" y="528"/>
                          </a:lnTo>
                          <a:lnTo>
                            <a:pt x="2621" y="528"/>
                          </a:lnTo>
                          <a:lnTo>
                            <a:pt x="2621" y="528"/>
                          </a:lnTo>
                          <a:lnTo>
                            <a:pt x="2627" y="528"/>
                          </a:lnTo>
                          <a:lnTo>
                            <a:pt x="2627" y="528"/>
                          </a:lnTo>
                          <a:lnTo>
                            <a:pt x="2627" y="528"/>
                          </a:lnTo>
                          <a:lnTo>
                            <a:pt x="2627" y="528"/>
                          </a:lnTo>
                          <a:lnTo>
                            <a:pt x="2627" y="528"/>
                          </a:lnTo>
                          <a:lnTo>
                            <a:pt x="2627" y="528"/>
                          </a:lnTo>
                          <a:lnTo>
                            <a:pt x="2633" y="528"/>
                          </a:lnTo>
                          <a:lnTo>
                            <a:pt x="2633" y="528"/>
                          </a:lnTo>
                          <a:lnTo>
                            <a:pt x="2633" y="528"/>
                          </a:lnTo>
                          <a:lnTo>
                            <a:pt x="2633" y="528"/>
                          </a:lnTo>
                          <a:lnTo>
                            <a:pt x="2633" y="528"/>
                          </a:lnTo>
                          <a:lnTo>
                            <a:pt x="2633" y="528"/>
                          </a:lnTo>
                          <a:lnTo>
                            <a:pt x="2639" y="528"/>
                          </a:lnTo>
                          <a:lnTo>
                            <a:pt x="2639" y="528"/>
                          </a:lnTo>
                          <a:lnTo>
                            <a:pt x="2639" y="528"/>
                          </a:lnTo>
                          <a:lnTo>
                            <a:pt x="2639" y="528"/>
                          </a:lnTo>
                          <a:lnTo>
                            <a:pt x="2639" y="528"/>
                          </a:lnTo>
                          <a:lnTo>
                            <a:pt x="2639" y="528"/>
                          </a:lnTo>
                          <a:lnTo>
                            <a:pt x="2646" y="528"/>
                          </a:lnTo>
                          <a:lnTo>
                            <a:pt x="2646" y="528"/>
                          </a:lnTo>
                          <a:lnTo>
                            <a:pt x="2646" y="528"/>
                          </a:lnTo>
                          <a:lnTo>
                            <a:pt x="2646" y="528"/>
                          </a:lnTo>
                          <a:lnTo>
                            <a:pt x="2646" y="528"/>
                          </a:lnTo>
                          <a:lnTo>
                            <a:pt x="2652" y="528"/>
                          </a:lnTo>
                          <a:lnTo>
                            <a:pt x="2652" y="528"/>
                          </a:lnTo>
                          <a:lnTo>
                            <a:pt x="2652" y="528"/>
                          </a:lnTo>
                          <a:lnTo>
                            <a:pt x="2652" y="528"/>
                          </a:lnTo>
                          <a:lnTo>
                            <a:pt x="2652" y="528"/>
                          </a:lnTo>
                          <a:lnTo>
                            <a:pt x="2652" y="528"/>
                          </a:lnTo>
                          <a:lnTo>
                            <a:pt x="2658" y="528"/>
                          </a:lnTo>
                          <a:lnTo>
                            <a:pt x="2658" y="528"/>
                          </a:lnTo>
                          <a:lnTo>
                            <a:pt x="2658" y="528"/>
                          </a:lnTo>
                          <a:lnTo>
                            <a:pt x="2658" y="528"/>
                          </a:lnTo>
                          <a:lnTo>
                            <a:pt x="2658" y="528"/>
                          </a:lnTo>
                          <a:lnTo>
                            <a:pt x="2658" y="528"/>
                          </a:lnTo>
                          <a:lnTo>
                            <a:pt x="2658" y="528"/>
                          </a:lnTo>
                          <a:lnTo>
                            <a:pt x="2664" y="528"/>
                          </a:lnTo>
                          <a:lnTo>
                            <a:pt x="2664" y="528"/>
                          </a:lnTo>
                          <a:lnTo>
                            <a:pt x="2664" y="528"/>
                          </a:lnTo>
                          <a:lnTo>
                            <a:pt x="2664" y="528"/>
                          </a:lnTo>
                          <a:lnTo>
                            <a:pt x="2664" y="528"/>
                          </a:lnTo>
                          <a:lnTo>
                            <a:pt x="2670" y="528"/>
                          </a:lnTo>
                          <a:lnTo>
                            <a:pt x="2670" y="528"/>
                          </a:lnTo>
                          <a:lnTo>
                            <a:pt x="2670" y="528"/>
                          </a:lnTo>
                          <a:lnTo>
                            <a:pt x="2670" y="528"/>
                          </a:lnTo>
                          <a:lnTo>
                            <a:pt x="2670" y="528"/>
                          </a:lnTo>
                          <a:lnTo>
                            <a:pt x="2670" y="528"/>
                          </a:lnTo>
                          <a:lnTo>
                            <a:pt x="2670" y="528"/>
                          </a:lnTo>
                          <a:lnTo>
                            <a:pt x="2677" y="528"/>
                          </a:lnTo>
                          <a:lnTo>
                            <a:pt x="2677" y="528"/>
                          </a:lnTo>
                          <a:lnTo>
                            <a:pt x="2677" y="528"/>
                          </a:lnTo>
                          <a:lnTo>
                            <a:pt x="2677" y="528"/>
                          </a:lnTo>
                          <a:lnTo>
                            <a:pt x="2677" y="528"/>
                          </a:lnTo>
                          <a:lnTo>
                            <a:pt x="2677" y="528"/>
                          </a:lnTo>
                          <a:lnTo>
                            <a:pt x="2683" y="528"/>
                          </a:lnTo>
                          <a:lnTo>
                            <a:pt x="2683" y="528"/>
                          </a:lnTo>
                          <a:lnTo>
                            <a:pt x="2683" y="528"/>
                          </a:lnTo>
                          <a:lnTo>
                            <a:pt x="2683" y="528"/>
                          </a:lnTo>
                          <a:lnTo>
                            <a:pt x="2683" y="528"/>
                          </a:lnTo>
                          <a:lnTo>
                            <a:pt x="2689" y="528"/>
                          </a:lnTo>
                          <a:lnTo>
                            <a:pt x="2689" y="528"/>
                          </a:lnTo>
                          <a:lnTo>
                            <a:pt x="2689" y="528"/>
                          </a:lnTo>
                          <a:lnTo>
                            <a:pt x="2689" y="528"/>
                          </a:lnTo>
                          <a:lnTo>
                            <a:pt x="2689" y="528"/>
                          </a:lnTo>
                          <a:lnTo>
                            <a:pt x="2689" y="528"/>
                          </a:lnTo>
                          <a:lnTo>
                            <a:pt x="2689" y="528"/>
                          </a:lnTo>
                          <a:lnTo>
                            <a:pt x="2695" y="528"/>
                          </a:lnTo>
                          <a:lnTo>
                            <a:pt x="2695" y="528"/>
                          </a:lnTo>
                          <a:lnTo>
                            <a:pt x="2695" y="534"/>
                          </a:lnTo>
                          <a:lnTo>
                            <a:pt x="2695" y="534"/>
                          </a:lnTo>
                          <a:lnTo>
                            <a:pt x="2695" y="534"/>
                          </a:lnTo>
                          <a:lnTo>
                            <a:pt x="2695" y="534"/>
                          </a:lnTo>
                          <a:lnTo>
                            <a:pt x="2702" y="534"/>
                          </a:lnTo>
                          <a:lnTo>
                            <a:pt x="2702" y="534"/>
                          </a:lnTo>
                          <a:lnTo>
                            <a:pt x="2702" y="534"/>
                          </a:lnTo>
                          <a:lnTo>
                            <a:pt x="2702" y="534"/>
                          </a:lnTo>
                          <a:lnTo>
                            <a:pt x="2702" y="534"/>
                          </a:lnTo>
                          <a:lnTo>
                            <a:pt x="2702" y="534"/>
                          </a:lnTo>
                          <a:lnTo>
                            <a:pt x="2708" y="534"/>
                          </a:lnTo>
                          <a:lnTo>
                            <a:pt x="2708" y="534"/>
                          </a:lnTo>
                          <a:lnTo>
                            <a:pt x="2708" y="540"/>
                          </a:lnTo>
                          <a:lnTo>
                            <a:pt x="2708" y="540"/>
                          </a:lnTo>
                          <a:lnTo>
                            <a:pt x="2708" y="540"/>
                          </a:lnTo>
                          <a:lnTo>
                            <a:pt x="2708" y="540"/>
                          </a:lnTo>
                          <a:lnTo>
                            <a:pt x="2714" y="540"/>
                          </a:lnTo>
                          <a:lnTo>
                            <a:pt x="2714" y="540"/>
                          </a:lnTo>
                          <a:lnTo>
                            <a:pt x="2714" y="540"/>
                          </a:lnTo>
                          <a:lnTo>
                            <a:pt x="2714" y="540"/>
                          </a:lnTo>
                          <a:lnTo>
                            <a:pt x="2714" y="540"/>
                          </a:lnTo>
                          <a:lnTo>
                            <a:pt x="2720" y="546"/>
                          </a:lnTo>
                          <a:lnTo>
                            <a:pt x="2720" y="546"/>
                          </a:lnTo>
                          <a:lnTo>
                            <a:pt x="2720" y="546"/>
                          </a:lnTo>
                          <a:lnTo>
                            <a:pt x="2720" y="546"/>
                          </a:lnTo>
                          <a:lnTo>
                            <a:pt x="2720" y="546"/>
                          </a:lnTo>
                          <a:lnTo>
                            <a:pt x="2720" y="546"/>
                          </a:lnTo>
                          <a:lnTo>
                            <a:pt x="2720" y="546"/>
                          </a:lnTo>
                          <a:lnTo>
                            <a:pt x="2727" y="546"/>
                          </a:lnTo>
                          <a:lnTo>
                            <a:pt x="2727" y="552"/>
                          </a:lnTo>
                          <a:lnTo>
                            <a:pt x="2727" y="552"/>
                          </a:lnTo>
                          <a:lnTo>
                            <a:pt x="2727" y="552"/>
                          </a:lnTo>
                          <a:lnTo>
                            <a:pt x="2727" y="552"/>
                          </a:lnTo>
                          <a:lnTo>
                            <a:pt x="2727" y="552"/>
                          </a:lnTo>
                          <a:lnTo>
                            <a:pt x="2733" y="552"/>
                          </a:lnTo>
                          <a:lnTo>
                            <a:pt x="2733" y="558"/>
                          </a:lnTo>
                          <a:lnTo>
                            <a:pt x="2733" y="558"/>
                          </a:lnTo>
                          <a:lnTo>
                            <a:pt x="2733" y="558"/>
                          </a:lnTo>
                          <a:lnTo>
                            <a:pt x="2733" y="558"/>
                          </a:lnTo>
                          <a:lnTo>
                            <a:pt x="2733" y="558"/>
                          </a:lnTo>
                          <a:lnTo>
                            <a:pt x="2739" y="564"/>
                          </a:lnTo>
                          <a:lnTo>
                            <a:pt x="2739" y="564"/>
                          </a:lnTo>
                          <a:lnTo>
                            <a:pt x="2739" y="564"/>
                          </a:lnTo>
                          <a:lnTo>
                            <a:pt x="2739" y="564"/>
                          </a:lnTo>
                          <a:lnTo>
                            <a:pt x="2739" y="564"/>
                          </a:lnTo>
                          <a:lnTo>
                            <a:pt x="2739" y="564"/>
                          </a:lnTo>
                          <a:lnTo>
                            <a:pt x="2745" y="570"/>
                          </a:lnTo>
                          <a:lnTo>
                            <a:pt x="2745" y="570"/>
                          </a:lnTo>
                          <a:lnTo>
                            <a:pt x="2745" y="570"/>
                          </a:lnTo>
                          <a:lnTo>
                            <a:pt x="2745" y="570"/>
                          </a:lnTo>
                          <a:lnTo>
                            <a:pt x="2745" y="570"/>
                          </a:lnTo>
                          <a:lnTo>
                            <a:pt x="2745" y="576"/>
                          </a:lnTo>
                          <a:lnTo>
                            <a:pt x="2752" y="576"/>
                          </a:lnTo>
                          <a:lnTo>
                            <a:pt x="2752" y="576"/>
                          </a:lnTo>
                          <a:lnTo>
                            <a:pt x="2752" y="576"/>
                          </a:lnTo>
                          <a:lnTo>
                            <a:pt x="2752" y="576"/>
                          </a:lnTo>
                          <a:lnTo>
                            <a:pt x="2752" y="576"/>
                          </a:lnTo>
                          <a:lnTo>
                            <a:pt x="2752" y="576"/>
                          </a:lnTo>
                          <a:lnTo>
                            <a:pt x="2758" y="576"/>
                          </a:lnTo>
                          <a:lnTo>
                            <a:pt x="2758" y="576"/>
                          </a:lnTo>
                          <a:lnTo>
                            <a:pt x="2758" y="576"/>
                          </a:lnTo>
                          <a:lnTo>
                            <a:pt x="2758" y="576"/>
                          </a:lnTo>
                          <a:lnTo>
                            <a:pt x="2758" y="576"/>
                          </a:lnTo>
                          <a:lnTo>
                            <a:pt x="2758" y="576"/>
                          </a:lnTo>
                          <a:lnTo>
                            <a:pt x="2764" y="576"/>
                          </a:lnTo>
                          <a:lnTo>
                            <a:pt x="2764" y="576"/>
                          </a:lnTo>
                          <a:lnTo>
                            <a:pt x="2764" y="576"/>
                          </a:lnTo>
                          <a:lnTo>
                            <a:pt x="2764" y="576"/>
                          </a:lnTo>
                          <a:lnTo>
                            <a:pt x="2764" y="576"/>
                          </a:lnTo>
                          <a:lnTo>
                            <a:pt x="2764" y="576"/>
                          </a:lnTo>
                          <a:lnTo>
                            <a:pt x="2770" y="576"/>
                          </a:lnTo>
                          <a:lnTo>
                            <a:pt x="2770" y="576"/>
                          </a:lnTo>
                          <a:lnTo>
                            <a:pt x="2770" y="576"/>
                          </a:lnTo>
                          <a:lnTo>
                            <a:pt x="2770" y="582"/>
                          </a:lnTo>
                          <a:lnTo>
                            <a:pt x="2770" y="582"/>
                          </a:lnTo>
                          <a:lnTo>
                            <a:pt x="2770" y="582"/>
                          </a:lnTo>
                          <a:lnTo>
                            <a:pt x="2777" y="582"/>
                          </a:lnTo>
                          <a:lnTo>
                            <a:pt x="2777" y="582"/>
                          </a:lnTo>
                          <a:lnTo>
                            <a:pt x="2777" y="582"/>
                          </a:lnTo>
                          <a:lnTo>
                            <a:pt x="2777" y="582"/>
                          </a:lnTo>
                          <a:lnTo>
                            <a:pt x="2777" y="582"/>
                          </a:lnTo>
                          <a:lnTo>
                            <a:pt x="2777" y="582"/>
                          </a:lnTo>
                          <a:lnTo>
                            <a:pt x="2783" y="582"/>
                          </a:lnTo>
                          <a:lnTo>
                            <a:pt x="2783" y="582"/>
                          </a:lnTo>
                          <a:lnTo>
                            <a:pt x="2783" y="582"/>
                          </a:lnTo>
                          <a:lnTo>
                            <a:pt x="2783" y="588"/>
                          </a:lnTo>
                          <a:lnTo>
                            <a:pt x="2783" y="588"/>
                          </a:lnTo>
                          <a:lnTo>
                            <a:pt x="2783" y="588"/>
                          </a:lnTo>
                          <a:lnTo>
                            <a:pt x="2789" y="588"/>
                          </a:lnTo>
                          <a:lnTo>
                            <a:pt x="2789" y="588"/>
                          </a:lnTo>
                          <a:lnTo>
                            <a:pt x="2789" y="588"/>
                          </a:lnTo>
                          <a:lnTo>
                            <a:pt x="2789" y="588"/>
                          </a:lnTo>
                          <a:lnTo>
                            <a:pt x="2789" y="588"/>
                          </a:lnTo>
                          <a:lnTo>
                            <a:pt x="2789" y="594"/>
                          </a:lnTo>
                          <a:lnTo>
                            <a:pt x="2795" y="594"/>
                          </a:lnTo>
                          <a:lnTo>
                            <a:pt x="2795" y="594"/>
                          </a:lnTo>
                          <a:lnTo>
                            <a:pt x="2795" y="594"/>
                          </a:lnTo>
                          <a:lnTo>
                            <a:pt x="2795" y="594"/>
                          </a:lnTo>
                          <a:lnTo>
                            <a:pt x="2795" y="594"/>
                          </a:lnTo>
                          <a:lnTo>
                            <a:pt x="2795" y="594"/>
                          </a:lnTo>
                          <a:lnTo>
                            <a:pt x="2802" y="594"/>
                          </a:lnTo>
                          <a:lnTo>
                            <a:pt x="2802" y="600"/>
                          </a:lnTo>
                          <a:lnTo>
                            <a:pt x="2802" y="600"/>
                          </a:lnTo>
                          <a:lnTo>
                            <a:pt x="2802" y="600"/>
                          </a:lnTo>
                          <a:lnTo>
                            <a:pt x="2802" y="600"/>
                          </a:lnTo>
                          <a:lnTo>
                            <a:pt x="2802" y="600"/>
                          </a:lnTo>
                          <a:lnTo>
                            <a:pt x="2808" y="600"/>
                          </a:lnTo>
                          <a:lnTo>
                            <a:pt x="2808" y="600"/>
                          </a:lnTo>
                          <a:lnTo>
                            <a:pt x="2808" y="606"/>
                          </a:lnTo>
                          <a:lnTo>
                            <a:pt x="2808" y="606"/>
                          </a:lnTo>
                          <a:lnTo>
                            <a:pt x="2808" y="606"/>
                          </a:lnTo>
                          <a:lnTo>
                            <a:pt x="2808" y="606"/>
                          </a:lnTo>
                          <a:lnTo>
                            <a:pt x="2814" y="606"/>
                          </a:lnTo>
                          <a:lnTo>
                            <a:pt x="2814" y="612"/>
                          </a:lnTo>
                          <a:lnTo>
                            <a:pt x="2814" y="612"/>
                          </a:lnTo>
                          <a:lnTo>
                            <a:pt x="2814" y="612"/>
                          </a:lnTo>
                          <a:lnTo>
                            <a:pt x="2814" y="612"/>
                          </a:lnTo>
                          <a:lnTo>
                            <a:pt x="2814" y="612"/>
                          </a:lnTo>
                          <a:lnTo>
                            <a:pt x="2820" y="618"/>
                          </a:lnTo>
                          <a:lnTo>
                            <a:pt x="2820" y="618"/>
                          </a:lnTo>
                          <a:lnTo>
                            <a:pt x="2820" y="618"/>
                          </a:lnTo>
                          <a:lnTo>
                            <a:pt x="2820" y="618"/>
                          </a:lnTo>
                          <a:lnTo>
                            <a:pt x="2820" y="618"/>
                          </a:lnTo>
                          <a:lnTo>
                            <a:pt x="2820" y="624"/>
                          </a:lnTo>
                          <a:lnTo>
                            <a:pt x="2826" y="624"/>
                          </a:lnTo>
                          <a:lnTo>
                            <a:pt x="2826" y="624"/>
                          </a:lnTo>
                          <a:lnTo>
                            <a:pt x="2826" y="624"/>
                          </a:lnTo>
                          <a:lnTo>
                            <a:pt x="2826" y="630"/>
                          </a:lnTo>
                          <a:lnTo>
                            <a:pt x="2826" y="630"/>
                          </a:lnTo>
                          <a:lnTo>
                            <a:pt x="2826" y="630"/>
                          </a:lnTo>
                          <a:lnTo>
                            <a:pt x="2826" y="630"/>
                          </a:lnTo>
                          <a:lnTo>
                            <a:pt x="2833" y="636"/>
                          </a:lnTo>
                          <a:lnTo>
                            <a:pt x="2833" y="636"/>
                          </a:lnTo>
                          <a:lnTo>
                            <a:pt x="2833" y="642"/>
                          </a:lnTo>
                          <a:lnTo>
                            <a:pt x="2833" y="642"/>
                          </a:lnTo>
                          <a:lnTo>
                            <a:pt x="2833" y="648"/>
                          </a:lnTo>
                          <a:lnTo>
                            <a:pt x="2839" y="648"/>
                          </a:lnTo>
                          <a:lnTo>
                            <a:pt x="2839" y="654"/>
                          </a:lnTo>
                          <a:lnTo>
                            <a:pt x="2839" y="654"/>
                          </a:lnTo>
                          <a:lnTo>
                            <a:pt x="2839" y="660"/>
                          </a:lnTo>
                          <a:lnTo>
                            <a:pt x="2839" y="660"/>
                          </a:lnTo>
                          <a:lnTo>
                            <a:pt x="2839" y="666"/>
                          </a:lnTo>
                          <a:lnTo>
                            <a:pt x="2845" y="672"/>
                          </a:lnTo>
                          <a:lnTo>
                            <a:pt x="2845" y="678"/>
                          </a:lnTo>
                          <a:lnTo>
                            <a:pt x="2845" y="678"/>
                          </a:lnTo>
                          <a:lnTo>
                            <a:pt x="2845" y="684"/>
                          </a:lnTo>
                          <a:lnTo>
                            <a:pt x="2845" y="684"/>
                          </a:lnTo>
                          <a:lnTo>
                            <a:pt x="2845" y="696"/>
                          </a:lnTo>
                          <a:lnTo>
                            <a:pt x="2851" y="696"/>
                          </a:lnTo>
                          <a:lnTo>
                            <a:pt x="2851" y="702"/>
                          </a:lnTo>
                          <a:lnTo>
                            <a:pt x="2851" y="708"/>
                          </a:lnTo>
                          <a:lnTo>
                            <a:pt x="2851" y="708"/>
                          </a:lnTo>
                          <a:lnTo>
                            <a:pt x="2851" y="714"/>
                          </a:lnTo>
                          <a:lnTo>
                            <a:pt x="2851" y="720"/>
                          </a:lnTo>
                          <a:lnTo>
                            <a:pt x="2858" y="720"/>
                          </a:lnTo>
                          <a:lnTo>
                            <a:pt x="2858" y="726"/>
                          </a:lnTo>
                          <a:lnTo>
                            <a:pt x="2858" y="732"/>
                          </a:lnTo>
                          <a:lnTo>
                            <a:pt x="2858" y="732"/>
                          </a:lnTo>
                          <a:lnTo>
                            <a:pt x="2858" y="738"/>
                          </a:lnTo>
                          <a:lnTo>
                            <a:pt x="2858" y="744"/>
                          </a:lnTo>
                          <a:lnTo>
                            <a:pt x="2864" y="744"/>
                          </a:lnTo>
                          <a:lnTo>
                            <a:pt x="2864" y="750"/>
                          </a:lnTo>
                          <a:lnTo>
                            <a:pt x="2864" y="756"/>
                          </a:lnTo>
                          <a:lnTo>
                            <a:pt x="2864" y="756"/>
                          </a:lnTo>
                          <a:lnTo>
                            <a:pt x="2864" y="762"/>
                          </a:lnTo>
                          <a:lnTo>
                            <a:pt x="2864" y="768"/>
                          </a:lnTo>
                          <a:lnTo>
                            <a:pt x="2864" y="768"/>
                          </a:lnTo>
                          <a:lnTo>
                            <a:pt x="2870" y="774"/>
                          </a:lnTo>
                          <a:lnTo>
                            <a:pt x="2870" y="780"/>
                          </a:lnTo>
                          <a:lnTo>
                            <a:pt x="2870" y="786"/>
                          </a:lnTo>
                          <a:lnTo>
                            <a:pt x="2870" y="792"/>
                          </a:lnTo>
                          <a:lnTo>
                            <a:pt x="2870" y="792"/>
                          </a:lnTo>
                          <a:lnTo>
                            <a:pt x="2870" y="798"/>
                          </a:lnTo>
                          <a:lnTo>
                            <a:pt x="2876" y="804"/>
                          </a:lnTo>
                          <a:lnTo>
                            <a:pt x="2876" y="810"/>
                          </a:lnTo>
                          <a:lnTo>
                            <a:pt x="2876" y="810"/>
                          </a:lnTo>
                          <a:lnTo>
                            <a:pt x="2876" y="816"/>
                          </a:lnTo>
                          <a:lnTo>
                            <a:pt x="2876" y="822"/>
                          </a:lnTo>
                          <a:lnTo>
                            <a:pt x="2883" y="828"/>
                          </a:lnTo>
                          <a:lnTo>
                            <a:pt x="2883" y="834"/>
                          </a:lnTo>
                          <a:lnTo>
                            <a:pt x="2883" y="834"/>
                          </a:lnTo>
                          <a:lnTo>
                            <a:pt x="2883" y="840"/>
                          </a:lnTo>
                          <a:lnTo>
                            <a:pt x="2883" y="846"/>
                          </a:lnTo>
                          <a:lnTo>
                            <a:pt x="2883" y="852"/>
                          </a:lnTo>
                          <a:lnTo>
                            <a:pt x="2889" y="852"/>
                          </a:lnTo>
                          <a:lnTo>
                            <a:pt x="2889" y="858"/>
                          </a:lnTo>
                          <a:lnTo>
                            <a:pt x="2889" y="864"/>
                          </a:lnTo>
                          <a:lnTo>
                            <a:pt x="2889" y="870"/>
                          </a:lnTo>
                          <a:lnTo>
                            <a:pt x="2889" y="876"/>
                          </a:lnTo>
                          <a:lnTo>
                            <a:pt x="2889" y="876"/>
                          </a:lnTo>
                          <a:lnTo>
                            <a:pt x="2895" y="882"/>
                          </a:lnTo>
                          <a:lnTo>
                            <a:pt x="2895" y="888"/>
                          </a:lnTo>
                          <a:lnTo>
                            <a:pt x="2895" y="894"/>
                          </a:lnTo>
                          <a:lnTo>
                            <a:pt x="2895" y="894"/>
                          </a:lnTo>
                          <a:lnTo>
                            <a:pt x="2895" y="900"/>
                          </a:lnTo>
                          <a:lnTo>
                            <a:pt x="2895" y="906"/>
                          </a:lnTo>
                          <a:lnTo>
                            <a:pt x="2895" y="912"/>
                          </a:lnTo>
                          <a:lnTo>
                            <a:pt x="2901" y="912"/>
                          </a:lnTo>
                          <a:lnTo>
                            <a:pt x="2901" y="918"/>
                          </a:lnTo>
                          <a:lnTo>
                            <a:pt x="2901" y="924"/>
                          </a:lnTo>
                          <a:lnTo>
                            <a:pt x="2901" y="930"/>
                          </a:lnTo>
                          <a:lnTo>
                            <a:pt x="2901" y="936"/>
                          </a:lnTo>
                          <a:lnTo>
                            <a:pt x="2908" y="942"/>
                          </a:lnTo>
                          <a:lnTo>
                            <a:pt x="2908" y="948"/>
                          </a:lnTo>
                          <a:lnTo>
                            <a:pt x="2908" y="948"/>
                          </a:lnTo>
                          <a:lnTo>
                            <a:pt x="2908" y="960"/>
                          </a:lnTo>
                          <a:lnTo>
                            <a:pt x="2908" y="966"/>
                          </a:lnTo>
                          <a:lnTo>
                            <a:pt x="2908" y="966"/>
                          </a:lnTo>
                          <a:lnTo>
                            <a:pt x="2914" y="972"/>
                          </a:lnTo>
                          <a:lnTo>
                            <a:pt x="2914" y="978"/>
                          </a:lnTo>
                          <a:lnTo>
                            <a:pt x="2914" y="984"/>
                          </a:lnTo>
                          <a:lnTo>
                            <a:pt x="2914" y="984"/>
                          </a:lnTo>
                          <a:lnTo>
                            <a:pt x="2914" y="984"/>
                          </a:lnTo>
                          <a:lnTo>
                            <a:pt x="2914" y="984"/>
                          </a:lnTo>
                          <a:lnTo>
                            <a:pt x="2914" y="984"/>
                          </a:lnTo>
                          <a:lnTo>
                            <a:pt x="2920" y="984"/>
                          </a:lnTo>
                          <a:lnTo>
                            <a:pt x="2920" y="972"/>
                          </a:lnTo>
                          <a:lnTo>
                            <a:pt x="2920" y="966"/>
                          </a:lnTo>
                          <a:lnTo>
                            <a:pt x="2920" y="960"/>
                          </a:lnTo>
                          <a:lnTo>
                            <a:pt x="2920" y="954"/>
                          </a:lnTo>
                          <a:lnTo>
                            <a:pt x="2926" y="948"/>
                          </a:lnTo>
                          <a:lnTo>
                            <a:pt x="2926" y="942"/>
                          </a:lnTo>
                          <a:lnTo>
                            <a:pt x="2926" y="936"/>
                          </a:lnTo>
                          <a:lnTo>
                            <a:pt x="2926" y="930"/>
                          </a:lnTo>
                          <a:lnTo>
                            <a:pt x="2926" y="924"/>
                          </a:lnTo>
                          <a:lnTo>
                            <a:pt x="2926" y="912"/>
                          </a:lnTo>
                          <a:lnTo>
                            <a:pt x="2933" y="906"/>
                          </a:lnTo>
                          <a:lnTo>
                            <a:pt x="2933" y="900"/>
                          </a:lnTo>
                          <a:lnTo>
                            <a:pt x="2933" y="894"/>
                          </a:lnTo>
                          <a:lnTo>
                            <a:pt x="2933" y="888"/>
                          </a:lnTo>
                          <a:lnTo>
                            <a:pt x="2933" y="882"/>
                          </a:lnTo>
                          <a:lnTo>
                            <a:pt x="2933" y="876"/>
                          </a:lnTo>
                          <a:lnTo>
                            <a:pt x="2933" y="870"/>
                          </a:lnTo>
                          <a:lnTo>
                            <a:pt x="2939" y="864"/>
                          </a:lnTo>
                          <a:lnTo>
                            <a:pt x="2939" y="858"/>
                          </a:lnTo>
                          <a:lnTo>
                            <a:pt x="2939" y="852"/>
                          </a:lnTo>
                          <a:lnTo>
                            <a:pt x="2939" y="846"/>
                          </a:lnTo>
                          <a:lnTo>
                            <a:pt x="2939" y="840"/>
                          </a:lnTo>
                          <a:lnTo>
                            <a:pt x="2945" y="828"/>
                          </a:lnTo>
                          <a:lnTo>
                            <a:pt x="2945" y="822"/>
                          </a:lnTo>
                          <a:lnTo>
                            <a:pt x="2945" y="816"/>
                          </a:lnTo>
                          <a:lnTo>
                            <a:pt x="2945" y="810"/>
                          </a:lnTo>
                          <a:lnTo>
                            <a:pt x="2945" y="804"/>
                          </a:lnTo>
                          <a:lnTo>
                            <a:pt x="2945" y="798"/>
                          </a:lnTo>
                          <a:lnTo>
                            <a:pt x="2951" y="792"/>
                          </a:lnTo>
                          <a:lnTo>
                            <a:pt x="2951" y="786"/>
                          </a:lnTo>
                          <a:lnTo>
                            <a:pt x="2951" y="780"/>
                          </a:lnTo>
                          <a:lnTo>
                            <a:pt x="2951" y="774"/>
                          </a:lnTo>
                          <a:lnTo>
                            <a:pt x="2951" y="768"/>
                          </a:lnTo>
                          <a:lnTo>
                            <a:pt x="2951" y="762"/>
                          </a:lnTo>
                          <a:lnTo>
                            <a:pt x="2951" y="762"/>
                          </a:lnTo>
                          <a:lnTo>
                            <a:pt x="2958" y="750"/>
                          </a:lnTo>
                          <a:lnTo>
                            <a:pt x="2958" y="744"/>
                          </a:lnTo>
                          <a:lnTo>
                            <a:pt x="2958" y="738"/>
                          </a:lnTo>
                          <a:lnTo>
                            <a:pt x="2958" y="732"/>
                          </a:lnTo>
                          <a:lnTo>
                            <a:pt x="2958" y="732"/>
                          </a:lnTo>
                          <a:lnTo>
                            <a:pt x="2964" y="720"/>
                          </a:lnTo>
                          <a:lnTo>
                            <a:pt x="2964" y="714"/>
                          </a:lnTo>
                          <a:lnTo>
                            <a:pt x="2964" y="708"/>
                          </a:lnTo>
                          <a:lnTo>
                            <a:pt x="2964" y="702"/>
                          </a:lnTo>
                          <a:lnTo>
                            <a:pt x="2964" y="696"/>
                          </a:lnTo>
                          <a:lnTo>
                            <a:pt x="2964" y="690"/>
                          </a:lnTo>
                          <a:lnTo>
                            <a:pt x="2964" y="690"/>
                          </a:lnTo>
                          <a:lnTo>
                            <a:pt x="2970" y="684"/>
                          </a:lnTo>
                          <a:lnTo>
                            <a:pt x="2970" y="678"/>
                          </a:lnTo>
                          <a:lnTo>
                            <a:pt x="2970" y="672"/>
                          </a:lnTo>
                          <a:lnTo>
                            <a:pt x="2970" y="666"/>
                          </a:lnTo>
                          <a:lnTo>
                            <a:pt x="2970" y="660"/>
                          </a:lnTo>
                          <a:lnTo>
                            <a:pt x="2970" y="654"/>
                          </a:lnTo>
                          <a:lnTo>
                            <a:pt x="2976" y="642"/>
                          </a:lnTo>
                          <a:lnTo>
                            <a:pt x="2976" y="636"/>
                          </a:lnTo>
                          <a:lnTo>
                            <a:pt x="2976" y="630"/>
                          </a:lnTo>
                          <a:lnTo>
                            <a:pt x="2976" y="624"/>
                          </a:lnTo>
                          <a:lnTo>
                            <a:pt x="2976" y="618"/>
                          </a:lnTo>
                          <a:lnTo>
                            <a:pt x="2982" y="618"/>
                          </a:lnTo>
                          <a:lnTo>
                            <a:pt x="2982" y="612"/>
                          </a:lnTo>
                          <a:lnTo>
                            <a:pt x="2982" y="606"/>
                          </a:lnTo>
                          <a:lnTo>
                            <a:pt x="2982" y="600"/>
                          </a:lnTo>
                          <a:lnTo>
                            <a:pt x="2982" y="594"/>
                          </a:lnTo>
                          <a:lnTo>
                            <a:pt x="2982" y="588"/>
                          </a:lnTo>
                          <a:lnTo>
                            <a:pt x="2982" y="582"/>
                          </a:lnTo>
                          <a:lnTo>
                            <a:pt x="2989" y="582"/>
                          </a:lnTo>
                          <a:lnTo>
                            <a:pt x="2989" y="576"/>
                          </a:lnTo>
                          <a:lnTo>
                            <a:pt x="2989" y="564"/>
                          </a:lnTo>
                          <a:lnTo>
                            <a:pt x="2989" y="564"/>
                          </a:lnTo>
                          <a:lnTo>
                            <a:pt x="2989" y="558"/>
                          </a:lnTo>
                          <a:lnTo>
                            <a:pt x="2989" y="552"/>
                          </a:lnTo>
                          <a:lnTo>
                            <a:pt x="2995" y="546"/>
                          </a:lnTo>
                          <a:lnTo>
                            <a:pt x="2995" y="540"/>
                          </a:lnTo>
                          <a:lnTo>
                            <a:pt x="2995" y="534"/>
                          </a:lnTo>
                          <a:lnTo>
                            <a:pt x="2995" y="534"/>
                          </a:lnTo>
                          <a:lnTo>
                            <a:pt x="2995" y="522"/>
                          </a:lnTo>
                          <a:lnTo>
                            <a:pt x="3001" y="516"/>
                          </a:lnTo>
                          <a:lnTo>
                            <a:pt x="3001" y="510"/>
                          </a:lnTo>
                          <a:lnTo>
                            <a:pt x="3001" y="504"/>
                          </a:lnTo>
                          <a:lnTo>
                            <a:pt x="3001" y="504"/>
                          </a:lnTo>
                          <a:lnTo>
                            <a:pt x="3001" y="498"/>
                          </a:lnTo>
                          <a:lnTo>
                            <a:pt x="3001" y="492"/>
                          </a:lnTo>
                          <a:lnTo>
                            <a:pt x="3001" y="486"/>
                          </a:lnTo>
                          <a:lnTo>
                            <a:pt x="3007" y="480"/>
                          </a:lnTo>
                          <a:lnTo>
                            <a:pt x="3007" y="474"/>
                          </a:lnTo>
                          <a:lnTo>
                            <a:pt x="3007" y="468"/>
                          </a:lnTo>
                          <a:lnTo>
                            <a:pt x="3007" y="456"/>
                          </a:lnTo>
                          <a:lnTo>
                            <a:pt x="3007" y="456"/>
                          </a:lnTo>
                          <a:lnTo>
                            <a:pt x="3007" y="450"/>
                          </a:lnTo>
                          <a:lnTo>
                            <a:pt x="3014" y="444"/>
                          </a:lnTo>
                          <a:lnTo>
                            <a:pt x="3014" y="438"/>
                          </a:lnTo>
                          <a:lnTo>
                            <a:pt x="3014" y="432"/>
                          </a:lnTo>
                          <a:lnTo>
                            <a:pt x="3014" y="426"/>
                          </a:lnTo>
                          <a:lnTo>
                            <a:pt x="3014" y="420"/>
                          </a:lnTo>
                          <a:lnTo>
                            <a:pt x="3020" y="414"/>
                          </a:lnTo>
                          <a:lnTo>
                            <a:pt x="3020" y="408"/>
                          </a:lnTo>
                          <a:lnTo>
                            <a:pt x="3020" y="402"/>
                          </a:lnTo>
                          <a:lnTo>
                            <a:pt x="3020" y="396"/>
                          </a:lnTo>
                          <a:lnTo>
                            <a:pt x="3020" y="390"/>
                          </a:lnTo>
                          <a:lnTo>
                            <a:pt x="3020" y="384"/>
                          </a:lnTo>
                          <a:lnTo>
                            <a:pt x="3020" y="378"/>
                          </a:lnTo>
                          <a:lnTo>
                            <a:pt x="3026" y="372"/>
                          </a:lnTo>
                          <a:lnTo>
                            <a:pt x="3026" y="372"/>
                          </a:lnTo>
                          <a:lnTo>
                            <a:pt x="3026" y="366"/>
                          </a:lnTo>
                          <a:lnTo>
                            <a:pt x="3026" y="360"/>
                          </a:lnTo>
                          <a:lnTo>
                            <a:pt x="3026" y="354"/>
                          </a:lnTo>
                          <a:lnTo>
                            <a:pt x="3026" y="348"/>
                          </a:lnTo>
                          <a:lnTo>
                            <a:pt x="3032" y="342"/>
                          </a:lnTo>
                          <a:lnTo>
                            <a:pt x="3032" y="336"/>
                          </a:lnTo>
                          <a:lnTo>
                            <a:pt x="3032" y="330"/>
                          </a:lnTo>
                          <a:lnTo>
                            <a:pt x="3032" y="330"/>
                          </a:lnTo>
                          <a:lnTo>
                            <a:pt x="3032" y="324"/>
                          </a:lnTo>
                          <a:lnTo>
                            <a:pt x="3039" y="312"/>
                          </a:lnTo>
                          <a:lnTo>
                            <a:pt x="3039" y="306"/>
                          </a:lnTo>
                          <a:lnTo>
                            <a:pt x="3039" y="306"/>
                          </a:lnTo>
                          <a:lnTo>
                            <a:pt x="3039" y="300"/>
                          </a:lnTo>
                          <a:lnTo>
                            <a:pt x="3039" y="294"/>
                          </a:lnTo>
                          <a:lnTo>
                            <a:pt x="3039" y="288"/>
                          </a:lnTo>
                          <a:lnTo>
                            <a:pt x="3045" y="282"/>
                          </a:lnTo>
                          <a:lnTo>
                            <a:pt x="3045" y="276"/>
                          </a:lnTo>
                          <a:lnTo>
                            <a:pt x="3045" y="276"/>
                          </a:lnTo>
                          <a:lnTo>
                            <a:pt x="3045" y="270"/>
                          </a:lnTo>
                          <a:lnTo>
                            <a:pt x="3045" y="264"/>
                          </a:lnTo>
                          <a:lnTo>
                            <a:pt x="3045" y="258"/>
                          </a:lnTo>
                          <a:lnTo>
                            <a:pt x="3051" y="252"/>
                          </a:lnTo>
                          <a:lnTo>
                            <a:pt x="3051" y="246"/>
                          </a:lnTo>
                          <a:lnTo>
                            <a:pt x="3051" y="240"/>
                          </a:lnTo>
                          <a:lnTo>
                            <a:pt x="3051" y="234"/>
                          </a:lnTo>
                          <a:lnTo>
                            <a:pt x="3051" y="228"/>
                          </a:lnTo>
                          <a:lnTo>
                            <a:pt x="3051" y="228"/>
                          </a:lnTo>
                          <a:lnTo>
                            <a:pt x="3051" y="222"/>
                          </a:lnTo>
                          <a:lnTo>
                            <a:pt x="3057" y="216"/>
                          </a:lnTo>
                          <a:lnTo>
                            <a:pt x="3057" y="210"/>
                          </a:lnTo>
                          <a:lnTo>
                            <a:pt x="3057" y="204"/>
                          </a:lnTo>
                          <a:lnTo>
                            <a:pt x="3057" y="204"/>
                          </a:lnTo>
                          <a:lnTo>
                            <a:pt x="3057" y="198"/>
                          </a:lnTo>
                          <a:lnTo>
                            <a:pt x="3057" y="192"/>
                          </a:lnTo>
                          <a:lnTo>
                            <a:pt x="3064" y="186"/>
                          </a:lnTo>
                          <a:lnTo>
                            <a:pt x="3064" y="180"/>
                          </a:lnTo>
                          <a:lnTo>
                            <a:pt x="3064" y="180"/>
                          </a:lnTo>
                          <a:lnTo>
                            <a:pt x="3064" y="174"/>
                          </a:lnTo>
                          <a:lnTo>
                            <a:pt x="3064" y="168"/>
                          </a:lnTo>
                          <a:lnTo>
                            <a:pt x="3064" y="162"/>
                          </a:lnTo>
                          <a:lnTo>
                            <a:pt x="3070" y="156"/>
                          </a:lnTo>
                          <a:lnTo>
                            <a:pt x="3070" y="150"/>
                          </a:lnTo>
                          <a:lnTo>
                            <a:pt x="3070" y="150"/>
                          </a:lnTo>
                          <a:lnTo>
                            <a:pt x="3070" y="144"/>
                          </a:lnTo>
                          <a:lnTo>
                            <a:pt x="3070" y="138"/>
                          </a:lnTo>
                          <a:lnTo>
                            <a:pt x="3070" y="138"/>
                          </a:lnTo>
                          <a:lnTo>
                            <a:pt x="3076" y="126"/>
                          </a:lnTo>
                          <a:lnTo>
                            <a:pt x="3076" y="126"/>
                          </a:lnTo>
                          <a:lnTo>
                            <a:pt x="3076" y="120"/>
                          </a:lnTo>
                          <a:lnTo>
                            <a:pt x="3076" y="114"/>
                          </a:lnTo>
                          <a:lnTo>
                            <a:pt x="3076" y="114"/>
                          </a:lnTo>
                          <a:lnTo>
                            <a:pt x="3076" y="108"/>
                          </a:lnTo>
                          <a:lnTo>
                            <a:pt x="3082" y="102"/>
                          </a:lnTo>
                          <a:lnTo>
                            <a:pt x="3082" y="102"/>
                          </a:lnTo>
                          <a:lnTo>
                            <a:pt x="3082" y="96"/>
                          </a:lnTo>
                          <a:lnTo>
                            <a:pt x="3082" y="96"/>
                          </a:lnTo>
                          <a:lnTo>
                            <a:pt x="3082" y="96"/>
                          </a:lnTo>
                          <a:lnTo>
                            <a:pt x="3089" y="102"/>
                          </a:lnTo>
                          <a:lnTo>
                            <a:pt x="3089" y="108"/>
                          </a:lnTo>
                          <a:lnTo>
                            <a:pt x="3089" y="108"/>
                          </a:lnTo>
                          <a:lnTo>
                            <a:pt x="3089" y="114"/>
                          </a:lnTo>
                          <a:lnTo>
                            <a:pt x="3089" y="120"/>
                          </a:lnTo>
                          <a:lnTo>
                            <a:pt x="3089" y="126"/>
                          </a:lnTo>
                          <a:lnTo>
                            <a:pt x="3089" y="126"/>
                          </a:lnTo>
                          <a:lnTo>
                            <a:pt x="3095" y="132"/>
                          </a:lnTo>
                          <a:lnTo>
                            <a:pt x="3095" y="138"/>
                          </a:lnTo>
                          <a:lnTo>
                            <a:pt x="3095" y="144"/>
                          </a:lnTo>
                          <a:lnTo>
                            <a:pt x="3095" y="144"/>
                          </a:lnTo>
                          <a:lnTo>
                            <a:pt x="3095" y="150"/>
                          </a:lnTo>
                          <a:lnTo>
                            <a:pt x="3095" y="156"/>
                          </a:lnTo>
                          <a:lnTo>
                            <a:pt x="3101" y="156"/>
                          </a:lnTo>
                          <a:lnTo>
                            <a:pt x="3101" y="162"/>
                          </a:lnTo>
                          <a:lnTo>
                            <a:pt x="3101" y="168"/>
                          </a:lnTo>
                          <a:lnTo>
                            <a:pt x="3101" y="174"/>
                          </a:lnTo>
                          <a:lnTo>
                            <a:pt x="3101" y="174"/>
                          </a:lnTo>
                          <a:lnTo>
                            <a:pt x="3101" y="180"/>
                          </a:lnTo>
                          <a:lnTo>
                            <a:pt x="3107" y="192"/>
                          </a:lnTo>
                          <a:lnTo>
                            <a:pt x="3107" y="192"/>
                          </a:lnTo>
                          <a:lnTo>
                            <a:pt x="3107" y="198"/>
                          </a:lnTo>
                          <a:lnTo>
                            <a:pt x="3107" y="204"/>
                          </a:lnTo>
                          <a:lnTo>
                            <a:pt x="3107" y="210"/>
                          </a:lnTo>
                          <a:lnTo>
                            <a:pt x="3107" y="210"/>
                          </a:lnTo>
                          <a:lnTo>
                            <a:pt x="3114" y="216"/>
                          </a:lnTo>
                          <a:lnTo>
                            <a:pt x="3114" y="222"/>
                          </a:lnTo>
                          <a:lnTo>
                            <a:pt x="3114" y="228"/>
                          </a:lnTo>
                          <a:lnTo>
                            <a:pt x="3114" y="234"/>
                          </a:lnTo>
                          <a:lnTo>
                            <a:pt x="3114" y="234"/>
                          </a:lnTo>
                          <a:lnTo>
                            <a:pt x="3114" y="240"/>
                          </a:lnTo>
                          <a:lnTo>
                            <a:pt x="3120" y="246"/>
                          </a:lnTo>
                          <a:lnTo>
                            <a:pt x="3120" y="252"/>
                          </a:lnTo>
                          <a:lnTo>
                            <a:pt x="3120" y="258"/>
                          </a:lnTo>
                          <a:lnTo>
                            <a:pt x="3120" y="258"/>
                          </a:lnTo>
                          <a:lnTo>
                            <a:pt x="3120" y="270"/>
                          </a:lnTo>
                          <a:lnTo>
                            <a:pt x="3120" y="276"/>
                          </a:lnTo>
                          <a:lnTo>
                            <a:pt x="3126" y="276"/>
                          </a:lnTo>
                          <a:lnTo>
                            <a:pt x="3126" y="282"/>
                          </a:lnTo>
                          <a:lnTo>
                            <a:pt x="3126" y="288"/>
                          </a:lnTo>
                          <a:lnTo>
                            <a:pt x="3126" y="288"/>
                          </a:lnTo>
                          <a:lnTo>
                            <a:pt x="3126" y="300"/>
                          </a:lnTo>
                          <a:lnTo>
                            <a:pt x="3126" y="306"/>
                          </a:lnTo>
                          <a:lnTo>
                            <a:pt x="3132" y="306"/>
                          </a:lnTo>
                          <a:lnTo>
                            <a:pt x="3132" y="312"/>
                          </a:lnTo>
                          <a:lnTo>
                            <a:pt x="3132" y="318"/>
                          </a:lnTo>
                          <a:lnTo>
                            <a:pt x="3132" y="324"/>
                          </a:lnTo>
                          <a:lnTo>
                            <a:pt x="3132" y="330"/>
                          </a:lnTo>
                          <a:lnTo>
                            <a:pt x="3132" y="330"/>
                          </a:lnTo>
                          <a:lnTo>
                            <a:pt x="3138" y="336"/>
                          </a:lnTo>
                          <a:lnTo>
                            <a:pt x="3138" y="348"/>
                          </a:lnTo>
                          <a:lnTo>
                            <a:pt x="3138" y="354"/>
                          </a:lnTo>
                          <a:lnTo>
                            <a:pt x="3138" y="360"/>
                          </a:lnTo>
                          <a:lnTo>
                            <a:pt x="3138" y="360"/>
                          </a:lnTo>
                          <a:lnTo>
                            <a:pt x="3138" y="366"/>
                          </a:lnTo>
                          <a:lnTo>
                            <a:pt x="3145" y="372"/>
                          </a:lnTo>
                          <a:lnTo>
                            <a:pt x="3145" y="378"/>
                          </a:lnTo>
                          <a:lnTo>
                            <a:pt x="3145" y="384"/>
                          </a:lnTo>
                          <a:lnTo>
                            <a:pt x="3145" y="390"/>
                          </a:lnTo>
                          <a:lnTo>
                            <a:pt x="3145" y="396"/>
                          </a:lnTo>
                          <a:lnTo>
                            <a:pt x="3145" y="402"/>
                          </a:lnTo>
                          <a:lnTo>
                            <a:pt x="3151" y="402"/>
                          </a:lnTo>
                          <a:lnTo>
                            <a:pt x="3151" y="408"/>
                          </a:lnTo>
                          <a:lnTo>
                            <a:pt x="3151" y="414"/>
                          </a:lnTo>
                          <a:lnTo>
                            <a:pt x="3151" y="420"/>
                          </a:lnTo>
                          <a:lnTo>
                            <a:pt x="3151" y="426"/>
                          </a:lnTo>
                          <a:lnTo>
                            <a:pt x="3151" y="432"/>
                          </a:lnTo>
                          <a:lnTo>
                            <a:pt x="3157" y="438"/>
                          </a:lnTo>
                          <a:lnTo>
                            <a:pt x="3157" y="444"/>
                          </a:lnTo>
                          <a:lnTo>
                            <a:pt x="3157" y="450"/>
                          </a:lnTo>
                          <a:lnTo>
                            <a:pt x="3157" y="456"/>
                          </a:lnTo>
                          <a:lnTo>
                            <a:pt x="3157" y="462"/>
                          </a:lnTo>
                          <a:lnTo>
                            <a:pt x="3157" y="468"/>
                          </a:lnTo>
                          <a:lnTo>
                            <a:pt x="3163" y="468"/>
                          </a:lnTo>
                          <a:lnTo>
                            <a:pt x="3163" y="480"/>
                          </a:lnTo>
                          <a:lnTo>
                            <a:pt x="3163" y="486"/>
                          </a:lnTo>
                          <a:lnTo>
                            <a:pt x="3163" y="492"/>
                          </a:lnTo>
                          <a:lnTo>
                            <a:pt x="3163" y="498"/>
                          </a:lnTo>
                          <a:lnTo>
                            <a:pt x="3163" y="504"/>
                          </a:lnTo>
                          <a:lnTo>
                            <a:pt x="3170" y="504"/>
                          </a:lnTo>
                          <a:lnTo>
                            <a:pt x="3170" y="510"/>
                          </a:lnTo>
                          <a:lnTo>
                            <a:pt x="3170" y="516"/>
                          </a:lnTo>
                          <a:lnTo>
                            <a:pt x="3170" y="522"/>
                          </a:lnTo>
                          <a:lnTo>
                            <a:pt x="3170" y="528"/>
                          </a:lnTo>
                          <a:lnTo>
                            <a:pt x="3170" y="528"/>
                          </a:lnTo>
                          <a:lnTo>
                            <a:pt x="3176" y="540"/>
                          </a:lnTo>
                          <a:lnTo>
                            <a:pt x="3176" y="546"/>
                          </a:lnTo>
                          <a:lnTo>
                            <a:pt x="3176" y="546"/>
                          </a:lnTo>
                          <a:lnTo>
                            <a:pt x="3176" y="552"/>
                          </a:lnTo>
                          <a:lnTo>
                            <a:pt x="3176" y="558"/>
                          </a:lnTo>
                          <a:lnTo>
                            <a:pt x="3176" y="558"/>
                          </a:lnTo>
                          <a:lnTo>
                            <a:pt x="3182" y="570"/>
                          </a:lnTo>
                          <a:lnTo>
                            <a:pt x="3182" y="576"/>
                          </a:lnTo>
                          <a:lnTo>
                            <a:pt x="3182" y="576"/>
                          </a:lnTo>
                          <a:lnTo>
                            <a:pt x="3182" y="582"/>
                          </a:lnTo>
                          <a:lnTo>
                            <a:pt x="3182" y="588"/>
                          </a:lnTo>
                          <a:lnTo>
                            <a:pt x="3182" y="594"/>
                          </a:lnTo>
                          <a:lnTo>
                            <a:pt x="3188" y="600"/>
                          </a:lnTo>
                          <a:lnTo>
                            <a:pt x="3188" y="606"/>
                          </a:lnTo>
                          <a:lnTo>
                            <a:pt x="3188" y="606"/>
                          </a:lnTo>
                          <a:lnTo>
                            <a:pt x="3188" y="612"/>
                          </a:lnTo>
                          <a:lnTo>
                            <a:pt x="3188" y="618"/>
                          </a:lnTo>
                          <a:lnTo>
                            <a:pt x="3188" y="624"/>
                          </a:lnTo>
                          <a:lnTo>
                            <a:pt x="3195" y="630"/>
                          </a:lnTo>
                          <a:lnTo>
                            <a:pt x="3195" y="636"/>
                          </a:lnTo>
                          <a:lnTo>
                            <a:pt x="3195" y="642"/>
                          </a:lnTo>
                          <a:lnTo>
                            <a:pt x="3195" y="642"/>
                          </a:lnTo>
                          <a:lnTo>
                            <a:pt x="3195" y="648"/>
                          </a:lnTo>
                          <a:lnTo>
                            <a:pt x="3195" y="654"/>
                          </a:lnTo>
                          <a:lnTo>
                            <a:pt x="3195" y="660"/>
                          </a:lnTo>
                          <a:lnTo>
                            <a:pt x="3201" y="672"/>
                          </a:lnTo>
                          <a:lnTo>
                            <a:pt x="3201" y="678"/>
                          </a:lnTo>
                          <a:lnTo>
                            <a:pt x="3201" y="684"/>
                          </a:lnTo>
                          <a:lnTo>
                            <a:pt x="3201" y="690"/>
                          </a:lnTo>
                          <a:lnTo>
                            <a:pt x="3201" y="690"/>
                          </a:lnTo>
                          <a:lnTo>
                            <a:pt x="3207" y="696"/>
                          </a:lnTo>
                          <a:lnTo>
                            <a:pt x="3207" y="702"/>
                          </a:lnTo>
                          <a:lnTo>
                            <a:pt x="3207" y="708"/>
                          </a:lnTo>
                          <a:lnTo>
                            <a:pt x="3207" y="714"/>
                          </a:lnTo>
                          <a:lnTo>
                            <a:pt x="3207" y="720"/>
                          </a:lnTo>
                          <a:lnTo>
                            <a:pt x="3207" y="726"/>
                          </a:lnTo>
                          <a:lnTo>
                            <a:pt x="3213" y="732"/>
                          </a:lnTo>
                          <a:lnTo>
                            <a:pt x="3213" y="732"/>
                          </a:lnTo>
                          <a:lnTo>
                            <a:pt x="3213" y="744"/>
                          </a:lnTo>
                          <a:lnTo>
                            <a:pt x="3213" y="750"/>
                          </a:lnTo>
                          <a:lnTo>
                            <a:pt x="3213" y="756"/>
                          </a:lnTo>
                          <a:lnTo>
                            <a:pt x="3213" y="762"/>
                          </a:lnTo>
                          <a:lnTo>
                            <a:pt x="3220" y="768"/>
                          </a:lnTo>
                          <a:lnTo>
                            <a:pt x="3220" y="774"/>
                          </a:lnTo>
                          <a:lnTo>
                            <a:pt x="3220" y="774"/>
                          </a:lnTo>
                          <a:lnTo>
                            <a:pt x="3220" y="780"/>
                          </a:lnTo>
                          <a:lnTo>
                            <a:pt x="3220" y="786"/>
                          </a:lnTo>
                          <a:lnTo>
                            <a:pt x="3220" y="792"/>
                          </a:lnTo>
                          <a:lnTo>
                            <a:pt x="3226" y="798"/>
                          </a:lnTo>
                          <a:lnTo>
                            <a:pt x="3226" y="804"/>
                          </a:lnTo>
                          <a:lnTo>
                            <a:pt x="3226" y="810"/>
                          </a:lnTo>
                          <a:lnTo>
                            <a:pt x="3226" y="816"/>
                          </a:lnTo>
                          <a:lnTo>
                            <a:pt x="3226" y="822"/>
                          </a:lnTo>
                          <a:lnTo>
                            <a:pt x="3226" y="828"/>
                          </a:lnTo>
                          <a:lnTo>
                            <a:pt x="3226" y="834"/>
                          </a:lnTo>
                          <a:lnTo>
                            <a:pt x="3232" y="840"/>
                          </a:lnTo>
                          <a:lnTo>
                            <a:pt x="3232" y="852"/>
                          </a:lnTo>
                          <a:lnTo>
                            <a:pt x="3232" y="858"/>
                          </a:lnTo>
                          <a:lnTo>
                            <a:pt x="3232" y="864"/>
                          </a:lnTo>
                          <a:lnTo>
                            <a:pt x="3232" y="870"/>
                          </a:lnTo>
                          <a:lnTo>
                            <a:pt x="3238" y="876"/>
                          </a:lnTo>
                          <a:lnTo>
                            <a:pt x="3238" y="882"/>
                          </a:lnTo>
                          <a:lnTo>
                            <a:pt x="3238" y="882"/>
                          </a:lnTo>
                          <a:lnTo>
                            <a:pt x="3238" y="888"/>
                          </a:lnTo>
                          <a:lnTo>
                            <a:pt x="3238" y="900"/>
                          </a:lnTo>
                          <a:lnTo>
                            <a:pt x="3238" y="906"/>
                          </a:lnTo>
                          <a:lnTo>
                            <a:pt x="3245" y="912"/>
                          </a:lnTo>
                          <a:lnTo>
                            <a:pt x="3245" y="918"/>
                          </a:lnTo>
                          <a:lnTo>
                            <a:pt x="3245" y="924"/>
                          </a:lnTo>
                          <a:lnTo>
                            <a:pt x="3245" y="930"/>
                          </a:lnTo>
                          <a:lnTo>
                            <a:pt x="3245" y="936"/>
                          </a:lnTo>
                          <a:lnTo>
                            <a:pt x="3245" y="942"/>
                          </a:lnTo>
                          <a:lnTo>
                            <a:pt x="3251" y="942"/>
                          </a:lnTo>
                          <a:lnTo>
                            <a:pt x="3251" y="948"/>
                          </a:lnTo>
                          <a:lnTo>
                            <a:pt x="3251" y="942"/>
                          </a:lnTo>
                          <a:lnTo>
                            <a:pt x="3251" y="942"/>
                          </a:lnTo>
                          <a:lnTo>
                            <a:pt x="3251" y="936"/>
                          </a:lnTo>
                          <a:lnTo>
                            <a:pt x="3251" y="936"/>
                          </a:lnTo>
                          <a:lnTo>
                            <a:pt x="3257" y="930"/>
                          </a:lnTo>
                          <a:lnTo>
                            <a:pt x="3257" y="924"/>
                          </a:lnTo>
                          <a:lnTo>
                            <a:pt x="3257" y="918"/>
                          </a:lnTo>
                          <a:lnTo>
                            <a:pt x="3257" y="912"/>
                          </a:lnTo>
                          <a:lnTo>
                            <a:pt x="3257" y="906"/>
                          </a:lnTo>
                          <a:lnTo>
                            <a:pt x="3257" y="900"/>
                          </a:lnTo>
                          <a:lnTo>
                            <a:pt x="3263" y="888"/>
                          </a:lnTo>
                          <a:lnTo>
                            <a:pt x="3263" y="882"/>
                          </a:lnTo>
                          <a:lnTo>
                            <a:pt x="3263" y="876"/>
                          </a:lnTo>
                          <a:lnTo>
                            <a:pt x="3263" y="870"/>
                          </a:lnTo>
                          <a:lnTo>
                            <a:pt x="3263" y="864"/>
                          </a:lnTo>
                          <a:lnTo>
                            <a:pt x="3263" y="858"/>
                          </a:lnTo>
                          <a:lnTo>
                            <a:pt x="3263" y="852"/>
                          </a:lnTo>
                          <a:lnTo>
                            <a:pt x="3270" y="846"/>
                          </a:lnTo>
                          <a:lnTo>
                            <a:pt x="3270" y="834"/>
                          </a:lnTo>
                          <a:lnTo>
                            <a:pt x="3270" y="828"/>
                          </a:lnTo>
                          <a:lnTo>
                            <a:pt x="3270" y="822"/>
                          </a:lnTo>
                          <a:lnTo>
                            <a:pt x="3270" y="816"/>
                          </a:lnTo>
                          <a:lnTo>
                            <a:pt x="3276" y="810"/>
                          </a:lnTo>
                          <a:lnTo>
                            <a:pt x="3276" y="804"/>
                          </a:lnTo>
                          <a:lnTo>
                            <a:pt x="3276" y="798"/>
                          </a:lnTo>
                          <a:lnTo>
                            <a:pt x="3276" y="792"/>
                          </a:lnTo>
                          <a:lnTo>
                            <a:pt x="3276" y="786"/>
                          </a:lnTo>
                          <a:lnTo>
                            <a:pt x="3276" y="780"/>
                          </a:lnTo>
                          <a:lnTo>
                            <a:pt x="3282" y="774"/>
                          </a:lnTo>
                          <a:lnTo>
                            <a:pt x="3282" y="768"/>
                          </a:lnTo>
                          <a:lnTo>
                            <a:pt x="3282" y="762"/>
                          </a:lnTo>
                          <a:lnTo>
                            <a:pt x="3282" y="756"/>
                          </a:lnTo>
                          <a:lnTo>
                            <a:pt x="3282" y="750"/>
                          </a:lnTo>
                          <a:lnTo>
                            <a:pt x="3282" y="744"/>
                          </a:lnTo>
                          <a:lnTo>
                            <a:pt x="3288" y="738"/>
                          </a:lnTo>
                          <a:lnTo>
                            <a:pt x="3288" y="732"/>
                          </a:lnTo>
                          <a:lnTo>
                            <a:pt x="3288" y="726"/>
                          </a:lnTo>
                          <a:lnTo>
                            <a:pt x="3288" y="720"/>
                          </a:lnTo>
                          <a:lnTo>
                            <a:pt x="3288" y="714"/>
                          </a:lnTo>
                          <a:lnTo>
                            <a:pt x="3288" y="708"/>
                          </a:lnTo>
                          <a:lnTo>
                            <a:pt x="3288" y="702"/>
                          </a:lnTo>
                          <a:lnTo>
                            <a:pt x="3294" y="696"/>
                          </a:lnTo>
                          <a:lnTo>
                            <a:pt x="3294" y="690"/>
                          </a:lnTo>
                          <a:lnTo>
                            <a:pt x="3294" y="684"/>
                          </a:lnTo>
                          <a:lnTo>
                            <a:pt x="3294" y="678"/>
                          </a:lnTo>
                          <a:lnTo>
                            <a:pt x="3294" y="672"/>
                          </a:lnTo>
                          <a:lnTo>
                            <a:pt x="3294" y="666"/>
                          </a:lnTo>
                          <a:lnTo>
                            <a:pt x="3301" y="660"/>
                          </a:lnTo>
                          <a:lnTo>
                            <a:pt x="3301" y="654"/>
                          </a:lnTo>
                          <a:lnTo>
                            <a:pt x="3301" y="642"/>
                          </a:lnTo>
                          <a:lnTo>
                            <a:pt x="3301" y="642"/>
                          </a:lnTo>
                          <a:lnTo>
                            <a:pt x="3301" y="636"/>
                          </a:lnTo>
                          <a:lnTo>
                            <a:pt x="3307" y="630"/>
                          </a:lnTo>
                          <a:lnTo>
                            <a:pt x="3307" y="624"/>
                          </a:lnTo>
                          <a:lnTo>
                            <a:pt x="3307" y="618"/>
                          </a:lnTo>
                          <a:lnTo>
                            <a:pt x="3307" y="612"/>
                          </a:lnTo>
                          <a:lnTo>
                            <a:pt x="3307" y="606"/>
                          </a:lnTo>
                          <a:lnTo>
                            <a:pt x="3307" y="600"/>
                          </a:lnTo>
                          <a:lnTo>
                            <a:pt x="3313" y="594"/>
                          </a:lnTo>
                          <a:lnTo>
                            <a:pt x="3313" y="588"/>
                          </a:lnTo>
                          <a:lnTo>
                            <a:pt x="3313" y="582"/>
                          </a:lnTo>
                          <a:lnTo>
                            <a:pt x="3313" y="582"/>
                          </a:lnTo>
                          <a:lnTo>
                            <a:pt x="3313" y="576"/>
                          </a:lnTo>
                          <a:lnTo>
                            <a:pt x="3313" y="570"/>
                          </a:lnTo>
                          <a:lnTo>
                            <a:pt x="3319" y="564"/>
                          </a:lnTo>
                          <a:lnTo>
                            <a:pt x="3319" y="558"/>
                          </a:lnTo>
                          <a:lnTo>
                            <a:pt x="3319" y="552"/>
                          </a:lnTo>
                          <a:lnTo>
                            <a:pt x="3319" y="546"/>
                          </a:lnTo>
                          <a:lnTo>
                            <a:pt x="3319" y="546"/>
                          </a:lnTo>
                          <a:lnTo>
                            <a:pt x="3319" y="534"/>
                          </a:lnTo>
                          <a:lnTo>
                            <a:pt x="3326" y="528"/>
                          </a:lnTo>
                          <a:lnTo>
                            <a:pt x="3326" y="528"/>
                          </a:lnTo>
                          <a:lnTo>
                            <a:pt x="3326" y="522"/>
                          </a:lnTo>
                          <a:lnTo>
                            <a:pt x="3326" y="516"/>
                          </a:lnTo>
                          <a:lnTo>
                            <a:pt x="3326" y="504"/>
                          </a:lnTo>
                          <a:lnTo>
                            <a:pt x="3326" y="504"/>
                          </a:lnTo>
                          <a:lnTo>
                            <a:pt x="3332" y="498"/>
                          </a:lnTo>
                          <a:lnTo>
                            <a:pt x="3332" y="492"/>
                          </a:lnTo>
                          <a:lnTo>
                            <a:pt x="3332" y="486"/>
                          </a:lnTo>
                          <a:lnTo>
                            <a:pt x="3332" y="480"/>
                          </a:lnTo>
                          <a:lnTo>
                            <a:pt x="3332" y="474"/>
                          </a:lnTo>
                          <a:lnTo>
                            <a:pt x="3332" y="468"/>
                          </a:lnTo>
                          <a:lnTo>
                            <a:pt x="3332" y="462"/>
                          </a:lnTo>
                          <a:lnTo>
                            <a:pt x="3338" y="456"/>
                          </a:lnTo>
                          <a:lnTo>
                            <a:pt x="3338" y="450"/>
                          </a:lnTo>
                          <a:lnTo>
                            <a:pt x="3338" y="444"/>
                          </a:lnTo>
                          <a:lnTo>
                            <a:pt x="3338" y="432"/>
                          </a:lnTo>
                          <a:lnTo>
                            <a:pt x="3338" y="426"/>
                          </a:lnTo>
                          <a:lnTo>
                            <a:pt x="3344" y="420"/>
                          </a:lnTo>
                          <a:lnTo>
                            <a:pt x="3344" y="414"/>
                          </a:lnTo>
                          <a:lnTo>
                            <a:pt x="3344" y="408"/>
                          </a:lnTo>
                          <a:lnTo>
                            <a:pt x="3344" y="408"/>
                          </a:lnTo>
                          <a:lnTo>
                            <a:pt x="3344" y="402"/>
                          </a:lnTo>
                          <a:lnTo>
                            <a:pt x="3344" y="390"/>
                          </a:lnTo>
                          <a:lnTo>
                            <a:pt x="3351" y="384"/>
                          </a:lnTo>
                          <a:lnTo>
                            <a:pt x="3351" y="378"/>
                          </a:lnTo>
                          <a:lnTo>
                            <a:pt x="3351" y="372"/>
                          </a:lnTo>
                          <a:lnTo>
                            <a:pt x="3351" y="366"/>
                          </a:lnTo>
                          <a:lnTo>
                            <a:pt x="3351" y="360"/>
                          </a:lnTo>
                          <a:lnTo>
                            <a:pt x="3351" y="348"/>
                          </a:lnTo>
                          <a:lnTo>
                            <a:pt x="3351" y="342"/>
                          </a:lnTo>
                          <a:lnTo>
                            <a:pt x="3357" y="336"/>
                          </a:lnTo>
                          <a:lnTo>
                            <a:pt x="3357" y="330"/>
                          </a:lnTo>
                          <a:lnTo>
                            <a:pt x="3357" y="324"/>
                          </a:lnTo>
                          <a:lnTo>
                            <a:pt x="3357" y="318"/>
                          </a:lnTo>
                          <a:lnTo>
                            <a:pt x="3357" y="312"/>
                          </a:lnTo>
                          <a:lnTo>
                            <a:pt x="3357" y="306"/>
                          </a:lnTo>
                          <a:lnTo>
                            <a:pt x="3363" y="300"/>
                          </a:lnTo>
                          <a:lnTo>
                            <a:pt x="3363" y="294"/>
                          </a:lnTo>
                          <a:lnTo>
                            <a:pt x="3363" y="282"/>
                          </a:lnTo>
                          <a:lnTo>
                            <a:pt x="3363" y="276"/>
                          </a:lnTo>
                          <a:lnTo>
                            <a:pt x="3363" y="270"/>
                          </a:lnTo>
                          <a:lnTo>
                            <a:pt x="3369" y="264"/>
                          </a:lnTo>
                          <a:lnTo>
                            <a:pt x="3369" y="258"/>
                          </a:lnTo>
                          <a:lnTo>
                            <a:pt x="3369" y="252"/>
                          </a:lnTo>
                          <a:lnTo>
                            <a:pt x="3369" y="246"/>
                          </a:lnTo>
                          <a:lnTo>
                            <a:pt x="3369" y="246"/>
                          </a:lnTo>
                          <a:lnTo>
                            <a:pt x="3369" y="240"/>
                          </a:lnTo>
                          <a:lnTo>
                            <a:pt x="3369" y="234"/>
                          </a:lnTo>
                          <a:lnTo>
                            <a:pt x="3376" y="222"/>
                          </a:lnTo>
                          <a:lnTo>
                            <a:pt x="3376" y="216"/>
                          </a:lnTo>
                          <a:lnTo>
                            <a:pt x="3376" y="216"/>
                          </a:lnTo>
                          <a:lnTo>
                            <a:pt x="3376" y="210"/>
                          </a:lnTo>
                          <a:lnTo>
                            <a:pt x="3376" y="204"/>
                          </a:lnTo>
                          <a:lnTo>
                            <a:pt x="3382" y="192"/>
                          </a:lnTo>
                          <a:lnTo>
                            <a:pt x="3382" y="186"/>
                          </a:lnTo>
                          <a:lnTo>
                            <a:pt x="3382" y="180"/>
                          </a:lnTo>
                          <a:lnTo>
                            <a:pt x="3382" y="174"/>
                          </a:lnTo>
                          <a:lnTo>
                            <a:pt x="3382" y="168"/>
                          </a:lnTo>
                          <a:lnTo>
                            <a:pt x="3382" y="162"/>
                          </a:lnTo>
                          <a:lnTo>
                            <a:pt x="3382" y="162"/>
                          </a:lnTo>
                          <a:lnTo>
                            <a:pt x="3388" y="156"/>
                          </a:lnTo>
                          <a:lnTo>
                            <a:pt x="3388" y="150"/>
                          </a:lnTo>
                          <a:lnTo>
                            <a:pt x="3388" y="144"/>
                          </a:lnTo>
                          <a:lnTo>
                            <a:pt x="3388" y="138"/>
                          </a:lnTo>
                          <a:lnTo>
                            <a:pt x="3388" y="132"/>
                          </a:lnTo>
                          <a:lnTo>
                            <a:pt x="3388" y="126"/>
                          </a:lnTo>
                          <a:lnTo>
                            <a:pt x="3394" y="120"/>
                          </a:lnTo>
                          <a:lnTo>
                            <a:pt x="3394" y="114"/>
                          </a:lnTo>
                          <a:lnTo>
                            <a:pt x="3394" y="108"/>
                          </a:lnTo>
                          <a:lnTo>
                            <a:pt x="3394" y="96"/>
                          </a:lnTo>
                          <a:lnTo>
                            <a:pt x="3394" y="90"/>
                          </a:lnTo>
                          <a:lnTo>
                            <a:pt x="3401" y="90"/>
                          </a:lnTo>
                          <a:lnTo>
                            <a:pt x="3401" y="84"/>
                          </a:lnTo>
                          <a:lnTo>
                            <a:pt x="3401" y="78"/>
                          </a:lnTo>
                          <a:lnTo>
                            <a:pt x="3401" y="72"/>
                          </a:lnTo>
                          <a:lnTo>
                            <a:pt x="3401" y="66"/>
                          </a:lnTo>
                          <a:lnTo>
                            <a:pt x="3401" y="60"/>
                          </a:lnTo>
                          <a:lnTo>
                            <a:pt x="3401" y="54"/>
                          </a:lnTo>
                          <a:lnTo>
                            <a:pt x="3407" y="54"/>
                          </a:lnTo>
                          <a:lnTo>
                            <a:pt x="3407" y="48"/>
                          </a:lnTo>
                          <a:lnTo>
                            <a:pt x="3407" y="36"/>
                          </a:lnTo>
                          <a:lnTo>
                            <a:pt x="3407" y="36"/>
                          </a:lnTo>
                          <a:lnTo>
                            <a:pt x="3407" y="30"/>
                          </a:lnTo>
                          <a:lnTo>
                            <a:pt x="3407" y="24"/>
                          </a:lnTo>
                          <a:lnTo>
                            <a:pt x="3413" y="18"/>
                          </a:lnTo>
                          <a:lnTo>
                            <a:pt x="3413" y="12"/>
                          </a:lnTo>
                          <a:lnTo>
                            <a:pt x="3413" y="6"/>
                          </a:lnTo>
                          <a:lnTo>
                            <a:pt x="3413" y="6"/>
                          </a:lnTo>
                          <a:lnTo>
                            <a:pt x="3413" y="0"/>
                          </a:lnTo>
                          <a:lnTo>
                            <a:pt x="3419" y="0"/>
                          </a:lnTo>
                          <a:lnTo>
                            <a:pt x="3419" y="0"/>
                          </a:lnTo>
                          <a:lnTo>
                            <a:pt x="3419" y="0"/>
                          </a:lnTo>
                          <a:lnTo>
                            <a:pt x="3419" y="6"/>
                          </a:lnTo>
                          <a:lnTo>
                            <a:pt x="3419" y="6"/>
                          </a:lnTo>
                          <a:lnTo>
                            <a:pt x="3419" y="12"/>
                          </a:lnTo>
                          <a:lnTo>
                            <a:pt x="3419" y="18"/>
                          </a:lnTo>
                          <a:lnTo>
                            <a:pt x="3426" y="24"/>
                          </a:lnTo>
                          <a:lnTo>
                            <a:pt x="3426" y="30"/>
                          </a:lnTo>
                          <a:lnTo>
                            <a:pt x="3426" y="36"/>
                          </a:lnTo>
                          <a:lnTo>
                            <a:pt x="3426" y="36"/>
                          </a:lnTo>
                          <a:lnTo>
                            <a:pt x="3426" y="48"/>
                          </a:lnTo>
                          <a:lnTo>
                            <a:pt x="3426" y="54"/>
                          </a:lnTo>
                          <a:lnTo>
                            <a:pt x="3432" y="54"/>
                          </a:lnTo>
                          <a:lnTo>
                            <a:pt x="3432" y="60"/>
                          </a:lnTo>
                          <a:lnTo>
                            <a:pt x="3432" y="66"/>
                          </a:lnTo>
                          <a:lnTo>
                            <a:pt x="3432" y="78"/>
                          </a:lnTo>
                          <a:lnTo>
                            <a:pt x="3432" y="84"/>
                          </a:lnTo>
                          <a:lnTo>
                            <a:pt x="3438" y="90"/>
                          </a:lnTo>
                          <a:lnTo>
                            <a:pt x="3438" y="90"/>
                          </a:lnTo>
                          <a:lnTo>
                            <a:pt x="3438" y="96"/>
                          </a:lnTo>
                          <a:lnTo>
                            <a:pt x="3438" y="102"/>
                          </a:lnTo>
                          <a:lnTo>
                            <a:pt x="3438" y="108"/>
                          </a:lnTo>
                          <a:lnTo>
                            <a:pt x="3438" y="114"/>
                          </a:lnTo>
                          <a:lnTo>
                            <a:pt x="3438" y="120"/>
                          </a:lnTo>
                          <a:lnTo>
                            <a:pt x="3444" y="126"/>
                          </a:lnTo>
                          <a:lnTo>
                            <a:pt x="3444" y="132"/>
                          </a:lnTo>
                          <a:lnTo>
                            <a:pt x="3444" y="138"/>
                          </a:lnTo>
                          <a:lnTo>
                            <a:pt x="3444" y="144"/>
                          </a:lnTo>
                          <a:lnTo>
                            <a:pt x="3444" y="150"/>
                          </a:lnTo>
                          <a:lnTo>
                            <a:pt x="3444" y="156"/>
                          </a:lnTo>
                          <a:lnTo>
                            <a:pt x="3450" y="162"/>
                          </a:lnTo>
                          <a:lnTo>
                            <a:pt x="3450" y="162"/>
                          </a:lnTo>
                          <a:lnTo>
                            <a:pt x="3450" y="168"/>
                          </a:lnTo>
                          <a:lnTo>
                            <a:pt x="3450" y="174"/>
                          </a:lnTo>
                          <a:lnTo>
                            <a:pt x="3450" y="180"/>
                          </a:lnTo>
                          <a:lnTo>
                            <a:pt x="3450" y="186"/>
                          </a:lnTo>
                          <a:lnTo>
                            <a:pt x="3457" y="198"/>
                          </a:lnTo>
                          <a:lnTo>
                            <a:pt x="3457" y="204"/>
                          </a:lnTo>
                          <a:lnTo>
                            <a:pt x="3457" y="210"/>
                          </a:lnTo>
                          <a:lnTo>
                            <a:pt x="3457" y="216"/>
                          </a:lnTo>
                          <a:lnTo>
                            <a:pt x="3457" y="216"/>
                          </a:lnTo>
                          <a:lnTo>
                            <a:pt x="3463" y="228"/>
                          </a:lnTo>
                          <a:lnTo>
                            <a:pt x="3463" y="234"/>
                          </a:lnTo>
                          <a:lnTo>
                            <a:pt x="3463" y="240"/>
                          </a:lnTo>
                          <a:lnTo>
                            <a:pt x="3463" y="246"/>
                          </a:lnTo>
                          <a:lnTo>
                            <a:pt x="3463" y="246"/>
                          </a:lnTo>
                          <a:lnTo>
                            <a:pt x="3463" y="258"/>
                          </a:lnTo>
                          <a:lnTo>
                            <a:pt x="3469" y="264"/>
                          </a:lnTo>
                          <a:lnTo>
                            <a:pt x="3469" y="270"/>
                          </a:lnTo>
                          <a:lnTo>
                            <a:pt x="3469" y="276"/>
                          </a:lnTo>
                          <a:lnTo>
                            <a:pt x="3469" y="282"/>
                          </a:lnTo>
                          <a:lnTo>
                            <a:pt x="3469" y="288"/>
                          </a:lnTo>
                          <a:lnTo>
                            <a:pt x="3469" y="294"/>
                          </a:lnTo>
                          <a:lnTo>
                            <a:pt x="3469" y="300"/>
                          </a:lnTo>
                          <a:lnTo>
                            <a:pt x="3475" y="306"/>
                          </a:lnTo>
                          <a:lnTo>
                            <a:pt x="3475" y="312"/>
                          </a:lnTo>
                          <a:lnTo>
                            <a:pt x="3475" y="318"/>
                          </a:lnTo>
                          <a:lnTo>
                            <a:pt x="3475" y="324"/>
                          </a:lnTo>
                          <a:lnTo>
                            <a:pt x="3475" y="330"/>
                          </a:lnTo>
                          <a:lnTo>
                            <a:pt x="3475" y="336"/>
                          </a:lnTo>
                          <a:lnTo>
                            <a:pt x="3482" y="342"/>
                          </a:lnTo>
                          <a:lnTo>
                            <a:pt x="3482" y="348"/>
                          </a:lnTo>
                          <a:lnTo>
                            <a:pt x="3482" y="360"/>
                          </a:lnTo>
                          <a:lnTo>
                            <a:pt x="3482" y="366"/>
                          </a:lnTo>
                          <a:lnTo>
                            <a:pt x="3482" y="372"/>
                          </a:lnTo>
                          <a:lnTo>
                            <a:pt x="3482" y="378"/>
                          </a:lnTo>
                          <a:lnTo>
                            <a:pt x="3488" y="384"/>
                          </a:lnTo>
                          <a:lnTo>
                            <a:pt x="3488" y="390"/>
                          </a:lnTo>
                          <a:lnTo>
                            <a:pt x="3488" y="402"/>
                          </a:lnTo>
                          <a:lnTo>
                            <a:pt x="3488" y="408"/>
                          </a:lnTo>
                          <a:lnTo>
                            <a:pt x="3488" y="408"/>
                          </a:lnTo>
                          <a:lnTo>
                            <a:pt x="3488" y="414"/>
                          </a:lnTo>
                          <a:lnTo>
                            <a:pt x="3494" y="420"/>
                          </a:lnTo>
                          <a:lnTo>
                            <a:pt x="3494" y="432"/>
                          </a:lnTo>
                          <a:lnTo>
                            <a:pt x="3494" y="438"/>
                          </a:lnTo>
                          <a:lnTo>
                            <a:pt x="3494" y="444"/>
                          </a:lnTo>
                          <a:lnTo>
                            <a:pt x="3494" y="450"/>
                          </a:lnTo>
                          <a:lnTo>
                            <a:pt x="3494" y="456"/>
                          </a:lnTo>
                          <a:lnTo>
                            <a:pt x="3500" y="462"/>
                          </a:lnTo>
                          <a:lnTo>
                            <a:pt x="3500" y="468"/>
                          </a:lnTo>
                          <a:lnTo>
                            <a:pt x="3500" y="474"/>
                          </a:lnTo>
                          <a:lnTo>
                            <a:pt x="3500" y="480"/>
                          </a:lnTo>
                          <a:lnTo>
                            <a:pt x="3500" y="486"/>
                          </a:lnTo>
                          <a:lnTo>
                            <a:pt x="3500" y="492"/>
                          </a:lnTo>
                          <a:lnTo>
                            <a:pt x="3507" y="504"/>
                          </a:lnTo>
                          <a:lnTo>
                            <a:pt x="3507" y="504"/>
                          </a:lnTo>
                          <a:lnTo>
                            <a:pt x="3507" y="510"/>
                          </a:lnTo>
                          <a:lnTo>
                            <a:pt x="3507" y="516"/>
                          </a:lnTo>
                          <a:lnTo>
                            <a:pt x="3507" y="522"/>
                          </a:lnTo>
                          <a:lnTo>
                            <a:pt x="3507" y="528"/>
                          </a:lnTo>
                          <a:lnTo>
                            <a:pt x="3513" y="528"/>
                          </a:lnTo>
                          <a:lnTo>
                            <a:pt x="3513" y="534"/>
                          </a:lnTo>
                          <a:lnTo>
                            <a:pt x="3513" y="546"/>
                          </a:lnTo>
                          <a:lnTo>
                            <a:pt x="3513" y="546"/>
                          </a:lnTo>
                          <a:lnTo>
                            <a:pt x="3513" y="552"/>
                          </a:lnTo>
                          <a:lnTo>
                            <a:pt x="3513" y="558"/>
                          </a:lnTo>
                          <a:lnTo>
                            <a:pt x="3519" y="564"/>
                          </a:lnTo>
                          <a:lnTo>
                            <a:pt x="3519" y="570"/>
                          </a:lnTo>
                          <a:lnTo>
                            <a:pt x="3519" y="576"/>
                          </a:lnTo>
                          <a:lnTo>
                            <a:pt x="3519" y="582"/>
                          </a:lnTo>
                          <a:lnTo>
                            <a:pt x="3519" y="582"/>
                          </a:lnTo>
                          <a:lnTo>
                            <a:pt x="3519" y="588"/>
                          </a:lnTo>
                          <a:lnTo>
                            <a:pt x="3525" y="594"/>
                          </a:lnTo>
                          <a:lnTo>
                            <a:pt x="3525" y="600"/>
                          </a:lnTo>
                          <a:lnTo>
                            <a:pt x="3525" y="606"/>
                          </a:lnTo>
                          <a:lnTo>
                            <a:pt x="3525" y="612"/>
                          </a:lnTo>
                          <a:lnTo>
                            <a:pt x="3525" y="624"/>
                          </a:lnTo>
                          <a:lnTo>
                            <a:pt x="3532" y="630"/>
                          </a:lnTo>
                          <a:lnTo>
                            <a:pt x="3532" y="636"/>
                          </a:lnTo>
                          <a:lnTo>
                            <a:pt x="3532" y="642"/>
                          </a:lnTo>
                          <a:lnTo>
                            <a:pt x="3532" y="642"/>
                          </a:lnTo>
                          <a:lnTo>
                            <a:pt x="3532" y="648"/>
                          </a:lnTo>
                          <a:lnTo>
                            <a:pt x="3532" y="654"/>
                          </a:lnTo>
                          <a:lnTo>
                            <a:pt x="3532" y="660"/>
                          </a:lnTo>
                          <a:lnTo>
                            <a:pt x="3538" y="666"/>
                          </a:lnTo>
                          <a:lnTo>
                            <a:pt x="3538" y="672"/>
                          </a:lnTo>
                          <a:lnTo>
                            <a:pt x="3538" y="678"/>
                          </a:lnTo>
                          <a:lnTo>
                            <a:pt x="3538" y="684"/>
                          </a:lnTo>
                          <a:lnTo>
                            <a:pt x="3538" y="690"/>
                          </a:lnTo>
                          <a:lnTo>
                            <a:pt x="3538" y="696"/>
                          </a:lnTo>
                          <a:lnTo>
                            <a:pt x="3544" y="702"/>
                          </a:lnTo>
                          <a:lnTo>
                            <a:pt x="3544" y="708"/>
                          </a:lnTo>
                          <a:lnTo>
                            <a:pt x="3544" y="714"/>
                          </a:lnTo>
                          <a:lnTo>
                            <a:pt x="3544" y="720"/>
                          </a:lnTo>
                          <a:lnTo>
                            <a:pt x="3544" y="726"/>
                          </a:lnTo>
                          <a:lnTo>
                            <a:pt x="3544" y="732"/>
                          </a:lnTo>
                          <a:lnTo>
                            <a:pt x="3550" y="738"/>
                          </a:lnTo>
                          <a:lnTo>
                            <a:pt x="3550" y="744"/>
                          </a:lnTo>
                          <a:lnTo>
                            <a:pt x="3550" y="750"/>
                          </a:lnTo>
                          <a:lnTo>
                            <a:pt x="3550" y="756"/>
                          </a:lnTo>
                          <a:lnTo>
                            <a:pt x="3550" y="762"/>
                          </a:lnTo>
                          <a:lnTo>
                            <a:pt x="3550" y="768"/>
                          </a:lnTo>
                          <a:lnTo>
                            <a:pt x="3557" y="774"/>
                          </a:lnTo>
                          <a:lnTo>
                            <a:pt x="3557" y="780"/>
                          </a:lnTo>
                          <a:lnTo>
                            <a:pt x="3557" y="786"/>
                          </a:lnTo>
                          <a:lnTo>
                            <a:pt x="3557" y="792"/>
                          </a:lnTo>
                          <a:lnTo>
                            <a:pt x="3557" y="798"/>
                          </a:lnTo>
                          <a:lnTo>
                            <a:pt x="3557" y="810"/>
                          </a:lnTo>
                          <a:lnTo>
                            <a:pt x="3563" y="816"/>
                          </a:lnTo>
                          <a:lnTo>
                            <a:pt x="3563" y="822"/>
                          </a:lnTo>
                          <a:lnTo>
                            <a:pt x="3563" y="828"/>
                          </a:lnTo>
                          <a:lnTo>
                            <a:pt x="3563" y="834"/>
                          </a:lnTo>
                          <a:lnTo>
                            <a:pt x="3563" y="840"/>
                          </a:lnTo>
                          <a:lnTo>
                            <a:pt x="3563" y="846"/>
                          </a:lnTo>
                          <a:lnTo>
                            <a:pt x="3569" y="852"/>
                          </a:lnTo>
                          <a:lnTo>
                            <a:pt x="3569" y="858"/>
                          </a:lnTo>
                          <a:lnTo>
                            <a:pt x="3569" y="864"/>
                          </a:lnTo>
                          <a:lnTo>
                            <a:pt x="3569" y="870"/>
                          </a:lnTo>
                          <a:lnTo>
                            <a:pt x="3569" y="876"/>
                          </a:lnTo>
                          <a:lnTo>
                            <a:pt x="3569" y="882"/>
                          </a:lnTo>
                          <a:lnTo>
                            <a:pt x="3575" y="894"/>
                          </a:lnTo>
                          <a:lnTo>
                            <a:pt x="3575" y="900"/>
                          </a:lnTo>
                          <a:lnTo>
                            <a:pt x="3575" y="906"/>
                          </a:lnTo>
                          <a:lnTo>
                            <a:pt x="3575" y="912"/>
                          </a:lnTo>
                          <a:lnTo>
                            <a:pt x="3575" y="918"/>
                          </a:lnTo>
                          <a:lnTo>
                            <a:pt x="3575" y="924"/>
                          </a:lnTo>
                          <a:lnTo>
                            <a:pt x="3582" y="930"/>
                          </a:lnTo>
                          <a:lnTo>
                            <a:pt x="3582" y="936"/>
                          </a:lnTo>
                          <a:lnTo>
                            <a:pt x="3582" y="942"/>
                          </a:lnTo>
                          <a:lnTo>
                            <a:pt x="3582" y="942"/>
                          </a:lnTo>
                          <a:lnTo>
                            <a:pt x="3582" y="948"/>
                          </a:lnTo>
                          <a:lnTo>
                            <a:pt x="3582" y="948"/>
                          </a:lnTo>
                          <a:lnTo>
                            <a:pt x="3588" y="942"/>
                          </a:lnTo>
                          <a:lnTo>
                            <a:pt x="3588" y="942"/>
                          </a:lnTo>
                          <a:lnTo>
                            <a:pt x="3588" y="936"/>
                          </a:lnTo>
                          <a:lnTo>
                            <a:pt x="3588" y="930"/>
                          </a:lnTo>
                          <a:lnTo>
                            <a:pt x="3588" y="924"/>
                          </a:lnTo>
                          <a:lnTo>
                            <a:pt x="3588" y="918"/>
                          </a:lnTo>
                          <a:lnTo>
                            <a:pt x="3594" y="912"/>
                          </a:lnTo>
                          <a:lnTo>
                            <a:pt x="3594" y="900"/>
                          </a:lnTo>
                          <a:lnTo>
                            <a:pt x="3594" y="894"/>
                          </a:lnTo>
                          <a:lnTo>
                            <a:pt x="3594" y="888"/>
                          </a:lnTo>
                          <a:lnTo>
                            <a:pt x="3594" y="882"/>
                          </a:lnTo>
                          <a:lnTo>
                            <a:pt x="3594" y="882"/>
                          </a:lnTo>
                          <a:lnTo>
                            <a:pt x="3600" y="870"/>
                          </a:lnTo>
                          <a:lnTo>
                            <a:pt x="3600" y="864"/>
                          </a:lnTo>
                          <a:lnTo>
                            <a:pt x="3600" y="858"/>
                          </a:lnTo>
                          <a:lnTo>
                            <a:pt x="3600" y="852"/>
                          </a:lnTo>
                          <a:lnTo>
                            <a:pt x="3600" y="846"/>
                          </a:lnTo>
                          <a:lnTo>
                            <a:pt x="3600" y="840"/>
                          </a:lnTo>
                          <a:lnTo>
                            <a:pt x="3606" y="834"/>
                          </a:lnTo>
                          <a:lnTo>
                            <a:pt x="3606" y="828"/>
                          </a:lnTo>
                          <a:lnTo>
                            <a:pt x="3606" y="822"/>
                          </a:lnTo>
                          <a:lnTo>
                            <a:pt x="3606" y="816"/>
                          </a:lnTo>
                          <a:lnTo>
                            <a:pt x="3606" y="810"/>
                          </a:lnTo>
                          <a:lnTo>
                            <a:pt x="3606" y="804"/>
                          </a:lnTo>
                          <a:lnTo>
                            <a:pt x="3613" y="798"/>
                          </a:lnTo>
                          <a:lnTo>
                            <a:pt x="3613" y="792"/>
                          </a:lnTo>
                          <a:lnTo>
                            <a:pt x="3613" y="786"/>
                          </a:lnTo>
                          <a:lnTo>
                            <a:pt x="3613" y="780"/>
                          </a:lnTo>
                          <a:lnTo>
                            <a:pt x="3613" y="774"/>
                          </a:lnTo>
                          <a:lnTo>
                            <a:pt x="3613" y="774"/>
                          </a:lnTo>
                          <a:lnTo>
                            <a:pt x="3619" y="768"/>
                          </a:lnTo>
                          <a:lnTo>
                            <a:pt x="3619" y="762"/>
                          </a:lnTo>
                          <a:lnTo>
                            <a:pt x="3619" y="756"/>
                          </a:lnTo>
                          <a:lnTo>
                            <a:pt x="3619" y="750"/>
                          </a:lnTo>
                          <a:lnTo>
                            <a:pt x="3619" y="738"/>
                          </a:lnTo>
                          <a:lnTo>
                            <a:pt x="3619" y="732"/>
                          </a:lnTo>
                          <a:lnTo>
                            <a:pt x="3625" y="732"/>
                          </a:lnTo>
                          <a:lnTo>
                            <a:pt x="3625" y="726"/>
                          </a:lnTo>
                          <a:lnTo>
                            <a:pt x="3625" y="720"/>
                          </a:lnTo>
                          <a:lnTo>
                            <a:pt x="3625" y="708"/>
                          </a:lnTo>
                          <a:lnTo>
                            <a:pt x="3625" y="708"/>
                          </a:lnTo>
                          <a:lnTo>
                            <a:pt x="3625" y="702"/>
                          </a:lnTo>
                          <a:lnTo>
                            <a:pt x="3631" y="696"/>
                          </a:lnTo>
                          <a:lnTo>
                            <a:pt x="3631" y="690"/>
                          </a:lnTo>
                          <a:lnTo>
                            <a:pt x="3631" y="684"/>
                          </a:lnTo>
                          <a:lnTo>
                            <a:pt x="3631" y="678"/>
                          </a:lnTo>
                          <a:lnTo>
                            <a:pt x="3631" y="672"/>
                          </a:lnTo>
                          <a:lnTo>
                            <a:pt x="3631" y="666"/>
                          </a:lnTo>
                          <a:lnTo>
                            <a:pt x="3638" y="660"/>
                          </a:lnTo>
                          <a:lnTo>
                            <a:pt x="3638" y="654"/>
                          </a:lnTo>
                          <a:lnTo>
                            <a:pt x="3638" y="648"/>
                          </a:lnTo>
                          <a:lnTo>
                            <a:pt x="3638" y="642"/>
                          </a:lnTo>
                          <a:lnTo>
                            <a:pt x="3638" y="642"/>
                          </a:lnTo>
                          <a:lnTo>
                            <a:pt x="3638" y="636"/>
                          </a:lnTo>
                          <a:lnTo>
                            <a:pt x="3644" y="630"/>
                          </a:lnTo>
                          <a:lnTo>
                            <a:pt x="3644" y="624"/>
                          </a:lnTo>
                          <a:lnTo>
                            <a:pt x="3644" y="618"/>
                          </a:lnTo>
                          <a:lnTo>
                            <a:pt x="3644" y="612"/>
                          </a:lnTo>
                          <a:lnTo>
                            <a:pt x="3644" y="606"/>
                          </a:lnTo>
                          <a:lnTo>
                            <a:pt x="3644" y="606"/>
                          </a:lnTo>
                          <a:lnTo>
                            <a:pt x="3650" y="600"/>
                          </a:lnTo>
                          <a:lnTo>
                            <a:pt x="3650" y="594"/>
                          </a:lnTo>
                          <a:lnTo>
                            <a:pt x="3650" y="588"/>
                          </a:lnTo>
                          <a:lnTo>
                            <a:pt x="3650" y="582"/>
                          </a:lnTo>
                          <a:lnTo>
                            <a:pt x="3650" y="576"/>
                          </a:lnTo>
                          <a:lnTo>
                            <a:pt x="3650" y="570"/>
                          </a:lnTo>
                          <a:lnTo>
                            <a:pt x="3656" y="564"/>
                          </a:lnTo>
                          <a:lnTo>
                            <a:pt x="3656" y="558"/>
                          </a:lnTo>
                          <a:lnTo>
                            <a:pt x="3656" y="558"/>
                          </a:lnTo>
                          <a:lnTo>
                            <a:pt x="3656" y="552"/>
                          </a:lnTo>
                          <a:lnTo>
                            <a:pt x="3656" y="546"/>
                          </a:lnTo>
                          <a:lnTo>
                            <a:pt x="3656" y="540"/>
                          </a:lnTo>
                          <a:lnTo>
                            <a:pt x="3663" y="534"/>
                          </a:lnTo>
                          <a:lnTo>
                            <a:pt x="3663" y="528"/>
                          </a:lnTo>
                          <a:lnTo>
                            <a:pt x="3663" y="528"/>
                          </a:lnTo>
                          <a:lnTo>
                            <a:pt x="3663" y="522"/>
                          </a:lnTo>
                          <a:lnTo>
                            <a:pt x="3663" y="516"/>
                          </a:lnTo>
                          <a:lnTo>
                            <a:pt x="3663" y="510"/>
                          </a:lnTo>
                          <a:lnTo>
                            <a:pt x="3669" y="504"/>
                          </a:lnTo>
                          <a:lnTo>
                            <a:pt x="3669" y="504"/>
                          </a:lnTo>
                          <a:lnTo>
                            <a:pt x="3669" y="498"/>
                          </a:lnTo>
                          <a:lnTo>
                            <a:pt x="3669" y="492"/>
                          </a:lnTo>
                          <a:lnTo>
                            <a:pt x="3669" y="480"/>
                          </a:lnTo>
                          <a:lnTo>
                            <a:pt x="3669" y="474"/>
                          </a:lnTo>
                          <a:lnTo>
                            <a:pt x="3675" y="468"/>
                          </a:lnTo>
                          <a:lnTo>
                            <a:pt x="3675" y="468"/>
                          </a:lnTo>
                          <a:lnTo>
                            <a:pt x="3675" y="462"/>
                          </a:lnTo>
                          <a:lnTo>
                            <a:pt x="3675" y="456"/>
                          </a:lnTo>
                          <a:lnTo>
                            <a:pt x="3675" y="450"/>
                          </a:lnTo>
                          <a:lnTo>
                            <a:pt x="3675" y="444"/>
                          </a:lnTo>
                          <a:lnTo>
                            <a:pt x="3681" y="438"/>
                          </a:lnTo>
                          <a:lnTo>
                            <a:pt x="3681" y="432"/>
                          </a:lnTo>
                          <a:lnTo>
                            <a:pt x="3681" y="426"/>
                          </a:lnTo>
                          <a:lnTo>
                            <a:pt x="3681" y="420"/>
                          </a:lnTo>
                          <a:lnTo>
                            <a:pt x="3681" y="414"/>
                          </a:lnTo>
                          <a:lnTo>
                            <a:pt x="3681" y="408"/>
                          </a:lnTo>
                          <a:lnTo>
                            <a:pt x="3681" y="402"/>
                          </a:lnTo>
                          <a:lnTo>
                            <a:pt x="3688" y="402"/>
                          </a:lnTo>
                          <a:lnTo>
                            <a:pt x="3688" y="396"/>
                          </a:lnTo>
                          <a:lnTo>
                            <a:pt x="3688" y="390"/>
                          </a:lnTo>
                          <a:lnTo>
                            <a:pt x="3688" y="384"/>
                          </a:lnTo>
                          <a:lnTo>
                            <a:pt x="3688" y="378"/>
                          </a:lnTo>
                          <a:lnTo>
                            <a:pt x="3694" y="366"/>
                          </a:lnTo>
                          <a:lnTo>
                            <a:pt x="3694" y="360"/>
                          </a:lnTo>
                          <a:lnTo>
                            <a:pt x="3694" y="360"/>
                          </a:lnTo>
                          <a:lnTo>
                            <a:pt x="3694" y="354"/>
                          </a:lnTo>
                          <a:lnTo>
                            <a:pt x="3694" y="348"/>
                          </a:lnTo>
                          <a:lnTo>
                            <a:pt x="3694" y="342"/>
                          </a:lnTo>
                          <a:lnTo>
                            <a:pt x="3700" y="336"/>
                          </a:lnTo>
                          <a:lnTo>
                            <a:pt x="3700" y="330"/>
                          </a:lnTo>
                          <a:lnTo>
                            <a:pt x="3700" y="330"/>
                          </a:lnTo>
                          <a:lnTo>
                            <a:pt x="3700" y="324"/>
                          </a:lnTo>
                          <a:lnTo>
                            <a:pt x="3700" y="318"/>
                          </a:lnTo>
                          <a:lnTo>
                            <a:pt x="3700" y="312"/>
                          </a:lnTo>
                          <a:lnTo>
                            <a:pt x="3706" y="306"/>
                          </a:lnTo>
                          <a:lnTo>
                            <a:pt x="3706" y="306"/>
                          </a:lnTo>
                          <a:lnTo>
                            <a:pt x="3706" y="300"/>
                          </a:lnTo>
                          <a:lnTo>
                            <a:pt x="3706" y="288"/>
                          </a:lnTo>
                          <a:lnTo>
                            <a:pt x="3706" y="288"/>
                          </a:lnTo>
                          <a:lnTo>
                            <a:pt x="3706" y="282"/>
                          </a:lnTo>
                          <a:lnTo>
                            <a:pt x="3706" y="276"/>
                          </a:lnTo>
                          <a:lnTo>
                            <a:pt x="3713" y="276"/>
                          </a:lnTo>
                          <a:lnTo>
                            <a:pt x="3713" y="264"/>
                          </a:lnTo>
                          <a:lnTo>
                            <a:pt x="3713" y="258"/>
                          </a:lnTo>
                          <a:lnTo>
                            <a:pt x="3713" y="258"/>
                          </a:lnTo>
                          <a:lnTo>
                            <a:pt x="3713" y="252"/>
                          </a:lnTo>
                          <a:lnTo>
                            <a:pt x="3713" y="246"/>
                          </a:lnTo>
                          <a:lnTo>
                            <a:pt x="3719" y="240"/>
                          </a:lnTo>
                          <a:lnTo>
                            <a:pt x="3719" y="234"/>
                          </a:lnTo>
                          <a:lnTo>
                            <a:pt x="3719" y="234"/>
                          </a:lnTo>
                          <a:lnTo>
                            <a:pt x="3719" y="228"/>
                          </a:lnTo>
                          <a:lnTo>
                            <a:pt x="3719" y="222"/>
                          </a:lnTo>
                          <a:lnTo>
                            <a:pt x="3719" y="216"/>
                          </a:lnTo>
                          <a:lnTo>
                            <a:pt x="3725" y="210"/>
                          </a:lnTo>
                          <a:lnTo>
                            <a:pt x="3725" y="204"/>
                          </a:lnTo>
                          <a:lnTo>
                            <a:pt x="3725" y="198"/>
                          </a:lnTo>
                          <a:lnTo>
                            <a:pt x="3725" y="192"/>
                          </a:lnTo>
                          <a:lnTo>
                            <a:pt x="3725" y="192"/>
                          </a:lnTo>
                          <a:lnTo>
                            <a:pt x="3731" y="186"/>
                          </a:lnTo>
                          <a:lnTo>
                            <a:pt x="3731" y="180"/>
                          </a:lnTo>
                          <a:lnTo>
                            <a:pt x="3731" y="174"/>
                          </a:lnTo>
                          <a:lnTo>
                            <a:pt x="3731" y="174"/>
                          </a:lnTo>
                          <a:lnTo>
                            <a:pt x="3731" y="168"/>
                          </a:lnTo>
                          <a:lnTo>
                            <a:pt x="3731" y="162"/>
                          </a:lnTo>
                          <a:lnTo>
                            <a:pt x="3737" y="156"/>
                          </a:lnTo>
                          <a:lnTo>
                            <a:pt x="3737" y="156"/>
                          </a:lnTo>
                          <a:lnTo>
                            <a:pt x="3737" y="150"/>
                          </a:lnTo>
                          <a:lnTo>
                            <a:pt x="3737" y="144"/>
                          </a:lnTo>
                          <a:lnTo>
                            <a:pt x="3737" y="144"/>
                          </a:lnTo>
                          <a:lnTo>
                            <a:pt x="3737" y="138"/>
                          </a:lnTo>
                          <a:lnTo>
                            <a:pt x="3744" y="132"/>
                          </a:lnTo>
                          <a:lnTo>
                            <a:pt x="3744" y="126"/>
                          </a:lnTo>
                          <a:lnTo>
                            <a:pt x="3744" y="126"/>
                          </a:lnTo>
                          <a:lnTo>
                            <a:pt x="3744" y="120"/>
                          </a:lnTo>
                          <a:lnTo>
                            <a:pt x="3744" y="114"/>
                          </a:lnTo>
                          <a:lnTo>
                            <a:pt x="3744" y="108"/>
                          </a:lnTo>
                          <a:lnTo>
                            <a:pt x="3750" y="102"/>
                          </a:lnTo>
                          <a:lnTo>
                            <a:pt x="3750" y="102"/>
                          </a:lnTo>
                          <a:lnTo>
                            <a:pt x="3750" y="96"/>
                          </a:lnTo>
                          <a:lnTo>
                            <a:pt x="3750" y="96"/>
                          </a:lnTo>
                          <a:lnTo>
                            <a:pt x="3750" y="96"/>
                          </a:lnTo>
                          <a:lnTo>
                            <a:pt x="3750" y="102"/>
                          </a:lnTo>
                          <a:lnTo>
                            <a:pt x="3750" y="102"/>
                          </a:lnTo>
                          <a:lnTo>
                            <a:pt x="3756" y="108"/>
                          </a:lnTo>
                          <a:lnTo>
                            <a:pt x="3756" y="114"/>
                          </a:lnTo>
                          <a:lnTo>
                            <a:pt x="3756" y="114"/>
                          </a:lnTo>
                          <a:lnTo>
                            <a:pt x="3756" y="120"/>
                          </a:lnTo>
                          <a:lnTo>
                            <a:pt x="3756" y="126"/>
                          </a:lnTo>
                          <a:lnTo>
                            <a:pt x="3762" y="132"/>
                          </a:lnTo>
                          <a:lnTo>
                            <a:pt x="3762" y="138"/>
                          </a:lnTo>
                          <a:lnTo>
                            <a:pt x="3762" y="138"/>
                          </a:lnTo>
                          <a:lnTo>
                            <a:pt x="3762" y="144"/>
                          </a:lnTo>
                          <a:lnTo>
                            <a:pt x="3762" y="150"/>
                          </a:lnTo>
                          <a:lnTo>
                            <a:pt x="3762" y="156"/>
                          </a:lnTo>
                          <a:lnTo>
                            <a:pt x="3769" y="162"/>
                          </a:lnTo>
                          <a:lnTo>
                            <a:pt x="3769" y="162"/>
                          </a:lnTo>
                          <a:lnTo>
                            <a:pt x="3769" y="168"/>
                          </a:lnTo>
                          <a:lnTo>
                            <a:pt x="3769" y="174"/>
                          </a:lnTo>
                          <a:lnTo>
                            <a:pt x="3769" y="180"/>
                          </a:lnTo>
                          <a:lnTo>
                            <a:pt x="3769" y="180"/>
                          </a:lnTo>
                          <a:lnTo>
                            <a:pt x="3775" y="186"/>
                          </a:lnTo>
                          <a:lnTo>
                            <a:pt x="3775" y="192"/>
                          </a:lnTo>
                          <a:lnTo>
                            <a:pt x="3775" y="198"/>
                          </a:lnTo>
                          <a:lnTo>
                            <a:pt x="3775" y="204"/>
                          </a:lnTo>
                          <a:lnTo>
                            <a:pt x="3775" y="204"/>
                          </a:lnTo>
                          <a:lnTo>
                            <a:pt x="3775" y="210"/>
                          </a:lnTo>
                          <a:lnTo>
                            <a:pt x="3775" y="216"/>
                          </a:lnTo>
                          <a:lnTo>
                            <a:pt x="3781" y="222"/>
                          </a:lnTo>
                          <a:lnTo>
                            <a:pt x="3781" y="228"/>
                          </a:lnTo>
                          <a:lnTo>
                            <a:pt x="3781" y="228"/>
                          </a:lnTo>
                          <a:lnTo>
                            <a:pt x="3781" y="234"/>
                          </a:lnTo>
                          <a:lnTo>
                            <a:pt x="3781" y="240"/>
                          </a:lnTo>
                          <a:lnTo>
                            <a:pt x="3787" y="252"/>
                          </a:lnTo>
                          <a:lnTo>
                            <a:pt x="3787" y="258"/>
                          </a:lnTo>
                          <a:lnTo>
                            <a:pt x="3787" y="258"/>
                          </a:lnTo>
                          <a:lnTo>
                            <a:pt x="3787" y="264"/>
                          </a:lnTo>
                          <a:lnTo>
                            <a:pt x="3787" y="270"/>
                          </a:lnTo>
                          <a:lnTo>
                            <a:pt x="3787" y="276"/>
                          </a:lnTo>
                          <a:lnTo>
                            <a:pt x="3787" y="276"/>
                          </a:lnTo>
                          <a:lnTo>
                            <a:pt x="3794" y="288"/>
                          </a:lnTo>
                          <a:lnTo>
                            <a:pt x="3794" y="294"/>
                          </a:lnTo>
                          <a:lnTo>
                            <a:pt x="3794" y="294"/>
                          </a:lnTo>
                          <a:lnTo>
                            <a:pt x="3794" y="300"/>
                          </a:lnTo>
                          <a:lnTo>
                            <a:pt x="3794" y="306"/>
                          </a:lnTo>
                          <a:lnTo>
                            <a:pt x="3800" y="312"/>
                          </a:lnTo>
                          <a:lnTo>
                            <a:pt x="3800" y="318"/>
                          </a:lnTo>
                          <a:lnTo>
                            <a:pt x="3800" y="324"/>
                          </a:lnTo>
                          <a:lnTo>
                            <a:pt x="3800" y="330"/>
                          </a:lnTo>
                          <a:lnTo>
                            <a:pt x="3800" y="330"/>
                          </a:lnTo>
                          <a:lnTo>
                            <a:pt x="3800" y="336"/>
                          </a:lnTo>
                          <a:lnTo>
                            <a:pt x="3800" y="342"/>
                          </a:lnTo>
                          <a:lnTo>
                            <a:pt x="3806" y="348"/>
                          </a:lnTo>
                          <a:lnTo>
                            <a:pt x="3806" y="354"/>
                          </a:lnTo>
                          <a:lnTo>
                            <a:pt x="3806" y="360"/>
                          </a:lnTo>
                          <a:lnTo>
                            <a:pt x="3806" y="366"/>
                          </a:lnTo>
                          <a:lnTo>
                            <a:pt x="3806" y="372"/>
                          </a:lnTo>
                          <a:lnTo>
                            <a:pt x="3806" y="372"/>
                          </a:lnTo>
                          <a:lnTo>
                            <a:pt x="3812" y="378"/>
                          </a:lnTo>
                          <a:lnTo>
                            <a:pt x="3812" y="384"/>
                          </a:lnTo>
                          <a:lnTo>
                            <a:pt x="3812" y="390"/>
                          </a:lnTo>
                          <a:lnTo>
                            <a:pt x="3812" y="396"/>
                          </a:lnTo>
                          <a:lnTo>
                            <a:pt x="3812" y="402"/>
                          </a:lnTo>
                          <a:lnTo>
                            <a:pt x="3812" y="408"/>
                          </a:lnTo>
                          <a:lnTo>
                            <a:pt x="3819" y="420"/>
                          </a:lnTo>
                          <a:lnTo>
                            <a:pt x="3819" y="426"/>
                          </a:lnTo>
                          <a:lnTo>
                            <a:pt x="3819" y="432"/>
                          </a:lnTo>
                          <a:lnTo>
                            <a:pt x="3819" y="432"/>
                          </a:lnTo>
                          <a:lnTo>
                            <a:pt x="3819" y="438"/>
                          </a:lnTo>
                          <a:lnTo>
                            <a:pt x="3819" y="444"/>
                          </a:lnTo>
                          <a:lnTo>
                            <a:pt x="3825" y="450"/>
                          </a:lnTo>
                          <a:lnTo>
                            <a:pt x="3825" y="456"/>
                          </a:lnTo>
                          <a:lnTo>
                            <a:pt x="3825" y="462"/>
                          </a:lnTo>
                          <a:lnTo>
                            <a:pt x="3825" y="468"/>
                          </a:lnTo>
                          <a:lnTo>
                            <a:pt x="3825" y="474"/>
                          </a:lnTo>
                          <a:lnTo>
                            <a:pt x="3825" y="480"/>
                          </a:lnTo>
                          <a:lnTo>
                            <a:pt x="3831" y="486"/>
                          </a:lnTo>
                          <a:lnTo>
                            <a:pt x="3831" y="492"/>
                          </a:lnTo>
                          <a:lnTo>
                            <a:pt x="3831" y="498"/>
                          </a:lnTo>
                          <a:lnTo>
                            <a:pt x="3831" y="504"/>
                          </a:lnTo>
                          <a:lnTo>
                            <a:pt x="3831" y="504"/>
                          </a:lnTo>
                          <a:lnTo>
                            <a:pt x="3831" y="510"/>
                          </a:lnTo>
                          <a:lnTo>
                            <a:pt x="3837" y="522"/>
                          </a:lnTo>
                          <a:lnTo>
                            <a:pt x="3837" y="528"/>
                          </a:lnTo>
                          <a:lnTo>
                            <a:pt x="3837" y="534"/>
                          </a:lnTo>
                          <a:lnTo>
                            <a:pt x="3837" y="534"/>
                          </a:lnTo>
                          <a:lnTo>
                            <a:pt x="3837" y="540"/>
                          </a:lnTo>
                          <a:lnTo>
                            <a:pt x="3837" y="546"/>
                          </a:lnTo>
                          <a:lnTo>
                            <a:pt x="3844" y="552"/>
                          </a:lnTo>
                          <a:lnTo>
                            <a:pt x="3844" y="558"/>
                          </a:lnTo>
                          <a:lnTo>
                            <a:pt x="3844" y="564"/>
                          </a:lnTo>
                          <a:lnTo>
                            <a:pt x="3844" y="564"/>
                          </a:lnTo>
                          <a:lnTo>
                            <a:pt x="3844" y="576"/>
                          </a:lnTo>
                          <a:lnTo>
                            <a:pt x="3844" y="582"/>
                          </a:lnTo>
                          <a:lnTo>
                            <a:pt x="3850" y="582"/>
                          </a:lnTo>
                          <a:lnTo>
                            <a:pt x="3850" y="588"/>
                          </a:lnTo>
                          <a:lnTo>
                            <a:pt x="3850" y="594"/>
                          </a:lnTo>
                          <a:lnTo>
                            <a:pt x="3850" y="600"/>
                          </a:lnTo>
                          <a:lnTo>
                            <a:pt x="3850" y="606"/>
                          </a:lnTo>
                          <a:lnTo>
                            <a:pt x="3850" y="612"/>
                          </a:lnTo>
                          <a:lnTo>
                            <a:pt x="3856" y="618"/>
                          </a:lnTo>
                          <a:lnTo>
                            <a:pt x="3856" y="624"/>
                          </a:lnTo>
                          <a:lnTo>
                            <a:pt x="3856" y="630"/>
                          </a:lnTo>
                          <a:lnTo>
                            <a:pt x="3856" y="636"/>
                          </a:lnTo>
                          <a:lnTo>
                            <a:pt x="3856" y="642"/>
                          </a:lnTo>
                          <a:lnTo>
                            <a:pt x="3862" y="648"/>
                          </a:lnTo>
                          <a:lnTo>
                            <a:pt x="3862" y="654"/>
                          </a:lnTo>
                          <a:lnTo>
                            <a:pt x="3862" y="660"/>
                          </a:lnTo>
                          <a:lnTo>
                            <a:pt x="3862" y="666"/>
                          </a:lnTo>
                          <a:lnTo>
                            <a:pt x="3862" y="672"/>
                          </a:lnTo>
                          <a:lnTo>
                            <a:pt x="3862" y="678"/>
                          </a:lnTo>
                          <a:lnTo>
                            <a:pt x="3862" y="684"/>
                          </a:lnTo>
                          <a:lnTo>
                            <a:pt x="3869" y="690"/>
                          </a:lnTo>
                          <a:lnTo>
                            <a:pt x="3869" y="690"/>
                          </a:lnTo>
                          <a:lnTo>
                            <a:pt x="3869" y="696"/>
                          </a:lnTo>
                          <a:lnTo>
                            <a:pt x="3869" y="702"/>
                          </a:lnTo>
                          <a:lnTo>
                            <a:pt x="3869" y="708"/>
                          </a:lnTo>
                          <a:lnTo>
                            <a:pt x="3869" y="714"/>
                          </a:lnTo>
                          <a:lnTo>
                            <a:pt x="3875" y="726"/>
                          </a:lnTo>
                          <a:lnTo>
                            <a:pt x="3875" y="732"/>
                          </a:lnTo>
                          <a:lnTo>
                            <a:pt x="3875" y="732"/>
                          </a:lnTo>
                          <a:lnTo>
                            <a:pt x="3875" y="738"/>
                          </a:lnTo>
                          <a:lnTo>
                            <a:pt x="3875" y="744"/>
                          </a:lnTo>
                          <a:lnTo>
                            <a:pt x="3881" y="756"/>
                          </a:lnTo>
                          <a:lnTo>
                            <a:pt x="3881" y="762"/>
                          </a:lnTo>
                          <a:lnTo>
                            <a:pt x="3881" y="762"/>
                          </a:lnTo>
                          <a:lnTo>
                            <a:pt x="3881" y="768"/>
                          </a:lnTo>
                          <a:lnTo>
                            <a:pt x="3881" y="774"/>
                          </a:lnTo>
                          <a:lnTo>
                            <a:pt x="3881" y="780"/>
                          </a:lnTo>
                          <a:lnTo>
                            <a:pt x="3881" y="786"/>
                          </a:lnTo>
                          <a:lnTo>
                            <a:pt x="3887" y="792"/>
                          </a:lnTo>
                          <a:lnTo>
                            <a:pt x="3887" y="798"/>
                          </a:lnTo>
                          <a:lnTo>
                            <a:pt x="3887" y="810"/>
                          </a:lnTo>
                          <a:lnTo>
                            <a:pt x="3887" y="816"/>
                          </a:lnTo>
                          <a:lnTo>
                            <a:pt x="3887" y="822"/>
                          </a:lnTo>
                          <a:lnTo>
                            <a:pt x="3893" y="828"/>
                          </a:lnTo>
                          <a:lnTo>
                            <a:pt x="3893" y="834"/>
                          </a:lnTo>
                          <a:lnTo>
                            <a:pt x="3893" y="840"/>
                          </a:lnTo>
                          <a:lnTo>
                            <a:pt x="3893" y="846"/>
                          </a:lnTo>
                          <a:lnTo>
                            <a:pt x="3893" y="852"/>
                          </a:lnTo>
                          <a:lnTo>
                            <a:pt x="3893" y="858"/>
                          </a:lnTo>
                          <a:lnTo>
                            <a:pt x="3893" y="864"/>
                          </a:lnTo>
                          <a:lnTo>
                            <a:pt x="3900" y="870"/>
                          </a:lnTo>
                          <a:lnTo>
                            <a:pt x="3900" y="876"/>
                          </a:lnTo>
                          <a:lnTo>
                            <a:pt x="3900" y="882"/>
                          </a:lnTo>
                          <a:lnTo>
                            <a:pt x="3900" y="888"/>
                          </a:lnTo>
                          <a:lnTo>
                            <a:pt x="3900" y="894"/>
                          </a:lnTo>
                          <a:lnTo>
                            <a:pt x="3900" y="900"/>
                          </a:lnTo>
                          <a:lnTo>
                            <a:pt x="3906" y="906"/>
                          </a:lnTo>
                          <a:lnTo>
                            <a:pt x="3906" y="912"/>
                          </a:lnTo>
                          <a:lnTo>
                            <a:pt x="3906" y="924"/>
                          </a:lnTo>
                          <a:lnTo>
                            <a:pt x="3906" y="930"/>
                          </a:lnTo>
                          <a:lnTo>
                            <a:pt x="3906" y="936"/>
                          </a:lnTo>
                          <a:lnTo>
                            <a:pt x="3906" y="942"/>
                          </a:lnTo>
                          <a:lnTo>
                            <a:pt x="3912" y="948"/>
                          </a:lnTo>
                          <a:lnTo>
                            <a:pt x="3912" y="954"/>
                          </a:lnTo>
                          <a:lnTo>
                            <a:pt x="3912" y="966"/>
                          </a:lnTo>
                          <a:lnTo>
                            <a:pt x="3912" y="972"/>
                          </a:lnTo>
                          <a:lnTo>
                            <a:pt x="3912" y="978"/>
                          </a:lnTo>
                          <a:lnTo>
                            <a:pt x="3912" y="984"/>
                          </a:lnTo>
                          <a:lnTo>
                            <a:pt x="3918" y="984"/>
                          </a:lnTo>
                          <a:lnTo>
                            <a:pt x="3918" y="984"/>
                          </a:lnTo>
                          <a:lnTo>
                            <a:pt x="3918" y="984"/>
                          </a:lnTo>
                          <a:lnTo>
                            <a:pt x="3918" y="984"/>
                          </a:lnTo>
                          <a:lnTo>
                            <a:pt x="3918" y="984"/>
                          </a:lnTo>
                          <a:lnTo>
                            <a:pt x="3918" y="978"/>
                          </a:lnTo>
                          <a:lnTo>
                            <a:pt x="3925" y="972"/>
                          </a:lnTo>
                          <a:lnTo>
                            <a:pt x="3925" y="966"/>
                          </a:lnTo>
                          <a:lnTo>
                            <a:pt x="3925" y="960"/>
                          </a:lnTo>
                          <a:lnTo>
                            <a:pt x="3925" y="954"/>
                          </a:lnTo>
                          <a:lnTo>
                            <a:pt x="3925" y="948"/>
                          </a:lnTo>
                          <a:lnTo>
                            <a:pt x="3925" y="948"/>
                          </a:lnTo>
                          <a:lnTo>
                            <a:pt x="3931" y="942"/>
                          </a:lnTo>
                          <a:lnTo>
                            <a:pt x="3931" y="936"/>
                          </a:lnTo>
                          <a:lnTo>
                            <a:pt x="3931" y="930"/>
                          </a:lnTo>
                          <a:lnTo>
                            <a:pt x="3931" y="924"/>
                          </a:lnTo>
                          <a:lnTo>
                            <a:pt x="3931" y="918"/>
                          </a:lnTo>
                          <a:lnTo>
                            <a:pt x="3931" y="912"/>
                          </a:lnTo>
                          <a:lnTo>
                            <a:pt x="3937" y="912"/>
                          </a:lnTo>
                          <a:lnTo>
                            <a:pt x="3937" y="906"/>
                          </a:lnTo>
                          <a:lnTo>
                            <a:pt x="3937" y="900"/>
                          </a:lnTo>
                          <a:lnTo>
                            <a:pt x="3937" y="894"/>
                          </a:lnTo>
                          <a:lnTo>
                            <a:pt x="3937" y="894"/>
                          </a:lnTo>
                          <a:lnTo>
                            <a:pt x="3937" y="888"/>
                          </a:lnTo>
                          <a:lnTo>
                            <a:pt x="3943" y="882"/>
                          </a:lnTo>
                          <a:lnTo>
                            <a:pt x="3943" y="876"/>
                          </a:lnTo>
                          <a:lnTo>
                            <a:pt x="3943" y="876"/>
                          </a:lnTo>
                          <a:lnTo>
                            <a:pt x="3943" y="870"/>
                          </a:lnTo>
                          <a:lnTo>
                            <a:pt x="3943" y="864"/>
                          </a:lnTo>
                          <a:lnTo>
                            <a:pt x="3943" y="858"/>
                          </a:lnTo>
                          <a:lnTo>
                            <a:pt x="3950" y="852"/>
                          </a:lnTo>
                          <a:lnTo>
                            <a:pt x="3950" y="846"/>
                          </a:lnTo>
                          <a:lnTo>
                            <a:pt x="3950" y="840"/>
                          </a:lnTo>
                          <a:lnTo>
                            <a:pt x="3950" y="834"/>
                          </a:lnTo>
                          <a:lnTo>
                            <a:pt x="3950" y="834"/>
                          </a:lnTo>
                          <a:lnTo>
                            <a:pt x="3950" y="828"/>
                          </a:lnTo>
                          <a:lnTo>
                            <a:pt x="3956" y="822"/>
                          </a:lnTo>
                          <a:lnTo>
                            <a:pt x="3956" y="822"/>
                          </a:lnTo>
                          <a:lnTo>
                            <a:pt x="3956" y="816"/>
                          </a:lnTo>
                          <a:lnTo>
                            <a:pt x="3956" y="810"/>
                          </a:lnTo>
                          <a:lnTo>
                            <a:pt x="3956" y="804"/>
                          </a:lnTo>
                          <a:lnTo>
                            <a:pt x="3956" y="804"/>
                          </a:lnTo>
                          <a:lnTo>
                            <a:pt x="3962" y="798"/>
                          </a:lnTo>
                          <a:lnTo>
                            <a:pt x="3962" y="792"/>
                          </a:lnTo>
                          <a:lnTo>
                            <a:pt x="3962" y="792"/>
                          </a:lnTo>
                          <a:lnTo>
                            <a:pt x="3962" y="786"/>
                          </a:lnTo>
                          <a:lnTo>
                            <a:pt x="3962" y="780"/>
                          </a:lnTo>
                          <a:lnTo>
                            <a:pt x="3962" y="774"/>
                          </a:lnTo>
                          <a:lnTo>
                            <a:pt x="3968" y="768"/>
                          </a:lnTo>
                          <a:lnTo>
                            <a:pt x="3968" y="768"/>
                          </a:lnTo>
                          <a:lnTo>
                            <a:pt x="3968" y="762"/>
                          </a:lnTo>
                          <a:lnTo>
                            <a:pt x="3968" y="756"/>
                          </a:lnTo>
                          <a:lnTo>
                            <a:pt x="3968" y="756"/>
                          </a:lnTo>
                          <a:lnTo>
                            <a:pt x="3968" y="750"/>
                          </a:lnTo>
                          <a:lnTo>
                            <a:pt x="3975" y="744"/>
                          </a:lnTo>
                          <a:lnTo>
                            <a:pt x="3975" y="744"/>
                          </a:lnTo>
                          <a:lnTo>
                            <a:pt x="3975" y="738"/>
                          </a:lnTo>
                          <a:lnTo>
                            <a:pt x="3975" y="732"/>
                          </a:lnTo>
                          <a:lnTo>
                            <a:pt x="3975" y="732"/>
                          </a:lnTo>
                          <a:lnTo>
                            <a:pt x="3975" y="726"/>
                          </a:lnTo>
                          <a:lnTo>
                            <a:pt x="3981" y="720"/>
                          </a:lnTo>
                          <a:lnTo>
                            <a:pt x="3981" y="720"/>
                          </a:lnTo>
                          <a:lnTo>
                            <a:pt x="3981" y="708"/>
                          </a:lnTo>
                          <a:lnTo>
                            <a:pt x="3981" y="708"/>
                          </a:lnTo>
                          <a:lnTo>
                            <a:pt x="3981" y="702"/>
                          </a:lnTo>
                          <a:lnTo>
                            <a:pt x="3981" y="696"/>
                          </a:lnTo>
                          <a:lnTo>
                            <a:pt x="3987" y="696"/>
                          </a:lnTo>
                          <a:lnTo>
                            <a:pt x="3987" y="690"/>
                          </a:lnTo>
                          <a:lnTo>
                            <a:pt x="3987" y="684"/>
                          </a:lnTo>
                          <a:lnTo>
                            <a:pt x="3987" y="684"/>
                          </a:lnTo>
                          <a:lnTo>
                            <a:pt x="3987" y="678"/>
                          </a:lnTo>
                          <a:lnTo>
                            <a:pt x="3987" y="678"/>
                          </a:lnTo>
                          <a:lnTo>
                            <a:pt x="3993" y="672"/>
                          </a:lnTo>
                          <a:lnTo>
                            <a:pt x="3993" y="666"/>
                          </a:lnTo>
                          <a:lnTo>
                            <a:pt x="3993" y="660"/>
                          </a:lnTo>
                          <a:lnTo>
                            <a:pt x="3993" y="660"/>
                          </a:lnTo>
                          <a:lnTo>
                            <a:pt x="3993" y="654"/>
                          </a:lnTo>
                          <a:lnTo>
                            <a:pt x="3993" y="654"/>
                          </a:lnTo>
                          <a:lnTo>
                            <a:pt x="4000" y="648"/>
                          </a:lnTo>
                          <a:lnTo>
                            <a:pt x="4000" y="648"/>
                          </a:lnTo>
                          <a:lnTo>
                            <a:pt x="4000" y="642"/>
                          </a:lnTo>
                          <a:lnTo>
                            <a:pt x="4000" y="636"/>
                          </a:lnTo>
                          <a:lnTo>
                            <a:pt x="4000" y="636"/>
                          </a:lnTo>
                          <a:lnTo>
                            <a:pt x="4000" y="630"/>
                          </a:lnTo>
                          <a:lnTo>
                            <a:pt x="4006" y="630"/>
                          </a:lnTo>
                          <a:lnTo>
                            <a:pt x="4006" y="630"/>
                          </a:lnTo>
                          <a:lnTo>
                            <a:pt x="4006" y="630"/>
                          </a:lnTo>
                          <a:lnTo>
                            <a:pt x="4006" y="630"/>
                          </a:lnTo>
                          <a:lnTo>
                            <a:pt x="4006" y="624"/>
                          </a:lnTo>
                          <a:lnTo>
                            <a:pt x="4006" y="624"/>
                          </a:lnTo>
                          <a:lnTo>
                            <a:pt x="4012" y="624"/>
                          </a:lnTo>
                          <a:lnTo>
                            <a:pt x="4012" y="624"/>
                          </a:lnTo>
                          <a:lnTo>
                            <a:pt x="4012" y="618"/>
                          </a:lnTo>
                          <a:lnTo>
                            <a:pt x="4012" y="618"/>
                          </a:lnTo>
                          <a:lnTo>
                            <a:pt x="4012" y="618"/>
                          </a:lnTo>
                          <a:lnTo>
                            <a:pt x="4012" y="618"/>
                          </a:lnTo>
                          <a:lnTo>
                            <a:pt x="4018" y="618"/>
                          </a:lnTo>
                          <a:lnTo>
                            <a:pt x="4018" y="612"/>
                          </a:lnTo>
                          <a:lnTo>
                            <a:pt x="4018" y="612"/>
                          </a:lnTo>
                          <a:lnTo>
                            <a:pt x="4018" y="612"/>
                          </a:lnTo>
                          <a:lnTo>
                            <a:pt x="4018" y="612"/>
                          </a:lnTo>
                          <a:lnTo>
                            <a:pt x="4018" y="606"/>
                          </a:lnTo>
                          <a:lnTo>
                            <a:pt x="4025" y="606"/>
                          </a:lnTo>
                          <a:lnTo>
                            <a:pt x="4025" y="606"/>
                          </a:lnTo>
                          <a:lnTo>
                            <a:pt x="4025" y="606"/>
                          </a:lnTo>
                          <a:lnTo>
                            <a:pt x="4025" y="606"/>
                          </a:lnTo>
                          <a:lnTo>
                            <a:pt x="4025" y="606"/>
                          </a:lnTo>
                          <a:lnTo>
                            <a:pt x="4025" y="600"/>
                          </a:lnTo>
                          <a:lnTo>
                            <a:pt x="4031" y="600"/>
                          </a:lnTo>
                          <a:lnTo>
                            <a:pt x="4031" y="600"/>
                          </a:lnTo>
                          <a:lnTo>
                            <a:pt x="4031" y="600"/>
                          </a:lnTo>
                          <a:lnTo>
                            <a:pt x="4031" y="600"/>
                          </a:lnTo>
                          <a:lnTo>
                            <a:pt x="4031" y="600"/>
                          </a:lnTo>
                          <a:lnTo>
                            <a:pt x="4031" y="600"/>
                          </a:lnTo>
                          <a:lnTo>
                            <a:pt x="4037" y="594"/>
                          </a:lnTo>
                          <a:lnTo>
                            <a:pt x="4037" y="594"/>
                          </a:lnTo>
                          <a:lnTo>
                            <a:pt x="4037" y="594"/>
                          </a:lnTo>
                          <a:lnTo>
                            <a:pt x="4037" y="594"/>
                          </a:lnTo>
                          <a:lnTo>
                            <a:pt x="4037" y="594"/>
                          </a:lnTo>
                          <a:lnTo>
                            <a:pt x="4037" y="594"/>
                          </a:lnTo>
                          <a:lnTo>
                            <a:pt x="4043" y="594"/>
                          </a:lnTo>
                          <a:lnTo>
                            <a:pt x="4043" y="594"/>
                          </a:lnTo>
                          <a:lnTo>
                            <a:pt x="4043" y="588"/>
                          </a:lnTo>
                          <a:lnTo>
                            <a:pt x="4043" y="588"/>
                          </a:lnTo>
                          <a:lnTo>
                            <a:pt x="4043" y="588"/>
                          </a:lnTo>
                          <a:lnTo>
                            <a:pt x="4043" y="588"/>
                          </a:lnTo>
                          <a:lnTo>
                            <a:pt x="4049" y="588"/>
                          </a:lnTo>
                          <a:lnTo>
                            <a:pt x="4049" y="588"/>
                          </a:lnTo>
                          <a:lnTo>
                            <a:pt x="4049" y="588"/>
                          </a:lnTo>
                          <a:lnTo>
                            <a:pt x="4049" y="588"/>
                          </a:lnTo>
                          <a:lnTo>
                            <a:pt x="4049" y="582"/>
                          </a:lnTo>
                          <a:lnTo>
                            <a:pt x="4049" y="582"/>
                          </a:lnTo>
                          <a:lnTo>
                            <a:pt x="4056" y="582"/>
                          </a:lnTo>
                          <a:lnTo>
                            <a:pt x="4056" y="582"/>
                          </a:lnTo>
                          <a:lnTo>
                            <a:pt x="4056" y="582"/>
                          </a:lnTo>
                          <a:lnTo>
                            <a:pt x="4056" y="582"/>
                          </a:lnTo>
                          <a:lnTo>
                            <a:pt x="4056" y="582"/>
                          </a:lnTo>
                          <a:lnTo>
                            <a:pt x="4056" y="582"/>
                          </a:lnTo>
                          <a:lnTo>
                            <a:pt x="4062" y="582"/>
                          </a:lnTo>
                          <a:lnTo>
                            <a:pt x="4062" y="582"/>
                          </a:lnTo>
                          <a:lnTo>
                            <a:pt x="4062" y="582"/>
                          </a:lnTo>
                          <a:lnTo>
                            <a:pt x="4062" y="582"/>
                          </a:lnTo>
                          <a:lnTo>
                            <a:pt x="4062" y="576"/>
                          </a:lnTo>
                          <a:lnTo>
                            <a:pt x="4062" y="576"/>
                          </a:lnTo>
                          <a:lnTo>
                            <a:pt x="4068" y="576"/>
                          </a:lnTo>
                          <a:lnTo>
                            <a:pt x="4068" y="576"/>
                          </a:lnTo>
                          <a:lnTo>
                            <a:pt x="4068" y="576"/>
                          </a:lnTo>
                          <a:lnTo>
                            <a:pt x="4068" y="576"/>
                          </a:lnTo>
                          <a:lnTo>
                            <a:pt x="4068" y="576"/>
                          </a:lnTo>
                          <a:lnTo>
                            <a:pt x="4068" y="576"/>
                          </a:lnTo>
                          <a:lnTo>
                            <a:pt x="4074" y="576"/>
                          </a:lnTo>
                          <a:lnTo>
                            <a:pt x="4074" y="576"/>
                          </a:lnTo>
                          <a:lnTo>
                            <a:pt x="4074" y="576"/>
                          </a:lnTo>
                          <a:lnTo>
                            <a:pt x="4074" y="576"/>
                          </a:lnTo>
                          <a:lnTo>
                            <a:pt x="4074" y="576"/>
                          </a:lnTo>
                          <a:lnTo>
                            <a:pt x="4074" y="576"/>
                          </a:lnTo>
                          <a:lnTo>
                            <a:pt x="4081" y="576"/>
                          </a:lnTo>
                          <a:lnTo>
                            <a:pt x="4081" y="576"/>
                          </a:lnTo>
                          <a:lnTo>
                            <a:pt x="4081" y="576"/>
                          </a:lnTo>
                          <a:lnTo>
                            <a:pt x="4081" y="576"/>
                          </a:lnTo>
                          <a:lnTo>
                            <a:pt x="4081" y="576"/>
                          </a:lnTo>
                          <a:lnTo>
                            <a:pt x="4081" y="576"/>
                          </a:lnTo>
                          <a:lnTo>
                            <a:pt x="4087" y="576"/>
                          </a:lnTo>
                          <a:lnTo>
                            <a:pt x="4087" y="576"/>
                          </a:lnTo>
                          <a:lnTo>
                            <a:pt x="4087" y="570"/>
                          </a:lnTo>
                          <a:lnTo>
                            <a:pt x="4087" y="570"/>
                          </a:lnTo>
                          <a:lnTo>
                            <a:pt x="4087" y="570"/>
                          </a:lnTo>
                          <a:lnTo>
                            <a:pt x="4087" y="570"/>
                          </a:lnTo>
                          <a:lnTo>
                            <a:pt x="4093" y="570"/>
                          </a:lnTo>
                          <a:lnTo>
                            <a:pt x="4093" y="564"/>
                          </a:lnTo>
                          <a:lnTo>
                            <a:pt x="4093" y="564"/>
                          </a:lnTo>
                          <a:lnTo>
                            <a:pt x="4093" y="564"/>
                          </a:lnTo>
                          <a:lnTo>
                            <a:pt x="4093" y="564"/>
                          </a:lnTo>
                          <a:lnTo>
                            <a:pt x="4093" y="564"/>
                          </a:lnTo>
                          <a:lnTo>
                            <a:pt x="4099" y="558"/>
                          </a:lnTo>
                          <a:lnTo>
                            <a:pt x="4099" y="558"/>
                          </a:lnTo>
                          <a:lnTo>
                            <a:pt x="4099" y="558"/>
                          </a:lnTo>
                          <a:lnTo>
                            <a:pt x="4099" y="558"/>
                          </a:lnTo>
                          <a:lnTo>
                            <a:pt x="4099" y="558"/>
                          </a:lnTo>
                          <a:lnTo>
                            <a:pt x="4099" y="558"/>
                          </a:lnTo>
                          <a:lnTo>
                            <a:pt x="4106" y="552"/>
                          </a:lnTo>
                          <a:lnTo>
                            <a:pt x="4106" y="552"/>
                          </a:lnTo>
                          <a:lnTo>
                            <a:pt x="4106" y="552"/>
                          </a:lnTo>
                          <a:lnTo>
                            <a:pt x="4106" y="552"/>
                          </a:lnTo>
                          <a:lnTo>
                            <a:pt x="4106" y="552"/>
                          </a:lnTo>
                          <a:lnTo>
                            <a:pt x="4106" y="552"/>
                          </a:lnTo>
                          <a:lnTo>
                            <a:pt x="4106" y="546"/>
                          </a:lnTo>
                          <a:lnTo>
                            <a:pt x="4112" y="546"/>
                          </a:lnTo>
                          <a:lnTo>
                            <a:pt x="4112" y="546"/>
                          </a:lnTo>
                          <a:lnTo>
                            <a:pt x="4112" y="546"/>
                          </a:lnTo>
                          <a:lnTo>
                            <a:pt x="4112" y="546"/>
                          </a:lnTo>
                          <a:lnTo>
                            <a:pt x="4112" y="546"/>
                          </a:lnTo>
                          <a:lnTo>
                            <a:pt x="4118" y="546"/>
                          </a:lnTo>
                          <a:lnTo>
                            <a:pt x="4118" y="540"/>
                          </a:lnTo>
                          <a:lnTo>
                            <a:pt x="4118" y="540"/>
                          </a:lnTo>
                          <a:lnTo>
                            <a:pt x="4118" y="540"/>
                          </a:lnTo>
                          <a:lnTo>
                            <a:pt x="4118" y="540"/>
                          </a:lnTo>
                          <a:lnTo>
                            <a:pt x="4118" y="540"/>
                          </a:lnTo>
                          <a:lnTo>
                            <a:pt x="4124" y="540"/>
                          </a:lnTo>
                          <a:lnTo>
                            <a:pt x="4124" y="540"/>
                          </a:lnTo>
                          <a:lnTo>
                            <a:pt x="4124" y="540"/>
                          </a:lnTo>
                          <a:lnTo>
                            <a:pt x="4124" y="540"/>
                          </a:lnTo>
                          <a:lnTo>
                            <a:pt x="4124" y="540"/>
                          </a:lnTo>
                          <a:lnTo>
                            <a:pt x="4124" y="534"/>
                          </a:lnTo>
                          <a:lnTo>
                            <a:pt x="4124" y="534"/>
                          </a:lnTo>
                          <a:lnTo>
                            <a:pt x="4131" y="534"/>
                          </a:lnTo>
                          <a:lnTo>
                            <a:pt x="4131" y="534"/>
                          </a:lnTo>
                          <a:lnTo>
                            <a:pt x="4131" y="534"/>
                          </a:lnTo>
                          <a:lnTo>
                            <a:pt x="4131" y="534"/>
                          </a:lnTo>
                          <a:lnTo>
                            <a:pt x="4131" y="534"/>
                          </a:lnTo>
                          <a:lnTo>
                            <a:pt x="4137" y="534"/>
                          </a:lnTo>
                          <a:lnTo>
                            <a:pt x="4137" y="534"/>
                          </a:lnTo>
                          <a:lnTo>
                            <a:pt x="4137" y="534"/>
                          </a:lnTo>
                          <a:lnTo>
                            <a:pt x="4137" y="534"/>
                          </a:lnTo>
                          <a:lnTo>
                            <a:pt x="4137" y="534"/>
                          </a:lnTo>
                          <a:lnTo>
                            <a:pt x="4137" y="528"/>
                          </a:lnTo>
                          <a:lnTo>
                            <a:pt x="4137" y="528"/>
                          </a:lnTo>
                          <a:lnTo>
                            <a:pt x="4143" y="528"/>
                          </a:lnTo>
                          <a:lnTo>
                            <a:pt x="4143" y="528"/>
                          </a:lnTo>
                          <a:lnTo>
                            <a:pt x="4143" y="528"/>
                          </a:lnTo>
                          <a:lnTo>
                            <a:pt x="4143" y="528"/>
                          </a:lnTo>
                          <a:lnTo>
                            <a:pt x="4143" y="528"/>
                          </a:lnTo>
                          <a:lnTo>
                            <a:pt x="4149" y="528"/>
                          </a:lnTo>
                          <a:lnTo>
                            <a:pt x="4149" y="528"/>
                          </a:lnTo>
                          <a:lnTo>
                            <a:pt x="4149" y="528"/>
                          </a:lnTo>
                          <a:lnTo>
                            <a:pt x="4149" y="528"/>
                          </a:lnTo>
                          <a:lnTo>
                            <a:pt x="4149" y="528"/>
                          </a:lnTo>
                          <a:lnTo>
                            <a:pt x="4149" y="528"/>
                          </a:lnTo>
                          <a:lnTo>
                            <a:pt x="4156" y="528"/>
                          </a:lnTo>
                          <a:lnTo>
                            <a:pt x="4156" y="528"/>
                          </a:lnTo>
                          <a:lnTo>
                            <a:pt x="4156" y="528"/>
                          </a:lnTo>
                          <a:lnTo>
                            <a:pt x="4156" y="528"/>
                          </a:lnTo>
                          <a:lnTo>
                            <a:pt x="4156" y="528"/>
                          </a:lnTo>
                          <a:lnTo>
                            <a:pt x="4156" y="528"/>
                          </a:lnTo>
                          <a:lnTo>
                            <a:pt x="4162" y="528"/>
                          </a:lnTo>
                          <a:lnTo>
                            <a:pt x="4162" y="528"/>
                          </a:lnTo>
                          <a:lnTo>
                            <a:pt x="4162" y="528"/>
                          </a:lnTo>
                          <a:lnTo>
                            <a:pt x="4162" y="528"/>
                          </a:lnTo>
                          <a:lnTo>
                            <a:pt x="4162" y="528"/>
                          </a:lnTo>
                          <a:lnTo>
                            <a:pt x="4162" y="528"/>
                          </a:lnTo>
                          <a:lnTo>
                            <a:pt x="4162" y="528"/>
                          </a:lnTo>
                          <a:lnTo>
                            <a:pt x="4168" y="528"/>
                          </a:lnTo>
                          <a:lnTo>
                            <a:pt x="4168" y="528"/>
                          </a:lnTo>
                          <a:lnTo>
                            <a:pt x="4168" y="528"/>
                          </a:lnTo>
                          <a:lnTo>
                            <a:pt x="4168" y="528"/>
                          </a:lnTo>
                          <a:lnTo>
                            <a:pt x="4168" y="528"/>
                          </a:lnTo>
                          <a:lnTo>
                            <a:pt x="4168" y="528"/>
                          </a:lnTo>
                          <a:lnTo>
                            <a:pt x="4174" y="528"/>
                          </a:lnTo>
                          <a:lnTo>
                            <a:pt x="4174" y="528"/>
                          </a:lnTo>
                          <a:lnTo>
                            <a:pt x="4174" y="528"/>
                          </a:lnTo>
                          <a:lnTo>
                            <a:pt x="4174" y="528"/>
                          </a:lnTo>
                          <a:lnTo>
                            <a:pt x="4174" y="528"/>
                          </a:lnTo>
                          <a:lnTo>
                            <a:pt x="4174" y="528"/>
                          </a:lnTo>
                          <a:lnTo>
                            <a:pt x="4181" y="528"/>
                          </a:lnTo>
                          <a:lnTo>
                            <a:pt x="4181" y="528"/>
                          </a:lnTo>
                          <a:lnTo>
                            <a:pt x="4181" y="528"/>
                          </a:lnTo>
                          <a:lnTo>
                            <a:pt x="4181" y="528"/>
                          </a:lnTo>
                          <a:lnTo>
                            <a:pt x="4181" y="528"/>
                          </a:lnTo>
                          <a:lnTo>
                            <a:pt x="4187" y="528"/>
                          </a:lnTo>
                          <a:lnTo>
                            <a:pt x="4187" y="528"/>
                          </a:lnTo>
                          <a:lnTo>
                            <a:pt x="4187" y="528"/>
                          </a:lnTo>
                          <a:lnTo>
                            <a:pt x="4187" y="528"/>
                          </a:lnTo>
                          <a:lnTo>
                            <a:pt x="4187" y="528"/>
                          </a:lnTo>
                          <a:lnTo>
                            <a:pt x="4187" y="528"/>
                          </a:lnTo>
                          <a:lnTo>
                            <a:pt x="4193" y="528"/>
                          </a:lnTo>
                          <a:lnTo>
                            <a:pt x="4193" y="528"/>
                          </a:lnTo>
                          <a:lnTo>
                            <a:pt x="4193" y="528"/>
                          </a:lnTo>
                          <a:lnTo>
                            <a:pt x="4193" y="528"/>
                          </a:lnTo>
                          <a:lnTo>
                            <a:pt x="4193" y="528"/>
                          </a:lnTo>
                          <a:lnTo>
                            <a:pt x="4193" y="528"/>
                          </a:lnTo>
                          <a:lnTo>
                            <a:pt x="4193" y="528"/>
                          </a:lnTo>
                          <a:lnTo>
                            <a:pt x="4199" y="528"/>
                          </a:lnTo>
                          <a:lnTo>
                            <a:pt x="4199" y="528"/>
                          </a:lnTo>
                          <a:lnTo>
                            <a:pt x="4199" y="528"/>
                          </a:lnTo>
                          <a:lnTo>
                            <a:pt x="4199" y="528"/>
                          </a:lnTo>
                          <a:lnTo>
                            <a:pt x="4199" y="528"/>
                          </a:lnTo>
                          <a:lnTo>
                            <a:pt x="4205" y="528"/>
                          </a:lnTo>
                          <a:lnTo>
                            <a:pt x="4205" y="528"/>
                          </a:lnTo>
                          <a:lnTo>
                            <a:pt x="4205" y="528"/>
                          </a:lnTo>
                          <a:lnTo>
                            <a:pt x="4205" y="528"/>
                          </a:lnTo>
                          <a:lnTo>
                            <a:pt x="4205" y="528"/>
                          </a:lnTo>
                          <a:lnTo>
                            <a:pt x="4205" y="528"/>
                          </a:lnTo>
                          <a:lnTo>
                            <a:pt x="4205" y="528"/>
                          </a:lnTo>
                          <a:lnTo>
                            <a:pt x="4212" y="528"/>
                          </a:lnTo>
                          <a:lnTo>
                            <a:pt x="4212" y="528"/>
                          </a:lnTo>
                          <a:lnTo>
                            <a:pt x="4212" y="528"/>
                          </a:lnTo>
                          <a:lnTo>
                            <a:pt x="4212" y="528"/>
                          </a:lnTo>
                          <a:lnTo>
                            <a:pt x="4212" y="528"/>
                          </a:lnTo>
                          <a:lnTo>
                            <a:pt x="4212" y="528"/>
                          </a:lnTo>
                          <a:lnTo>
                            <a:pt x="4218" y="528"/>
                          </a:lnTo>
                          <a:lnTo>
                            <a:pt x="4218" y="528"/>
                          </a:lnTo>
                          <a:lnTo>
                            <a:pt x="4218" y="528"/>
                          </a:lnTo>
                          <a:lnTo>
                            <a:pt x="4218" y="528"/>
                          </a:lnTo>
                          <a:lnTo>
                            <a:pt x="4218" y="528"/>
                          </a:lnTo>
                          <a:lnTo>
                            <a:pt x="4224" y="528"/>
                          </a:lnTo>
                          <a:lnTo>
                            <a:pt x="4224" y="528"/>
                          </a:lnTo>
                          <a:lnTo>
                            <a:pt x="4224" y="528"/>
                          </a:lnTo>
                          <a:lnTo>
                            <a:pt x="4224" y="528"/>
                          </a:lnTo>
                          <a:lnTo>
                            <a:pt x="4224" y="528"/>
                          </a:lnTo>
                          <a:lnTo>
                            <a:pt x="4224" y="528"/>
                          </a:lnTo>
                          <a:lnTo>
                            <a:pt x="4224" y="528"/>
                          </a:lnTo>
                          <a:lnTo>
                            <a:pt x="4230" y="528"/>
                          </a:lnTo>
                          <a:lnTo>
                            <a:pt x="4230" y="528"/>
                          </a:lnTo>
                          <a:lnTo>
                            <a:pt x="4230" y="528"/>
                          </a:lnTo>
                          <a:lnTo>
                            <a:pt x="4230" y="528"/>
                          </a:lnTo>
                          <a:lnTo>
                            <a:pt x="4230" y="528"/>
                          </a:lnTo>
                          <a:lnTo>
                            <a:pt x="4230" y="528"/>
                          </a:lnTo>
                          <a:lnTo>
                            <a:pt x="4237" y="528"/>
                          </a:lnTo>
                          <a:lnTo>
                            <a:pt x="4237" y="528"/>
                          </a:lnTo>
                          <a:lnTo>
                            <a:pt x="4237" y="528"/>
                          </a:lnTo>
                          <a:lnTo>
                            <a:pt x="4237" y="528"/>
                          </a:lnTo>
                          <a:lnTo>
                            <a:pt x="4237" y="528"/>
                          </a:lnTo>
                          <a:lnTo>
                            <a:pt x="4243" y="528"/>
                          </a:lnTo>
                          <a:lnTo>
                            <a:pt x="4243" y="528"/>
                          </a:lnTo>
                          <a:lnTo>
                            <a:pt x="4243" y="528"/>
                          </a:lnTo>
                          <a:lnTo>
                            <a:pt x="4243" y="528"/>
                          </a:lnTo>
                          <a:lnTo>
                            <a:pt x="4243" y="528"/>
                          </a:lnTo>
                          <a:lnTo>
                            <a:pt x="4243" y="528"/>
                          </a:lnTo>
                          <a:lnTo>
                            <a:pt x="4243" y="528"/>
                          </a:lnTo>
                          <a:lnTo>
                            <a:pt x="4249" y="528"/>
                          </a:lnTo>
                          <a:lnTo>
                            <a:pt x="4249" y="528"/>
                          </a:lnTo>
                          <a:lnTo>
                            <a:pt x="4249" y="528"/>
                          </a:lnTo>
                          <a:lnTo>
                            <a:pt x="4249" y="528"/>
                          </a:lnTo>
                          <a:lnTo>
                            <a:pt x="4249" y="528"/>
                          </a:lnTo>
                          <a:lnTo>
                            <a:pt x="4249" y="528"/>
                          </a:lnTo>
                          <a:lnTo>
                            <a:pt x="4255" y="528"/>
                          </a:lnTo>
                          <a:lnTo>
                            <a:pt x="4255" y="528"/>
                          </a:lnTo>
                          <a:lnTo>
                            <a:pt x="4255" y="528"/>
                          </a:lnTo>
                          <a:lnTo>
                            <a:pt x="4255" y="528"/>
                          </a:lnTo>
                          <a:lnTo>
                            <a:pt x="4255" y="528"/>
                          </a:lnTo>
                          <a:lnTo>
                            <a:pt x="4262" y="528"/>
                          </a:lnTo>
                          <a:lnTo>
                            <a:pt x="4262" y="528"/>
                          </a:lnTo>
                          <a:lnTo>
                            <a:pt x="4262" y="528"/>
                          </a:lnTo>
                          <a:lnTo>
                            <a:pt x="4262" y="528"/>
                          </a:lnTo>
                          <a:lnTo>
                            <a:pt x="4262" y="528"/>
                          </a:lnTo>
                          <a:lnTo>
                            <a:pt x="4262" y="528"/>
                          </a:lnTo>
                          <a:lnTo>
                            <a:pt x="4262" y="528"/>
                          </a:lnTo>
                          <a:lnTo>
                            <a:pt x="4268" y="528"/>
                          </a:lnTo>
                          <a:lnTo>
                            <a:pt x="4268" y="528"/>
                          </a:lnTo>
                          <a:lnTo>
                            <a:pt x="4268" y="528"/>
                          </a:lnTo>
                          <a:lnTo>
                            <a:pt x="4268" y="528"/>
                          </a:lnTo>
                          <a:lnTo>
                            <a:pt x="4268" y="528"/>
                          </a:lnTo>
                          <a:lnTo>
                            <a:pt x="4268" y="528"/>
                          </a:lnTo>
                          <a:lnTo>
                            <a:pt x="4274" y="528"/>
                          </a:lnTo>
                          <a:lnTo>
                            <a:pt x="4274" y="528"/>
                          </a:lnTo>
                          <a:lnTo>
                            <a:pt x="4274" y="528"/>
                          </a:lnTo>
                          <a:lnTo>
                            <a:pt x="4274" y="528"/>
                          </a:lnTo>
                          <a:lnTo>
                            <a:pt x="4274" y="528"/>
                          </a:lnTo>
                          <a:lnTo>
                            <a:pt x="4274" y="528"/>
                          </a:lnTo>
                          <a:lnTo>
                            <a:pt x="4280" y="528"/>
                          </a:lnTo>
                          <a:lnTo>
                            <a:pt x="4280" y="528"/>
                          </a:lnTo>
                          <a:lnTo>
                            <a:pt x="4280" y="528"/>
                          </a:lnTo>
                          <a:lnTo>
                            <a:pt x="4280" y="528"/>
                          </a:lnTo>
                          <a:lnTo>
                            <a:pt x="4280" y="528"/>
                          </a:lnTo>
                          <a:lnTo>
                            <a:pt x="4280" y="528"/>
                          </a:lnTo>
                          <a:lnTo>
                            <a:pt x="4287" y="528"/>
                          </a:lnTo>
                          <a:lnTo>
                            <a:pt x="4287" y="528"/>
                          </a:lnTo>
                          <a:lnTo>
                            <a:pt x="4287" y="528"/>
                          </a:lnTo>
                          <a:lnTo>
                            <a:pt x="4287" y="528"/>
                          </a:lnTo>
                          <a:lnTo>
                            <a:pt x="4287" y="528"/>
                          </a:lnTo>
                          <a:lnTo>
                            <a:pt x="4287" y="528"/>
                          </a:lnTo>
                          <a:lnTo>
                            <a:pt x="4293" y="528"/>
                          </a:lnTo>
                          <a:lnTo>
                            <a:pt x="4293" y="528"/>
                          </a:lnTo>
                          <a:lnTo>
                            <a:pt x="4293" y="528"/>
                          </a:lnTo>
                          <a:lnTo>
                            <a:pt x="4293" y="528"/>
                          </a:lnTo>
                          <a:lnTo>
                            <a:pt x="4293" y="528"/>
                          </a:lnTo>
                          <a:lnTo>
                            <a:pt x="4299" y="528"/>
                          </a:lnTo>
                          <a:lnTo>
                            <a:pt x="4299" y="528"/>
                          </a:lnTo>
                          <a:lnTo>
                            <a:pt x="4299" y="528"/>
                          </a:lnTo>
                          <a:lnTo>
                            <a:pt x="4299" y="528"/>
                          </a:lnTo>
                          <a:lnTo>
                            <a:pt x="4299" y="528"/>
                          </a:lnTo>
                          <a:lnTo>
                            <a:pt x="4299" y="528"/>
                          </a:lnTo>
                          <a:lnTo>
                            <a:pt x="4299" y="528"/>
                          </a:lnTo>
                          <a:lnTo>
                            <a:pt x="4305" y="528"/>
                          </a:lnTo>
                          <a:lnTo>
                            <a:pt x="4305" y="528"/>
                          </a:lnTo>
                          <a:lnTo>
                            <a:pt x="4305" y="528"/>
                          </a:lnTo>
                          <a:lnTo>
                            <a:pt x="4305" y="528"/>
                          </a:lnTo>
                          <a:lnTo>
                            <a:pt x="4305" y="528"/>
                          </a:lnTo>
                          <a:lnTo>
                            <a:pt x="4305" y="528"/>
                          </a:lnTo>
                          <a:lnTo>
                            <a:pt x="4312" y="528"/>
                          </a:lnTo>
                          <a:lnTo>
                            <a:pt x="4312" y="528"/>
                          </a:lnTo>
                          <a:lnTo>
                            <a:pt x="4312" y="528"/>
                          </a:lnTo>
                          <a:lnTo>
                            <a:pt x="4312" y="528"/>
                          </a:lnTo>
                          <a:lnTo>
                            <a:pt x="4312" y="528"/>
                          </a:lnTo>
                          <a:lnTo>
                            <a:pt x="4312" y="528"/>
                          </a:lnTo>
                          <a:lnTo>
                            <a:pt x="4318" y="528"/>
                          </a:lnTo>
                          <a:lnTo>
                            <a:pt x="4318" y="528"/>
                          </a:lnTo>
                          <a:lnTo>
                            <a:pt x="4318" y="528"/>
                          </a:lnTo>
                          <a:lnTo>
                            <a:pt x="4318" y="528"/>
                          </a:lnTo>
                          <a:lnTo>
                            <a:pt x="4318" y="528"/>
                          </a:lnTo>
                          <a:lnTo>
                            <a:pt x="4318" y="528"/>
                          </a:lnTo>
                          <a:lnTo>
                            <a:pt x="4324" y="528"/>
                          </a:lnTo>
                          <a:lnTo>
                            <a:pt x="4324" y="528"/>
                          </a:lnTo>
                          <a:lnTo>
                            <a:pt x="4324" y="528"/>
                          </a:lnTo>
                          <a:lnTo>
                            <a:pt x="4324" y="528"/>
                          </a:lnTo>
                          <a:lnTo>
                            <a:pt x="4324" y="528"/>
                          </a:lnTo>
                          <a:lnTo>
                            <a:pt x="4330" y="528"/>
                          </a:lnTo>
                          <a:lnTo>
                            <a:pt x="4330" y="528"/>
                          </a:lnTo>
                          <a:lnTo>
                            <a:pt x="4330" y="528"/>
                          </a:lnTo>
                          <a:lnTo>
                            <a:pt x="4330" y="528"/>
                          </a:lnTo>
                          <a:lnTo>
                            <a:pt x="4330" y="528"/>
                          </a:lnTo>
                          <a:lnTo>
                            <a:pt x="4330" y="528"/>
                          </a:lnTo>
                          <a:lnTo>
                            <a:pt x="4330" y="528"/>
                          </a:lnTo>
                          <a:lnTo>
                            <a:pt x="4337" y="528"/>
                          </a:lnTo>
                          <a:lnTo>
                            <a:pt x="4337" y="528"/>
                          </a:lnTo>
                          <a:lnTo>
                            <a:pt x="4337" y="528"/>
                          </a:lnTo>
                          <a:lnTo>
                            <a:pt x="4337" y="528"/>
                          </a:lnTo>
                          <a:lnTo>
                            <a:pt x="4337" y="528"/>
                          </a:lnTo>
                          <a:lnTo>
                            <a:pt x="4337" y="528"/>
                          </a:lnTo>
                          <a:lnTo>
                            <a:pt x="4343" y="528"/>
                          </a:lnTo>
                          <a:lnTo>
                            <a:pt x="4343" y="528"/>
                          </a:lnTo>
                          <a:lnTo>
                            <a:pt x="4343" y="528"/>
                          </a:lnTo>
                          <a:lnTo>
                            <a:pt x="4343" y="528"/>
                          </a:lnTo>
                          <a:lnTo>
                            <a:pt x="4343" y="528"/>
                          </a:lnTo>
                          <a:lnTo>
                            <a:pt x="4343" y="528"/>
                          </a:lnTo>
                          <a:lnTo>
                            <a:pt x="4349" y="528"/>
                          </a:lnTo>
                          <a:lnTo>
                            <a:pt x="4349" y="528"/>
                          </a:lnTo>
                          <a:lnTo>
                            <a:pt x="4349" y="528"/>
                          </a:lnTo>
                          <a:lnTo>
                            <a:pt x="4349" y="528"/>
                          </a:lnTo>
                          <a:lnTo>
                            <a:pt x="4349" y="528"/>
                          </a:lnTo>
                          <a:lnTo>
                            <a:pt x="4349" y="528"/>
                          </a:lnTo>
                          <a:lnTo>
                            <a:pt x="4355" y="528"/>
                          </a:lnTo>
                          <a:lnTo>
                            <a:pt x="4355" y="528"/>
                          </a:lnTo>
                          <a:lnTo>
                            <a:pt x="4355" y="528"/>
                          </a:lnTo>
                          <a:lnTo>
                            <a:pt x="4355" y="528"/>
                          </a:lnTo>
                          <a:lnTo>
                            <a:pt x="4355" y="528"/>
                          </a:lnTo>
                          <a:lnTo>
                            <a:pt x="4355" y="528"/>
                          </a:lnTo>
                          <a:lnTo>
                            <a:pt x="4361" y="528"/>
                          </a:lnTo>
                          <a:lnTo>
                            <a:pt x="4361" y="528"/>
                          </a:lnTo>
                          <a:lnTo>
                            <a:pt x="4361" y="528"/>
                          </a:lnTo>
                          <a:lnTo>
                            <a:pt x="4361" y="528"/>
                          </a:lnTo>
                          <a:lnTo>
                            <a:pt x="4361" y="528"/>
                          </a:lnTo>
                          <a:lnTo>
                            <a:pt x="4361" y="528"/>
                          </a:lnTo>
                          <a:lnTo>
                            <a:pt x="4368" y="528"/>
                          </a:lnTo>
                          <a:lnTo>
                            <a:pt x="4368" y="528"/>
                          </a:lnTo>
                          <a:lnTo>
                            <a:pt x="4368" y="528"/>
                          </a:lnTo>
                          <a:lnTo>
                            <a:pt x="4368" y="528"/>
                          </a:lnTo>
                          <a:lnTo>
                            <a:pt x="4368" y="528"/>
                          </a:lnTo>
                          <a:lnTo>
                            <a:pt x="4368" y="528"/>
                          </a:lnTo>
                          <a:lnTo>
                            <a:pt x="4374" y="528"/>
                          </a:lnTo>
                          <a:lnTo>
                            <a:pt x="4374" y="528"/>
                          </a:lnTo>
                          <a:lnTo>
                            <a:pt x="4374" y="528"/>
                          </a:lnTo>
                          <a:lnTo>
                            <a:pt x="4374" y="528"/>
                          </a:lnTo>
                          <a:lnTo>
                            <a:pt x="4374" y="528"/>
                          </a:lnTo>
                          <a:lnTo>
                            <a:pt x="4374" y="528"/>
                          </a:lnTo>
                          <a:lnTo>
                            <a:pt x="4380" y="528"/>
                          </a:lnTo>
                          <a:lnTo>
                            <a:pt x="4380" y="528"/>
                          </a:lnTo>
                          <a:lnTo>
                            <a:pt x="4380" y="528"/>
                          </a:lnTo>
                          <a:lnTo>
                            <a:pt x="4380" y="528"/>
                          </a:lnTo>
                          <a:lnTo>
                            <a:pt x="4380" y="528"/>
                          </a:lnTo>
                          <a:lnTo>
                            <a:pt x="4380" y="528"/>
                          </a:lnTo>
                          <a:lnTo>
                            <a:pt x="4386" y="528"/>
                          </a:lnTo>
                          <a:lnTo>
                            <a:pt x="4386" y="528"/>
                          </a:lnTo>
                          <a:lnTo>
                            <a:pt x="4386" y="528"/>
                          </a:lnTo>
                          <a:lnTo>
                            <a:pt x="4386" y="528"/>
                          </a:lnTo>
                          <a:lnTo>
                            <a:pt x="4386" y="528"/>
                          </a:lnTo>
                          <a:lnTo>
                            <a:pt x="4386" y="528"/>
                          </a:lnTo>
                          <a:lnTo>
                            <a:pt x="4393" y="528"/>
                          </a:lnTo>
                          <a:lnTo>
                            <a:pt x="4393" y="528"/>
                          </a:lnTo>
                          <a:lnTo>
                            <a:pt x="4393" y="528"/>
                          </a:lnTo>
                          <a:lnTo>
                            <a:pt x="4393" y="528"/>
                          </a:lnTo>
                          <a:lnTo>
                            <a:pt x="4393" y="528"/>
                          </a:lnTo>
                          <a:lnTo>
                            <a:pt x="4393" y="528"/>
                          </a:lnTo>
                          <a:lnTo>
                            <a:pt x="4399" y="528"/>
                          </a:lnTo>
                          <a:lnTo>
                            <a:pt x="4399" y="528"/>
                          </a:lnTo>
                          <a:lnTo>
                            <a:pt x="4399" y="528"/>
                          </a:lnTo>
                          <a:lnTo>
                            <a:pt x="4399" y="528"/>
                          </a:lnTo>
                          <a:lnTo>
                            <a:pt x="4399" y="528"/>
                          </a:lnTo>
                          <a:lnTo>
                            <a:pt x="4399" y="528"/>
                          </a:lnTo>
                          <a:lnTo>
                            <a:pt x="4405" y="528"/>
                          </a:lnTo>
                          <a:lnTo>
                            <a:pt x="4405" y="528"/>
                          </a:lnTo>
                          <a:lnTo>
                            <a:pt x="4405" y="528"/>
                          </a:lnTo>
                          <a:lnTo>
                            <a:pt x="4405" y="528"/>
                          </a:lnTo>
                          <a:lnTo>
                            <a:pt x="4405" y="528"/>
                          </a:lnTo>
                          <a:lnTo>
                            <a:pt x="4405" y="528"/>
                          </a:lnTo>
                          <a:lnTo>
                            <a:pt x="4411" y="528"/>
                          </a:lnTo>
                          <a:lnTo>
                            <a:pt x="4411" y="528"/>
                          </a:lnTo>
                          <a:lnTo>
                            <a:pt x="4411" y="528"/>
                          </a:lnTo>
                          <a:lnTo>
                            <a:pt x="4411" y="528"/>
                          </a:lnTo>
                          <a:lnTo>
                            <a:pt x="4411" y="528"/>
                          </a:lnTo>
                          <a:lnTo>
                            <a:pt x="4411" y="528"/>
                          </a:lnTo>
                          <a:lnTo>
                            <a:pt x="4418" y="528"/>
                          </a:lnTo>
                          <a:lnTo>
                            <a:pt x="4418" y="528"/>
                          </a:lnTo>
                          <a:lnTo>
                            <a:pt x="4418" y="528"/>
                          </a:lnTo>
                          <a:lnTo>
                            <a:pt x="4418" y="528"/>
                          </a:lnTo>
                          <a:lnTo>
                            <a:pt x="4418" y="528"/>
                          </a:lnTo>
                          <a:lnTo>
                            <a:pt x="4418" y="528"/>
                          </a:lnTo>
                          <a:lnTo>
                            <a:pt x="4424" y="528"/>
                          </a:lnTo>
                          <a:lnTo>
                            <a:pt x="4424" y="528"/>
                          </a:lnTo>
                          <a:lnTo>
                            <a:pt x="4424" y="528"/>
                          </a:lnTo>
                          <a:lnTo>
                            <a:pt x="4424" y="528"/>
                          </a:lnTo>
                          <a:lnTo>
                            <a:pt x="4424" y="528"/>
                          </a:lnTo>
                          <a:lnTo>
                            <a:pt x="4424" y="528"/>
                          </a:lnTo>
                          <a:lnTo>
                            <a:pt x="4430" y="528"/>
                          </a:lnTo>
                          <a:lnTo>
                            <a:pt x="4430" y="528"/>
                          </a:lnTo>
                          <a:lnTo>
                            <a:pt x="4430" y="528"/>
                          </a:lnTo>
                          <a:lnTo>
                            <a:pt x="4430" y="528"/>
                          </a:lnTo>
                          <a:lnTo>
                            <a:pt x="4430" y="528"/>
                          </a:lnTo>
                          <a:lnTo>
                            <a:pt x="4430" y="528"/>
                          </a:lnTo>
                          <a:lnTo>
                            <a:pt x="4430" y="528"/>
                          </a:lnTo>
                          <a:lnTo>
                            <a:pt x="4436" y="528"/>
                          </a:lnTo>
                          <a:lnTo>
                            <a:pt x="4436" y="528"/>
                          </a:lnTo>
                          <a:lnTo>
                            <a:pt x="4436" y="528"/>
                          </a:lnTo>
                          <a:lnTo>
                            <a:pt x="4436" y="528"/>
                          </a:lnTo>
                          <a:lnTo>
                            <a:pt x="4436" y="528"/>
                          </a:lnTo>
                          <a:lnTo>
                            <a:pt x="4436" y="528"/>
                          </a:lnTo>
                          <a:lnTo>
                            <a:pt x="4443" y="528"/>
                          </a:lnTo>
                          <a:lnTo>
                            <a:pt x="4443" y="528"/>
                          </a:lnTo>
                          <a:lnTo>
                            <a:pt x="4443" y="528"/>
                          </a:lnTo>
                          <a:lnTo>
                            <a:pt x="4443" y="528"/>
                          </a:lnTo>
                          <a:lnTo>
                            <a:pt x="4443" y="528"/>
                          </a:lnTo>
                          <a:lnTo>
                            <a:pt x="4443" y="528"/>
                          </a:lnTo>
                          <a:lnTo>
                            <a:pt x="4449" y="528"/>
                          </a:lnTo>
                          <a:lnTo>
                            <a:pt x="4449" y="528"/>
                          </a:lnTo>
                          <a:lnTo>
                            <a:pt x="4449" y="528"/>
                          </a:lnTo>
                          <a:lnTo>
                            <a:pt x="4449" y="528"/>
                          </a:lnTo>
                          <a:lnTo>
                            <a:pt x="4449" y="528"/>
                          </a:lnTo>
                          <a:lnTo>
                            <a:pt x="4449" y="528"/>
                          </a:lnTo>
                          <a:lnTo>
                            <a:pt x="4455" y="528"/>
                          </a:lnTo>
                          <a:lnTo>
                            <a:pt x="4455" y="528"/>
                          </a:lnTo>
                          <a:lnTo>
                            <a:pt x="4455" y="528"/>
                          </a:lnTo>
                          <a:lnTo>
                            <a:pt x="4455" y="528"/>
                          </a:lnTo>
                          <a:lnTo>
                            <a:pt x="4455" y="528"/>
                          </a:lnTo>
                          <a:lnTo>
                            <a:pt x="4455" y="528"/>
                          </a:lnTo>
                          <a:lnTo>
                            <a:pt x="4461" y="528"/>
                          </a:lnTo>
                          <a:lnTo>
                            <a:pt x="4461" y="528"/>
                          </a:lnTo>
                          <a:lnTo>
                            <a:pt x="4461" y="528"/>
                          </a:lnTo>
                          <a:lnTo>
                            <a:pt x="4461" y="528"/>
                          </a:lnTo>
                          <a:lnTo>
                            <a:pt x="4461" y="528"/>
                          </a:lnTo>
                          <a:lnTo>
                            <a:pt x="4461" y="528"/>
                          </a:lnTo>
                          <a:lnTo>
                            <a:pt x="4468" y="528"/>
                          </a:lnTo>
                          <a:lnTo>
                            <a:pt x="4468" y="528"/>
                          </a:lnTo>
                          <a:lnTo>
                            <a:pt x="4468" y="528"/>
                          </a:lnTo>
                          <a:lnTo>
                            <a:pt x="4468" y="528"/>
                          </a:lnTo>
                          <a:lnTo>
                            <a:pt x="4468" y="528"/>
                          </a:lnTo>
                          <a:lnTo>
                            <a:pt x="4468" y="528"/>
                          </a:lnTo>
                          <a:lnTo>
                            <a:pt x="4474" y="528"/>
                          </a:lnTo>
                          <a:lnTo>
                            <a:pt x="4474" y="528"/>
                          </a:lnTo>
                          <a:lnTo>
                            <a:pt x="4474" y="528"/>
                          </a:lnTo>
                          <a:lnTo>
                            <a:pt x="4474" y="528"/>
                          </a:lnTo>
                          <a:lnTo>
                            <a:pt x="4474" y="528"/>
                          </a:lnTo>
                          <a:lnTo>
                            <a:pt x="4474" y="528"/>
                          </a:lnTo>
                          <a:lnTo>
                            <a:pt x="4480" y="528"/>
                          </a:lnTo>
                          <a:lnTo>
                            <a:pt x="4480" y="528"/>
                          </a:lnTo>
                          <a:lnTo>
                            <a:pt x="4480" y="528"/>
                          </a:lnTo>
                          <a:lnTo>
                            <a:pt x="4480" y="528"/>
                          </a:lnTo>
                          <a:lnTo>
                            <a:pt x="4480" y="528"/>
                          </a:lnTo>
                          <a:lnTo>
                            <a:pt x="4486" y="528"/>
                          </a:lnTo>
                          <a:lnTo>
                            <a:pt x="4486" y="528"/>
                          </a:lnTo>
                          <a:lnTo>
                            <a:pt x="4486" y="528"/>
                          </a:lnTo>
                          <a:lnTo>
                            <a:pt x="4486" y="528"/>
                          </a:lnTo>
                          <a:lnTo>
                            <a:pt x="4486" y="528"/>
                          </a:lnTo>
                          <a:lnTo>
                            <a:pt x="4486" y="528"/>
                          </a:lnTo>
                          <a:lnTo>
                            <a:pt x="4493" y="528"/>
                          </a:lnTo>
                          <a:lnTo>
                            <a:pt x="4493" y="528"/>
                          </a:lnTo>
                          <a:lnTo>
                            <a:pt x="4493" y="528"/>
                          </a:lnTo>
                          <a:lnTo>
                            <a:pt x="4493" y="528"/>
                          </a:lnTo>
                          <a:lnTo>
                            <a:pt x="4493" y="528"/>
                          </a:lnTo>
                          <a:lnTo>
                            <a:pt x="4493" y="528"/>
                          </a:lnTo>
                          <a:lnTo>
                            <a:pt x="4499" y="528"/>
                          </a:lnTo>
                          <a:lnTo>
                            <a:pt x="4499" y="528"/>
                          </a:lnTo>
                          <a:lnTo>
                            <a:pt x="4499" y="528"/>
                          </a:lnTo>
                          <a:lnTo>
                            <a:pt x="4499" y="528"/>
                          </a:lnTo>
                          <a:lnTo>
                            <a:pt x="4499" y="528"/>
                          </a:lnTo>
                          <a:lnTo>
                            <a:pt x="4499" y="528"/>
                          </a:lnTo>
                          <a:lnTo>
                            <a:pt x="4505" y="528"/>
                          </a:lnTo>
                          <a:lnTo>
                            <a:pt x="4505" y="528"/>
                          </a:lnTo>
                          <a:lnTo>
                            <a:pt x="4505" y="528"/>
                          </a:lnTo>
                          <a:lnTo>
                            <a:pt x="4505" y="528"/>
                          </a:lnTo>
                          <a:lnTo>
                            <a:pt x="4505" y="528"/>
                          </a:lnTo>
                          <a:lnTo>
                            <a:pt x="4505" y="528"/>
                          </a:lnTo>
                          <a:lnTo>
                            <a:pt x="4511" y="528"/>
                          </a:lnTo>
                          <a:lnTo>
                            <a:pt x="4511" y="528"/>
                          </a:lnTo>
                          <a:lnTo>
                            <a:pt x="4511" y="528"/>
                          </a:lnTo>
                          <a:lnTo>
                            <a:pt x="4511" y="528"/>
                          </a:lnTo>
                          <a:lnTo>
                            <a:pt x="4511" y="528"/>
                          </a:lnTo>
                          <a:lnTo>
                            <a:pt x="4511" y="528"/>
                          </a:lnTo>
                          <a:lnTo>
                            <a:pt x="4517" y="528"/>
                          </a:lnTo>
                          <a:lnTo>
                            <a:pt x="4517" y="528"/>
                          </a:lnTo>
                          <a:lnTo>
                            <a:pt x="4517" y="528"/>
                          </a:lnTo>
                          <a:lnTo>
                            <a:pt x="4517" y="528"/>
                          </a:lnTo>
                          <a:lnTo>
                            <a:pt x="4517" y="528"/>
                          </a:lnTo>
                          <a:lnTo>
                            <a:pt x="4517" y="528"/>
                          </a:lnTo>
                          <a:lnTo>
                            <a:pt x="4517" y="528"/>
                          </a:lnTo>
                          <a:lnTo>
                            <a:pt x="4524" y="528"/>
                          </a:lnTo>
                          <a:lnTo>
                            <a:pt x="4524" y="528"/>
                          </a:lnTo>
                          <a:lnTo>
                            <a:pt x="4524" y="528"/>
                          </a:lnTo>
                          <a:lnTo>
                            <a:pt x="4524" y="528"/>
                          </a:lnTo>
                          <a:lnTo>
                            <a:pt x="4524" y="528"/>
                          </a:lnTo>
                          <a:lnTo>
                            <a:pt x="4530" y="528"/>
                          </a:lnTo>
                          <a:lnTo>
                            <a:pt x="4530" y="528"/>
                          </a:lnTo>
                          <a:lnTo>
                            <a:pt x="4530" y="528"/>
                          </a:lnTo>
                          <a:lnTo>
                            <a:pt x="4530" y="528"/>
                          </a:lnTo>
                          <a:lnTo>
                            <a:pt x="4530" y="528"/>
                          </a:lnTo>
                          <a:lnTo>
                            <a:pt x="4530" y="528"/>
                          </a:lnTo>
                          <a:lnTo>
                            <a:pt x="4530" y="528"/>
                          </a:lnTo>
                          <a:lnTo>
                            <a:pt x="4536" y="528"/>
                          </a:lnTo>
                          <a:lnTo>
                            <a:pt x="4536" y="528"/>
                          </a:lnTo>
                          <a:lnTo>
                            <a:pt x="4536" y="528"/>
                          </a:lnTo>
                          <a:lnTo>
                            <a:pt x="4536" y="528"/>
                          </a:lnTo>
                          <a:lnTo>
                            <a:pt x="4536" y="528"/>
                          </a:lnTo>
                          <a:lnTo>
                            <a:pt x="4542" y="528"/>
                          </a:lnTo>
                          <a:lnTo>
                            <a:pt x="4542" y="528"/>
                          </a:lnTo>
                          <a:lnTo>
                            <a:pt x="4542" y="528"/>
                          </a:lnTo>
                          <a:lnTo>
                            <a:pt x="4542" y="528"/>
                          </a:lnTo>
                          <a:lnTo>
                            <a:pt x="4542" y="528"/>
                          </a:lnTo>
                          <a:lnTo>
                            <a:pt x="4542" y="528"/>
                          </a:lnTo>
                          <a:lnTo>
                            <a:pt x="4542" y="528"/>
                          </a:lnTo>
                          <a:lnTo>
                            <a:pt x="4549" y="528"/>
                          </a:lnTo>
                          <a:lnTo>
                            <a:pt x="4549" y="528"/>
                          </a:lnTo>
                          <a:lnTo>
                            <a:pt x="4549" y="528"/>
                          </a:lnTo>
                          <a:lnTo>
                            <a:pt x="4549" y="528"/>
                          </a:lnTo>
                          <a:lnTo>
                            <a:pt x="4549" y="528"/>
                          </a:lnTo>
                          <a:lnTo>
                            <a:pt x="4555" y="528"/>
                          </a:lnTo>
                          <a:lnTo>
                            <a:pt x="4555" y="528"/>
                          </a:lnTo>
                          <a:lnTo>
                            <a:pt x="4555" y="528"/>
                          </a:lnTo>
                          <a:lnTo>
                            <a:pt x="4555" y="528"/>
                          </a:lnTo>
                          <a:lnTo>
                            <a:pt x="4555" y="528"/>
                          </a:lnTo>
                          <a:lnTo>
                            <a:pt x="4555" y="528"/>
                          </a:lnTo>
                          <a:lnTo>
                            <a:pt x="4555" y="528"/>
                          </a:lnTo>
                          <a:lnTo>
                            <a:pt x="4561" y="528"/>
                          </a:lnTo>
                          <a:lnTo>
                            <a:pt x="4561" y="528"/>
                          </a:lnTo>
                          <a:lnTo>
                            <a:pt x="4561" y="528"/>
                          </a:lnTo>
                          <a:lnTo>
                            <a:pt x="4561" y="528"/>
                          </a:lnTo>
                          <a:lnTo>
                            <a:pt x="4561" y="528"/>
                          </a:lnTo>
                          <a:lnTo>
                            <a:pt x="4561" y="528"/>
                          </a:lnTo>
                          <a:lnTo>
                            <a:pt x="4567" y="528"/>
                          </a:lnTo>
                          <a:lnTo>
                            <a:pt x="4567" y="528"/>
                          </a:lnTo>
                          <a:lnTo>
                            <a:pt x="4567" y="528"/>
                          </a:lnTo>
                          <a:lnTo>
                            <a:pt x="4567" y="528"/>
                          </a:lnTo>
                          <a:lnTo>
                            <a:pt x="4567" y="528"/>
                          </a:lnTo>
                          <a:lnTo>
                            <a:pt x="4567" y="528"/>
                          </a:lnTo>
                          <a:lnTo>
                            <a:pt x="4574" y="528"/>
                          </a:lnTo>
                          <a:lnTo>
                            <a:pt x="4574" y="528"/>
                          </a:lnTo>
                          <a:lnTo>
                            <a:pt x="4574" y="528"/>
                          </a:lnTo>
                          <a:lnTo>
                            <a:pt x="4574" y="528"/>
                          </a:lnTo>
                          <a:lnTo>
                            <a:pt x="4574" y="528"/>
                          </a:lnTo>
                          <a:lnTo>
                            <a:pt x="4574" y="528"/>
                          </a:lnTo>
                          <a:lnTo>
                            <a:pt x="4580" y="528"/>
                          </a:lnTo>
                          <a:lnTo>
                            <a:pt x="4580" y="528"/>
                          </a:lnTo>
                          <a:lnTo>
                            <a:pt x="4580" y="528"/>
                          </a:lnTo>
                          <a:lnTo>
                            <a:pt x="4580" y="528"/>
                          </a:lnTo>
                          <a:lnTo>
                            <a:pt x="4580" y="528"/>
                          </a:lnTo>
                          <a:lnTo>
                            <a:pt x="4580" y="528"/>
                          </a:lnTo>
                          <a:lnTo>
                            <a:pt x="4586" y="528"/>
                          </a:lnTo>
                          <a:lnTo>
                            <a:pt x="4586" y="528"/>
                          </a:lnTo>
                          <a:lnTo>
                            <a:pt x="4586" y="528"/>
                          </a:lnTo>
                          <a:lnTo>
                            <a:pt x="4586" y="528"/>
                          </a:lnTo>
                          <a:lnTo>
                            <a:pt x="4586" y="528"/>
                          </a:lnTo>
                          <a:lnTo>
                            <a:pt x="4586" y="528"/>
                          </a:lnTo>
                          <a:lnTo>
                            <a:pt x="4592" y="528"/>
                          </a:lnTo>
                          <a:lnTo>
                            <a:pt x="4592" y="528"/>
                          </a:lnTo>
                          <a:lnTo>
                            <a:pt x="4592" y="528"/>
                          </a:lnTo>
                          <a:lnTo>
                            <a:pt x="4592" y="528"/>
                          </a:lnTo>
                          <a:lnTo>
                            <a:pt x="4592" y="528"/>
                          </a:lnTo>
                          <a:lnTo>
                            <a:pt x="4592" y="528"/>
                          </a:lnTo>
                          <a:lnTo>
                            <a:pt x="4599" y="528"/>
                          </a:lnTo>
                          <a:lnTo>
                            <a:pt x="4599" y="528"/>
                          </a:lnTo>
                          <a:lnTo>
                            <a:pt x="4599" y="528"/>
                          </a:lnTo>
                          <a:lnTo>
                            <a:pt x="4599" y="528"/>
                          </a:lnTo>
                          <a:lnTo>
                            <a:pt x="4599" y="528"/>
                          </a:lnTo>
                          <a:lnTo>
                            <a:pt x="4599" y="528"/>
                          </a:lnTo>
                          <a:lnTo>
                            <a:pt x="4605" y="528"/>
                          </a:lnTo>
                          <a:lnTo>
                            <a:pt x="4605" y="528"/>
                          </a:lnTo>
                          <a:lnTo>
                            <a:pt x="4605" y="528"/>
                          </a:lnTo>
                          <a:lnTo>
                            <a:pt x="4605" y="528"/>
                          </a:lnTo>
                          <a:lnTo>
                            <a:pt x="4605" y="528"/>
                          </a:lnTo>
                          <a:lnTo>
                            <a:pt x="4605" y="528"/>
                          </a:lnTo>
                          <a:lnTo>
                            <a:pt x="4611" y="528"/>
                          </a:lnTo>
                          <a:lnTo>
                            <a:pt x="4611" y="528"/>
                          </a:lnTo>
                          <a:lnTo>
                            <a:pt x="4611" y="528"/>
                          </a:lnTo>
                          <a:lnTo>
                            <a:pt x="4611" y="528"/>
                          </a:lnTo>
                          <a:lnTo>
                            <a:pt x="4611" y="528"/>
                          </a:lnTo>
                          <a:lnTo>
                            <a:pt x="4611" y="528"/>
                          </a:lnTo>
                          <a:lnTo>
                            <a:pt x="4617" y="528"/>
                          </a:lnTo>
                          <a:lnTo>
                            <a:pt x="4617" y="528"/>
                          </a:lnTo>
                          <a:lnTo>
                            <a:pt x="4617" y="528"/>
                          </a:lnTo>
                          <a:lnTo>
                            <a:pt x="4617" y="528"/>
                          </a:lnTo>
                          <a:lnTo>
                            <a:pt x="4617" y="528"/>
                          </a:lnTo>
                          <a:lnTo>
                            <a:pt x="4617" y="528"/>
                          </a:lnTo>
                          <a:lnTo>
                            <a:pt x="4624" y="528"/>
                          </a:lnTo>
                          <a:lnTo>
                            <a:pt x="4624" y="528"/>
                          </a:lnTo>
                          <a:lnTo>
                            <a:pt x="4624" y="528"/>
                          </a:lnTo>
                          <a:lnTo>
                            <a:pt x="4624" y="528"/>
                          </a:lnTo>
                          <a:lnTo>
                            <a:pt x="4624" y="528"/>
                          </a:lnTo>
                          <a:lnTo>
                            <a:pt x="4624" y="528"/>
                          </a:lnTo>
                          <a:lnTo>
                            <a:pt x="4630" y="528"/>
                          </a:lnTo>
                          <a:lnTo>
                            <a:pt x="4630" y="528"/>
                          </a:lnTo>
                          <a:lnTo>
                            <a:pt x="4630" y="528"/>
                          </a:lnTo>
                          <a:lnTo>
                            <a:pt x="4630" y="528"/>
                          </a:lnTo>
                          <a:lnTo>
                            <a:pt x="4630" y="528"/>
                          </a:lnTo>
                          <a:lnTo>
                            <a:pt x="4630" y="528"/>
                          </a:lnTo>
                          <a:lnTo>
                            <a:pt x="4636" y="528"/>
                          </a:lnTo>
                          <a:lnTo>
                            <a:pt x="4636" y="528"/>
                          </a:lnTo>
                          <a:lnTo>
                            <a:pt x="4636" y="528"/>
                          </a:lnTo>
                          <a:lnTo>
                            <a:pt x="4636" y="528"/>
                          </a:lnTo>
                          <a:lnTo>
                            <a:pt x="4636" y="528"/>
                          </a:lnTo>
                          <a:lnTo>
                            <a:pt x="4636" y="528"/>
                          </a:lnTo>
                          <a:lnTo>
                            <a:pt x="4642" y="528"/>
                          </a:lnTo>
                          <a:lnTo>
                            <a:pt x="4642" y="528"/>
                          </a:lnTo>
                          <a:lnTo>
                            <a:pt x="4642" y="528"/>
                          </a:lnTo>
                          <a:lnTo>
                            <a:pt x="4642" y="528"/>
                          </a:lnTo>
                          <a:lnTo>
                            <a:pt x="4642" y="528"/>
                          </a:lnTo>
                          <a:lnTo>
                            <a:pt x="4642" y="528"/>
                          </a:lnTo>
                          <a:lnTo>
                            <a:pt x="4649" y="528"/>
                          </a:lnTo>
                          <a:lnTo>
                            <a:pt x="4649" y="528"/>
                          </a:lnTo>
                          <a:lnTo>
                            <a:pt x="4649" y="528"/>
                          </a:lnTo>
                          <a:lnTo>
                            <a:pt x="4649" y="528"/>
                          </a:lnTo>
                          <a:lnTo>
                            <a:pt x="4649" y="528"/>
                          </a:lnTo>
                          <a:lnTo>
                            <a:pt x="4655" y="528"/>
                          </a:lnTo>
                          <a:lnTo>
                            <a:pt x="4655" y="528"/>
                          </a:lnTo>
                          <a:lnTo>
                            <a:pt x="4655" y="528"/>
                          </a:lnTo>
                          <a:lnTo>
                            <a:pt x="4655" y="528"/>
                          </a:lnTo>
                          <a:lnTo>
                            <a:pt x="4655" y="528"/>
                          </a:lnTo>
                          <a:lnTo>
                            <a:pt x="4655" y="528"/>
                          </a:lnTo>
                          <a:lnTo>
                            <a:pt x="4655" y="528"/>
                          </a:lnTo>
                          <a:lnTo>
                            <a:pt x="4661" y="528"/>
                          </a:lnTo>
                          <a:lnTo>
                            <a:pt x="4661" y="528"/>
                          </a:lnTo>
                          <a:lnTo>
                            <a:pt x="4661" y="528"/>
                          </a:lnTo>
                          <a:lnTo>
                            <a:pt x="4661" y="528"/>
                          </a:lnTo>
                          <a:lnTo>
                            <a:pt x="4661" y="528"/>
                          </a:lnTo>
                          <a:lnTo>
                            <a:pt x="4667" y="528"/>
                          </a:lnTo>
                          <a:lnTo>
                            <a:pt x="4667" y="528"/>
                          </a:lnTo>
                          <a:lnTo>
                            <a:pt x="4667" y="528"/>
                          </a:lnTo>
                          <a:lnTo>
                            <a:pt x="4667" y="528"/>
                          </a:lnTo>
                          <a:lnTo>
                            <a:pt x="4667" y="528"/>
                          </a:lnTo>
                          <a:lnTo>
                            <a:pt x="4667" y="528"/>
                          </a:lnTo>
                          <a:lnTo>
                            <a:pt x="4667" y="528"/>
                          </a:lnTo>
                          <a:lnTo>
                            <a:pt x="4673" y="528"/>
                          </a:lnTo>
                          <a:lnTo>
                            <a:pt x="4673" y="528"/>
                          </a:lnTo>
                          <a:lnTo>
                            <a:pt x="4673" y="528"/>
                          </a:lnTo>
                          <a:lnTo>
                            <a:pt x="4673" y="528"/>
                          </a:lnTo>
                          <a:lnTo>
                            <a:pt x="4673" y="528"/>
                          </a:lnTo>
                          <a:lnTo>
                            <a:pt x="4673" y="528"/>
                          </a:lnTo>
                          <a:lnTo>
                            <a:pt x="4680" y="528"/>
                          </a:lnTo>
                          <a:lnTo>
                            <a:pt x="4680" y="528"/>
                          </a:lnTo>
                          <a:lnTo>
                            <a:pt x="4680" y="528"/>
                          </a:lnTo>
                          <a:lnTo>
                            <a:pt x="4680" y="528"/>
                          </a:lnTo>
                          <a:lnTo>
                            <a:pt x="4680" y="528"/>
                          </a:lnTo>
                          <a:lnTo>
                            <a:pt x="4680" y="528"/>
                          </a:lnTo>
                          <a:lnTo>
                            <a:pt x="4686" y="528"/>
                          </a:lnTo>
                          <a:lnTo>
                            <a:pt x="4686" y="528"/>
                          </a:lnTo>
                          <a:lnTo>
                            <a:pt x="4686" y="528"/>
                          </a:lnTo>
                          <a:lnTo>
                            <a:pt x="4686" y="528"/>
                          </a:lnTo>
                          <a:lnTo>
                            <a:pt x="4686" y="528"/>
                          </a:lnTo>
                          <a:lnTo>
                            <a:pt x="4686" y="528"/>
                          </a:lnTo>
                          <a:lnTo>
                            <a:pt x="4692" y="528"/>
                          </a:lnTo>
                          <a:lnTo>
                            <a:pt x="4692" y="528"/>
                          </a:lnTo>
                          <a:lnTo>
                            <a:pt x="4692" y="528"/>
                          </a:lnTo>
                          <a:lnTo>
                            <a:pt x="4692" y="528"/>
                          </a:lnTo>
                          <a:lnTo>
                            <a:pt x="4692" y="528"/>
                          </a:lnTo>
                          <a:lnTo>
                            <a:pt x="4692" y="528"/>
                          </a:lnTo>
                          <a:lnTo>
                            <a:pt x="4698" y="528"/>
                          </a:lnTo>
                          <a:lnTo>
                            <a:pt x="4698" y="528"/>
                          </a:lnTo>
                          <a:lnTo>
                            <a:pt x="4698" y="528"/>
                          </a:lnTo>
                          <a:lnTo>
                            <a:pt x="4698" y="528"/>
                          </a:lnTo>
                          <a:lnTo>
                            <a:pt x="4698" y="528"/>
                          </a:lnTo>
                          <a:lnTo>
                            <a:pt x="4698" y="528"/>
                          </a:lnTo>
                          <a:lnTo>
                            <a:pt x="4705" y="528"/>
                          </a:lnTo>
                          <a:lnTo>
                            <a:pt x="4705" y="528"/>
                          </a:lnTo>
                          <a:lnTo>
                            <a:pt x="4705" y="528"/>
                          </a:lnTo>
                          <a:lnTo>
                            <a:pt x="4705" y="528"/>
                          </a:lnTo>
                          <a:lnTo>
                            <a:pt x="4705" y="528"/>
                          </a:lnTo>
                          <a:lnTo>
                            <a:pt x="4705" y="528"/>
                          </a:lnTo>
                          <a:lnTo>
                            <a:pt x="4711" y="528"/>
                          </a:lnTo>
                          <a:lnTo>
                            <a:pt x="4711" y="528"/>
                          </a:lnTo>
                          <a:lnTo>
                            <a:pt x="4711" y="528"/>
                          </a:lnTo>
                          <a:lnTo>
                            <a:pt x="4711" y="528"/>
                          </a:lnTo>
                          <a:lnTo>
                            <a:pt x="4711" y="528"/>
                          </a:lnTo>
                          <a:lnTo>
                            <a:pt x="4711" y="528"/>
                          </a:lnTo>
                          <a:lnTo>
                            <a:pt x="4717" y="528"/>
                          </a:lnTo>
                          <a:lnTo>
                            <a:pt x="4717" y="528"/>
                          </a:lnTo>
                          <a:lnTo>
                            <a:pt x="4717" y="528"/>
                          </a:lnTo>
                          <a:lnTo>
                            <a:pt x="4717" y="528"/>
                          </a:lnTo>
                          <a:lnTo>
                            <a:pt x="4717" y="528"/>
                          </a:lnTo>
                          <a:lnTo>
                            <a:pt x="4717" y="528"/>
                          </a:lnTo>
                          <a:lnTo>
                            <a:pt x="4723" y="528"/>
                          </a:lnTo>
                          <a:lnTo>
                            <a:pt x="4723" y="528"/>
                          </a:lnTo>
                          <a:lnTo>
                            <a:pt x="4723" y="528"/>
                          </a:lnTo>
                          <a:lnTo>
                            <a:pt x="4723" y="528"/>
                          </a:lnTo>
                          <a:lnTo>
                            <a:pt x="4723" y="528"/>
                          </a:lnTo>
                          <a:lnTo>
                            <a:pt x="4723" y="528"/>
                          </a:lnTo>
                          <a:lnTo>
                            <a:pt x="4730" y="528"/>
                          </a:lnTo>
                          <a:lnTo>
                            <a:pt x="4730" y="528"/>
                          </a:lnTo>
                          <a:lnTo>
                            <a:pt x="4730" y="528"/>
                          </a:lnTo>
                          <a:lnTo>
                            <a:pt x="4730" y="528"/>
                          </a:lnTo>
                          <a:lnTo>
                            <a:pt x="4730" y="528"/>
                          </a:lnTo>
                          <a:lnTo>
                            <a:pt x="4730" y="528"/>
                          </a:lnTo>
                          <a:lnTo>
                            <a:pt x="4736" y="528"/>
                          </a:lnTo>
                          <a:lnTo>
                            <a:pt x="4736" y="528"/>
                          </a:lnTo>
                          <a:lnTo>
                            <a:pt x="4736" y="528"/>
                          </a:lnTo>
                          <a:lnTo>
                            <a:pt x="4736" y="528"/>
                          </a:lnTo>
                          <a:lnTo>
                            <a:pt x="4736" y="528"/>
                          </a:lnTo>
                          <a:lnTo>
                            <a:pt x="4736" y="528"/>
                          </a:lnTo>
                          <a:lnTo>
                            <a:pt x="4742" y="528"/>
                          </a:lnTo>
                          <a:lnTo>
                            <a:pt x="4742" y="528"/>
                          </a:lnTo>
                          <a:lnTo>
                            <a:pt x="4742" y="528"/>
                          </a:lnTo>
                          <a:lnTo>
                            <a:pt x="4742" y="528"/>
                          </a:lnTo>
                          <a:lnTo>
                            <a:pt x="4742" y="528"/>
                          </a:lnTo>
                          <a:lnTo>
                            <a:pt x="4742" y="528"/>
                          </a:lnTo>
                          <a:lnTo>
                            <a:pt x="4748" y="528"/>
                          </a:lnTo>
                          <a:lnTo>
                            <a:pt x="4748" y="528"/>
                          </a:lnTo>
                          <a:lnTo>
                            <a:pt x="4748" y="528"/>
                          </a:lnTo>
                          <a:lnTo>
                            <a:pt x="4748" y="528"/>
                          </a:lnTo>
                          <a:lnTo>
                            <a:pt x="4748" y="528"/>
                          </a:lnTo>
                          <a:lnTo>
                            <a:pt x="4748" y="528"/>
                          </a:lnTo>
                          <a:lnTo>
                            <a:pt x="4755" y="528"/>
                          </a:lnTo>
                          <a:lnTo>
                            <a:pt x="4755" y="528"/>
                          </a:lnTo>
                          <a:lnTo>
                            <a:pt x="4755" y="528"/>
                          </a:lnTo>
                          <a:lnTo>
                            <a:pt x="4755" y="528"/>
                          </a:lnTo>
                          <a:lnTo>
                            <a:pt x="4755" y="528"/>
                          </a:lnTo>
                          <a:lnTo>
                            <a:pt x="4755" y="528"/>
                          </a:lnTo>
                          <a:lnTo>
                            <a:pt x="4761" y="528"/>
                          </a:lnTo>
                          <a:lnTo>
                            <a:pt x="4761" y="528"/>
                          </a:lnTo>
                          <a:lnTo>
                            <a:pt x="4761" y="528"/>
                          </a:lnTo>
                          <a:lnTo>
                            <a:pt x="4761" y="528"/>
                          </a:lnTo>
                          <a:lnTo>
                            <a:pt x="4761" y="528"/>
                          </a:lnTo>
                          <a:lnTo>
                            <a:pt x="4761" y="528"/>
                          </a:lnTo>
                          <a:lnTo>
                            <a:pt x="4767" y="528"/>
                          </a:lnTo>
                          <a:lnTo>
                            <a:pt x="4767" y="528"/>
                          </a:lnTo>
                          <a:lnTo>
                            <a:pt x="4767" y="528"/>
                          </a:lnTo>
                          <a:lnTo>
                            <a:pt x="4767" y="528"/>
                          </a:lnTo>
                          <a:lnTo>
                            <a:pt x="4767" y="528"/>
                          </a:lnTo>
                          <a:lnTo>
                            <a:pt x="4767" y="528"/>
                          </a:lnTo>
                          <a:lnTo>
                            <a:pt x="4773" y="528"/>
                          </a:lnTo>
                          <a:lnTo>
                            <a:pt x="4773" y="528"/>
                          </a:lnTo>
                          <a:lnTo>
                            <a:pt x="4773" y="528"/>
                          </a:lnTo>
                          <a:lnTo>
                            <a:pt x="4773" y="528"/>
                          </a:lnTo>
                          <a:lnTo>
                            <a:pt x="4773" y="528"/>
                          </a:lnTo>
                          <a:lnTo>
                            <a:pt x="4773" y="528"/>
                          </a:lnTo>
                          <a:lnTo>
                            <a:pt x="4780" y="528"/>
                          </a:lnTo>
                          <a:lnTo>
                            <a:pt x="4780" y="528"/>
                          </a:lnTo>
                          <a:lnTo>
                            <a:pt x="4780" y="528"/>
                          </a:lnTo>
                          <a:lnTo>
                            <a:pt x="4780" y="528"/>
                          </a:lnTo>
                          <a:lnTo>
                            <a:pt x="4780" y="528"/>
                          </a:lnTo>
                          <a:lnTo>
                            <a:pt x="4780" y="528"/>
                          </a:lnTo>
                          <a:lnTo>
                            <a:pt x="4786" y="528"/>
                          </a:lnTo>
                          <a:lnTo>
                            <a:pt x="4786" y="528"/>
                          </a:lnTo>
                          <a:lnTo>
                            <a:pt x="4786" y="528"/>
                          </a:lnTo>
                          <a:lnTo>
                            <a:pt x="4786" y="528"/>
                          </a:lnTo>
                          <a:lnTo>
                            <a:pt x="4786" y="528"/>
                          </a:lnTo>
                          <a:lnTo>
                            <a:pt x="4786" y="528"/>
                          </a:lnTo>
                          <a:lnTo>
                            <a:pt x="4792" y="528"/>
                          </a:lnTo>
                          <a:lnTo>
                            <a:pt x="4792" y="528"/>
                          </a:lnTo>
                          <a:lnTo>
                            <a:pt x="4792" y="528"/>
                          </a:lnTo>
                          <a:lnTo>
                            <a:pt x="4792" y="528"/>
                          </a:lnTo>
                          <a:lnTo>
                            <a:pt x="4792" y="528"/>
                          </a:lnTo>
                          <a:lnTo>
                            <a:pt x="4792" y="528"/>
                          </a:lnTo>
                          <a:lnTo>
                            <a:pt x="4798" y="528"/>
                          </a:lnTo>
                          <a:lnTo>
                            <a:pt x="4798" y="528"/>
                          </a:lnTo>
                          <a:lnTo>
                            <a:pt x="4798" y="528"/>
                          </a:lnTo>
                          <a:lnTo>
                            <a:pt x="4798" y="528"/>
                          </a:lnTo>
                          <a:lnTo>
                            <a:pt x="4798" y="528"/>
                          </a:lnTo>
                          <a:lnTo>
                            <a:pt x="4798" y="528"/>
                          </a:lnTo>
                          <a:lnTo>
                            <a:pt x="4804" y="528"/>
                          </a:lnTo>
                          <a:lnTo>
                            <a:pt x="4804" y="528"/>
                          </a:lnTo>
                          <a:lnTo>
                            <a:pt x="4804" y="528"/>
                          </a:lnTo>
                          <a:lnTo>
                            <a:pt x="4804" y="528"/>
                          </a:lnTo>
                          <a:lnTo>
                            <a:pt x="4804" y="528"/>
                          </a:lnTo>
                          <a:lnTo>
                            <a:pt x="4804" y="528"/>
                          </a:lnTo>
                          <a:lnTo>
                            <a:pt x="4811" y="528"/>
                          </a:lnTo>
                          <a:lnTo>
                            <a:pt x="4811" y="528"/>
                          </a:lnTo>
                          <a:lnTo>
                            <a:pt x="4811" y="528"/>
                          </a:lnTo>
                          <a:lnTo>
                            <a:pt x="4811" y="528"/>
                          </a:lnTo>
                          <a:lnTo>
                            <a:pt x="4811" y="528"/>
                          </a:lnTo>
                          <a:lnTo>
                            <a:pt x="4811" y="528"/>
                          </a:lnTo>
                          <a:lnTo>
                            <a:pt x="4817" y="528"/>
                          </a:lnTo>
                          <a:lnTo>
                            <a:pt x="4817" y="528"/>
                          </a:lnTo>
                          <a:lnTo>
                            <a:pt x="4817" y="528"/>
                          </a:lnTo>
                          <a:lnTo>
                            <a:pt x="4817" y="528"/>
                          </a:lnTo>
                          <a:lnTo>
                            <a:pt x="4817" y="528"/>
                          </a:lnTo>
                          <a:lnTo>
                            <a:pt x="4817" y="528"/>
                          </a:lnTo>
                          <a:lnTo>
                            <a:pt x="4823" y="528"/>
                          </a:lnTo>
                          <a:lnTo>
                            <a:pt x="4823" y="528"/>
                          </a:lnTo>
                          <a:lnTo>
                            <a:pt x="4823" y="528"/>
                          </a:lnTo>
                          <a:lnTo>
                            <a:pt x="4823" y="528"/>
                          </a:lnTo>
                          <a:lnTo>
                            <a:pt x="4823" y="528"/>
                          </a:lnTo>
                          <a:lnTo>
                            <a:pt x="4823" y="528"/>
                          </a:lnTo>
                          <a:lnTo>
                            <a:pt x="4829" y="528"/>
                          </a:lnTo>
                          <a:lnTo>
                            <a:pt x="4829" y="528"/>
                          </a:lnTo>
                          <a:lnTo>
                            <a:pt x="4829" y="528"/>
                          </a:lnTo>
                          <a:lnTo>
                            <a:pt x="4829" y="528"/>
                          </a:lnTo>
                          <a:lnTo>
                            <a:pt x="4829" y="528"/>
                          </a:lnTo>
                          <a:lnTo>
                            <a:pt x="4829" y="528"/>
                          </a:lnTo>
                          <a:lnTo>
                            <a:pt x="4836" y="528"/>
                          </a:lnTo>
                          <a:lnTo>
                            <a:pt x="4836" y="528"/>
                          </a:lnTo>
                          <a:lnTo>
                            <a:pt x="4836" y="528"/>
                          </a:lnTo>
                          <a:lnTo>
                            <a:pt x="4836" y="528"/>
                          </a:lnTo>
                          <a:lnTo>
                            <a:pt x="4836" y="528"/>
                          </a:lnTo>
                          <a:lnTo>
                            <a:pt x="4836" y="528"/>
                          </a:lnTo>
                          <a:lnTo>
                            <a:pt x="4842" y="528"/>
                          </a:lnTo>
                          <a:lnTo>
                            <a:pt x="4842" y="528"/>
                          </a:lnTo>
                          <a:lnTo>
                            <a:pt x="4842" y="528"/>
                          </a:lnTo>
                          <a:lnTo>
                            <a:pt x="4842" y="528"/>
                          </a:lnTo>
                          <a:lnTo>
                            <a:pt x="4842" y="528"/>
                          </a:lnTo>
                          <a:lnTo>
                            <a:pt x="4842" y="528"/>
                          </a:lnTo>
                          <a:lnTo>
                            <a:pt x="4848" y="528"/>
                          </a:lnTo>
                          <a:lnTo>
                            <a:pt x="4848" y="528"/>
                          </a:lnTo>
                          <a:lnTo>
                            <a:pt x="4848" y="528"/>
                          </a:lnTo>
                          <a:lnTo>
                            <a:pt x="4848" y="528"/>
                          </a:lnTo>
                          <a:lnTo>
                            <a:pt x="4848" y="528"/>
                          </a:lnTo>
                          <a:lnTo>
                            <a:pt x="4848" y="528"/>
                          </a:lnTo>
                          <a:lnTo>
                            <a:pt x="4854" y="528"/>
                          </a:lnTo>
                          <a:lnTo>
                            <a:pt x="4854" y="528"/>
                          </a:lnTo>
                          <a:lnTo>
                            <a:pt x="4854" y="528"/>
                          </a:lnTo>
                          <a:lnTo>
                            <a:pt x="4854" y="528"/>
                          </a:lnTo>
                          <a:lnTo>
                            <a:pt x="4854" y="528"/>
                          </a:lnTo>
                          <a:lnTo>
                            <a:pt x="4854" y="528"/>
                          </a:lnTo>
                          <a:lnTo>
                            <a:pt x="4861" y="528"/>
                          </a:lnTo>
                          <a:lnTo>
                            <a:pt x="4861" y="528"/>
                          </a:lnTo>
                          <a:lnTo>
                            <a:pt x="4861" y="528"/>
                          </a:lnTo>
                          <a:lnTo>
                            <a:pt x="4861" y="528"/>
                          </a:lnTo>
                          <a:lnTo>
                            <a:pt x="4861" y="528"/>
                          </a:lnTo>
                          <a:lnTo>
                            <a:pt x="4861" y="528"/>
                          </a:lnTo>
                          <a:lnTo>
                            <a:pt x="4867" y="528"/>
                          </a:lnTo>
                          <a:lnTo>
                            <a:pt x="4867" y="528"/>
                          </a:lnTo>
                          <a:lnTo>
                            <a:pt x="4867" y="528"/>
                          </a:lnTo>
                          <a:lnTo>
                            <a:pt x="4867" y="528"/>
                          </a:lnTo>
                          <a:lnTo>
                            <a:pt x="4867" y="528"/>
                          </a:lnTo>
                          <a:lnTo>
                            <a:pt x="4867" y="528"/>
                          </a:lnTo>
                          <a:lnTo>
                            <a:pt x="4873" y="528"/>
                          </a:lnTo>
                          <a:lnTo>
                            <a:pt x="4873" y="528"/>
                          </a:lnTo>
                          <a:lnTo>
                            <a:pt x="4873" y="528"/>
                          </a:lnTo>
                          <a:lnTo>
                            <a:pt x="4873" y="528"/>
                          </a:lnTo>
                          <a:lnTo>
                            <a:pt x="4873" y="528"/>
                          </a:lnTo>
                          <a:lnTo>
                            <a:pt x="4873" y="528"/>
                          </a:lnTo>
                          <a:lnTo>
                            <a:pt x="4879" y="528"/>
                          </a:lnTo>
                          <a:lnTo>
                            <a:pt x="4879" y="528"/>
                          </a:lnTo>
                          <a:lnTo>
                            <a:pt x="4879" y="528"/>
                          </a:lnTo>
                          <a:lnTo>
                            <a:pt x="4879" y="528"/>
                          </a:lnTo>
                          <a:lnTo>
                            <a:pt x="4879" y="528"/>
                          </a:lnTo>
                          <a:lnTo>
                            <a:pt x="4879" y="528"/>
                          </a:lnTo>
                          <a:lnTo>
                            <a:pt x="4886" y="528"/>
                          </a:lnTo>
                          <a:lnTo>
                            <a:pt x="4886" y="528"/>
                          </a:lnTo>
                          <a:lnTo>
                            <a:pt x="4886" y="528"/>
                          </a:lnTo>
                          <a:lnTo>
                            <a:pt x="4886" y="528"/>
                          </a:lnTo>
                          <a:lnTo>
                            <a:pt x="4886" y="528"/>
                          </a:lnTo>
                          <a:lnTo>
                            <a:pt x="4886" y="528"/>
                          </a:lnTo>
                          <a:lnTo>
                            <a:pt x="4892" y="528"/>
                          </a:lnTo>
                          <a:lnTo>
                            <a:pt x="4892" y="528"/>
                          </a:lnTo>
                          <a:lnTo>
                            <a:pt x="4892" y="528"/>
                          </a:lnTo>
                          <a:lnTo>
                            <a:pt x="4892" y="528"/>
                          </a:lnTo>
                          <a:lnTo>
                            <a:pt x="4892" y="528"/>
                          </a:lnTo>
                          <a:lnTo>
                            <a:pt x="4892" y="528"/>
                          </a:lnTo>
                          <a:lnTo>
                            <a:pt x="4898" y="528"/>
                          </a:lnTo>
                          <a:lnTo>
                            <a:pt x="4898" y="528"/>
                          </a:lnTo>
                          <a:lnTo>
                            <a:pt x="4898" y="528"/>
                          </a:lnTo>
                          <a:lnTo>
                            <a:pt x="4898" y="528"/>
                          </a:lnTo>
                          <a:lnTo>
                            <a:pt x="4898" y="528"/>
                          </a:lnTo>
                          <a:lnTo>
                            <a:pt x="4898" y="528"/>
                          </a:lnTo>
                          <a:lnTo>
                            <a:pt x="4904" y="528"/>
                          </a:lnTo>
                          <a:lnTo>
                            <a:pt x="4904" y="528"/>
                          </a:lnTo>
                          <a:lnTo>
                            <a:pt x="4904" y="528"/>
                          </a:lnTo>
                          <a:lnTo>
                            <a:pt x="4904" y="528"/>
                          </a:lnTo>
                          <a:lnTo>
                            <a:pt x="4904" y="528"/>
                          </a:lnTo>
                          <a:lnTo>
                            <a:pt x="4904" y="528"/>
                          </a:lnTo>
                          <a:lnTo>
                            <a:pt x="4911" y="528"/>
                          </a:lnTo>
                          <a:lnTo>
                            <a:pt x="4911" y="528"/>
                          </a:lnTo>
                          <a:lnTo>
                            <a:pt x="4911" y="528"/>
                          </a:lnTo>
                          <a:lnTo>
                            <a:pt x="4911" y="528"/>
                          </a:lnTo>
                          <a:lnTo>
                            <a:pt x="4911" y="528"/>
                          </a:lnTo>
                          <a:lnTo>
                            <a:pt x="4911" y="528"/>
                          </a:lnTo>
                          <a:lnTo>
                            <a:pt x="4917" y="528"/>
                          </a:lnTo>
                          <a:lnTo>
                            <a:pt x="4917" y="528"/>
                          </a:lnTo>
                          <a:lnTo>
                            <a:pt x="4917" y="528"/>
                          </a:lnTo>
                          <a:lnTo>
                            <a:pt x="4917" y="528"/>
                          </a:lnTo>
                          <a:lnTo>
                            <a:pt x="4917" y="528"/>
                          </a:lnTo>
                          <a:lnTo>
                            <a:pt x="4917" y="528"/>
                          </a:lnTo>
                          <a:lnTo>
                            <a:pt x="4923" y="528"/>
                          </a:lnTo>
                          <a:lnTo>
                            <a:pt x="4923" y="528"/>
                          </a:lnTo>
                          <a:lnTo>
                            <a:pt x="4923" y="528"/>
                          </a:lnTo>
                          <a:lnTo>
                            <a:pt x="4923" y="528"/>
                          </a:lnTo>
                          <a:lnTo>
                            <a:pt x="4923" y="528"/>
                          </a:lnTo>
                          <a:lnTo>
                            <a:pt x="4923" y="528"/>
                          </a:lnTo>
                          <a:lnTo>
                            <a:pt x="4923" y="528"/>
                          </a:lnTo>
                          <a:lnTo>
                            <a:pt x="4929" y="528"/>
                          </a:lnTo>
                          <a:lnTo>
                            <a:pt x="4929" y="528"/>
                          </a:lnTo>
                          <a:lnTo>
                            <a:pt x="4929" y="528"/>
                          </a:lnTo>
                          <a:lnTo>
                            <a:pt x="4929" y="528"/>
                          </a:lnTo>
                          <a:lnTo>
                            <a:pt x="4929" y="528"/>
                          </a:lnTo>
                          <a:lnTo>
                            <a:pt x="4936" y="528"/>
                          </a:lnTo>
                          <a:lnTo>
                            <a:pt x="4936" y="528"/>
                          </a:lnTo>
                          <a:lnTo>
                            <a:pt x="4936" y="528"/>
                          </a:lnTo>
                          <a:lnTo>
                            <a:pt x="4936" y="528"/>
                          </a:lnTo>
                          <a:lnTo>
                            <a:pt x="4936" y="528"/>
                          </a:lnTo>
                          <a:lnTo>
                            <a:pt x="4936" y="528"/>
                          </a:lnTo>
                          <a:lnTo>
                            <a:pt x="4936" y="528"/>
                          </a:lnTo>
                          <a:lnTo>
                            <a:pt x="4942" y="528"/>
                          </a:lnTo>
                          <a:lnTo>
                            <a:pt x="4942" y="528"/>
                          </a:lnTo>
                          <a:lnTo>
                            <a:pt x="4942" y="528"/>
                          </a:lnTo>
                          <a:lnTo>
                            <a:pt x="4942" y="528"/>
                          </a:lnTo>
                          <a:lnTo>
                            <a:pt x="4942" y="528"/>
                          </a:lnTo>
                          <a:lnTo>
                            <a:pt x="4948" y="528"/>
                          </a:lnTo>
                          <a:lnTo>
                            <a:pt x="4948" y="528"/>
                          </a:lnTo>
                          <a:lnTo>
                            <a:pt x="4948" y="528"/>
                          </a:lnTo>
                          <a:lnTo>
                            <a:pt x="4948" y="528"/>
                          </a:lnTo>
                          <a:lnTo>
                            <a:pt x="4948" y="528"/>
                          </a:lnTo>
                          <a:lnTo>
                            <a:pt x="4948" y="528"/>
                          </a:lnTo>
                          <a:lnTo>
                            <a:pt x="4948" y="528"/>
                          </a:lnTo>
                          <a:lnTo>
                            <a:pt x="4954" y="528"/>
                          </a:lnTo>
                          <a:lnTo>
                            <a:pt x="4954" y="528"/>
                          </a:lnTo>
                          <a:lnTo>
                            <a:pt x="4954" y="528"/>
                          </a:lnTo>
                          <a:lnTo>
                            <a:pt x="4954" y="528"/>
                          </a:lnTo>
                          <a:lnTo>
                            <a:pt x="4954" y="528"/>
                          </a:lnTo>
                          <a:lnTo>
                            <a:pt x="4960" y="528"/>
                          </a:lnTo>
                          <a:lnTo>
                            <a:pt x="4960" y="528"/>
                          </a:lnTo>
                          <a:lnTo>
                            <a:pt x="4960" y="528"/>
                          </a:lnTo>
                          <a:lnTo>
                            <a:pt x="4960" y="528"/>
                          </a:lnTo>
                          <a:lnTo>
                            <a:pt x="4960" y="528"/>
                          </a:lnTo>
                          <a:lnTo>
                            <a:pt x="4960" y="528"/>
                          </a:lnTo>
                          <a:lnTo>
                            <a:pt x="4960" y="528"/>
                          </a:lnTo>
                          <a:lnTo>
                            <a:pt x="4967" y="528"/>
                          </a:lnTo>
                          <a:lnTo>
                            <a:pt x="4967" y="528"/>
                          </a:lnTo>
                          <a:lnTo>
                            <a:pt x="4967" y="528"/>
                          </a:lnTo>
                          <a:lnTo>
                            <a:pt x="4967" y="528"/>
                          </a:lnTo>
                          <a:lnTo>
                            <a:pt x="4967" y="528"/>
                          </a:lnTo>
                          <a:lnTo>
                            <a:pt x="4973" y="528"/>
                          </a:lnTo>
                          <a:lnTo>
                            <a:pt x="4973" y="528"/>
                          </a:lnTo>
                          <a:lnTo>
                            <a:pt x="4973" y="528"/>
                          </a:lnTo>
                          <a:lnTo>
                            <a:pt x="4973" y="528"/>
                          </a:lnTo>
                          <a:lnTo>
                            <a:pt x="4973" y="528"/>
                          </a:lnTo>
                          <a:lnTo>
                            <a:pt x="4973" y="528"/>
                          </a:lnTo>
                          <a:lnTo>
                            <a:pt x="4979" y="528"/>
                          </a:lnTo>
                          <a:lnTo>
                            <a:pt x="4979" y="528"/>
                          </a:lnTo>
                          <a:lnTo>
                            <a:pt x="4979" y="528"/>
                          </a:lnTo>
                          <a:lnTo>
                            <a:pt x="4979" y="528"/>
                          </a:lnTo>
                          <a:lnTo>
                            <a:pt x="4979" y="528"/>
                          </a:lnTo>
                          <a:lnTo>
                            <a:pt x="4979" y="528"/>
                          </a:lnTo>
                          <a:lnTo>
                            <a:pt x="4985" y="528"/>
                          </a:lnTo>
                          <a:lnTo>
                            <a:pt x="4985" y="528"/>
                          </a:lnTo>
                          <a:lnTo>
                            <a:pt x="4985" y="528"/>
                          </a:lnTo>
                          <a:lnTo>
                            <a:pt x="4985" y="528"/>
                          </a:lnTo>
                          <a:lnTo>
                            <a:pt x="4985" y="528"/>
                          </a:lnTo>
                          <a:lnTo>
                            <a:pt x="4985" y="528"/>
                          </a:lnTo>
                          <a:lnTo>
                            <a:pt x="4992" y="528"/>
                          </a:lnTo>
                          <a:lnTo>
                            <a:pt x="4992" y="528"/>
                          </a:lnTo>
                          <a:lnTo>
                            <a:pt x="4992" y="528"/>
                          </a:lnTo>
                          <a:lnTo>
                            <a:pt x="4992" y="528"/>
                          </a:lnTo>
                          <a:lnTo>
                            <a:pt x="4992" y="528"/>
                          </a:lnTo>
                          <a:lnTo>
                            <a:pt x="4992" y="528"/>
                          </a:lnTo>
                          <a:lnTo>
                            <a:pt x="4998" y="528"/>
                          </a:lnTo>
                          <a:lnTo>
                            <a:pt x="4998" y="528"/>
                          </a:lnTo>
                          <a:lnTo>
                            <a:pt x="4998" y="528"/>
                          </a:lnTo>
                          <a:lnTo>
                            <a:pt x="4998" y="528"/>
                          </a:lnTo>
                          <a:lnTo>
                            <a:pt x="4998" y="528"/>
                          </a:lnTo>
                          <a:lnTo>
                            <a:pt x="4998" y="528"/>
                          </a:lnTo>
                          <a:lnTo>
                            <a:pt x="5004" y="528"/>
                          </a:lnTo>
                          <a:lnTo>
                            <a:pt x="5004" y="528"/>
                          </a:lnTo>
                          <a:lnTo>
                            <a:pt x="5004" y="528"/>
                          </a:lnTo>
                          <a:lnTo>
                            <a:pt x="5004" y="528"/>
                          </a:lnTo>
                          <a:lnTo>
                            <a:pt x="5004" y="528"/>
                          </a:lnTo>
                          <a:lnTo>
                            <a:pt x="5004" y="528"/>
                          </a:lnTo>
                          <a:lnTo>
                            <a:pt x="5010" y="528"/>
                          </a:lnTo>
                          <a:lnTo>
                            <a:pt x="5010" y="528"/>
                          </a:lnTo>
                          <a:lnTo>
                            <a:pt x="5010" y="528"/>
                          </a:lnTo>
                          <a:lnTo>
                            <a:pt x="5010" y="528"/>
                          </a:lnTo>
                          <a:lnTo>
                            <a:pt x="5010" y="528"/>
                          </a:lnTo>
                          <a:lnTo>
                            <a:pt x="5010" y="528"/>
                          </a:lnTo>
                          <a:lnTo>
                            <a:pt x="5017" y="528"/>
                          </a:lnTo>
                          <a:lnTo>
                            <a:pt x="5017" y="528"/>
                          </a:lnTo>
                          <a:lnTo>
                            <a:pt x="5017" y="528"/>
                          </a:lnTo>
                          <a:lnTo>
                            <a:pt x="5017" y="528"/>
                          </a:lnTo>
                          <a:lnTo>
                            <a:pt x="5017" y="528"/>
                          </a:lnTo>
                          <a:lnTo>
                            <a:pt x="5017" y="528"/>
                          </a:lnTo>
                          <a:lnTo>
                            <a:pt x="5017" y="528"/>
                          </a:lnTo>
                          <a:lnTo>
                            <a:pt x="5023" y="528"/>
                          </a:lnTo>
                          <a:lnTo>
                            <a:pt x="5023" y="528"/>
                          </a:lnTo>
                          <a:lnTo>
                            <a:pt x="5023" y="528"/>
                          </a:lnTo>
                          <a:lnTo>
                            <a:pt x="5023" y="528"/>
                          </a:lnTo>
                          <a:lnTo>
                            <a:pt x="5023" y="528"/>
                          </a:lnTo>
                          <a:lnTo>
                            <a:pt x="5023" y="528"/>
                          </a:lnTo>
                          <a:lnTo>
                            <a:pt x="5029" y="528"/>
                          </a:lnTo>
                          <a:lnTo>
                            <a:pt x="5029" y="528"/>
                          </a:lnTo>
                          <a:lnTo>
                            <a:pt x="5029" y="528"/>
                          </a:lnTo>
                          <a:lnTo>
                            <a:pt x="5029" y="528"/>
                          </a:lnTo>
                          <a:lnTo>
                            <a:pt x="5029" y="528"/>
                          </a:lnTo>
                          <a:lnTo>
                            <a:pt x="5029" y="528"/>
                          </a:lnTo>
                          <a:lnTo>
                            <a:pt x="5035" y="528"/>
                          </a:lnTo>
                          <a:lnTo>
                            <a:pt x="5035" y="528"/>
                          </a:lnTo>
                          <a:lnTo>
                            <a:pt x="5035" y="528"/>
                          </a:lnTo>
                          <a:lnTo>
                            <a:pt x="5035" y="528"/>
                          </a:lnTo>
                          <a:lnTo>
                            <a:pt x="5035" y="528"/>
                          </a:lnTo>
                          <a:lnTo>
                            <a:pt x="5042" y="528"/>
                          </a:lnTo>
                          <a:lnTo>
                            <a:pt x="5042" y="528"/>
                          </a:lnTo>
                          <a:lnTo>
                            <a:pt x="5042" y="528"/>
                          </a:lnTo>
                          <a:lnTo>
                            <a:pt x="5042" y="528"/>
                          </a:lnTo>
                          <a:lnTo>
                            <a:pt x="5042" y="528"/>
                          </a:lnTo>
                          <a:lnTo>
                            <a:pt x="5042" y="528"/>
                          </a:lnTo>
                          <a:lnTo>
                            <a:pt x="5048" y="528"/>
                          </a:lnTo>
                          <a:lnTo>
                            <a:pt x="5048" y="528"/>
                          </a:lnTo>
                          <a:lnTo>
                            <a:pt x="5048" y="528"/>
                          </a:lnTo>
                          <a:lnTo>
                            <a:pt x="5048" y="528"/>
                          </a:lnTo>
                          <a:lnTo>
                            <a:pt x="5048" y="528"/>
                          </a:lnTo>
                          <a:lnTo>
                            <a:pt x="5048" y="528"/>
                          </a:lnTo>
                          <a:lnTo>
                            <a:pt x="5048" y="528"/>
                          </a:lnTo>
                          <a:lnTo>
                            <a:pt x="5054" y="528"/>
                          </a:lnTo>
                          <a:lnTo>
                            <a:pt x="5054" y="528"/>
                          </a:lnTo>
                          <a:lnTo>
                            <a:pt x="5054" y="528"/>
                          </a:lnTo>
                          <a:lnTo>
                            <a:pt x="5054" y="528"/>
                          </a:lnTo>
                          <a:lnTo>
                            <a:pt x="5054" y="528"/>
                          </a:lnTo>
                          <a:lnTo>
                            <a:pt x="5060" y="528"/>
                          </a:lnTo>
                          <a:lnTo>
                            <a:pt x="5060" y="528"/>
                          </a:lnTo>
                          <a:lnTo>
                            <a:pt x="5060" y="528"/>
                          </a:lnTo>
                          <a:lnTo>
                            <a:pt x="5060" y="528"/>
                          </a:lnTo>
                          <a:lnTo>
                            <a:pt x="5060" y="528"/>
                          </a:lnTo>
                          <a:lnTo>
                            <a:pt x="5060" y="528"/>
                          </a:lnTo>
                          <a:lnTo>
                            <a:pt x="5060" y="528"/>
                          </a:lnTo>
                          <a:lnTo>
                            <a:pt x="5067" y="528"/>
                          </a:lnTo>
                          <a:lnTo>
                            <a:pt x="5067" y="528"/>
                          </a:lnTo>
                          <a:lnTo>
                            <a:pt x="5067" y="528"/>
                          </a:lnTo>
                          <a:lnTo>
                            <a:pt x="5067" y="528"/>
                          </a:lnTo>
                          <a:lnTo>
                            <a:pt x="5067" y="528"/>
                          </a:lnTo>
                          <a:lnTo>
                            <a:pt x="5067" y="528"/>
                          </a:lnTo>
                          <a:lnTo>
                            <a:pt x="5073" y="528"/>
                          </a:lnTo>
                          <a:lnTo>
                            <a:pt x="5073" y="528"/>
                          </a:lnTo>
                          <a:lnTo>
                            <a:pt x="5073" y="528"/>
                          </a:lnTo>
                          <a:lnTo>
                            <a:pt x="5073" y="528"/>
                          </a:lnTo>
                          <a:lnTo>
                            <a:pt x="5073" y="528"/>
                          </a:lnTo>
                          <a:lnTo>
                            <a:pt x="5073" y="528"/>
                          </a:lnTo>
                          <a:lnTo>
                            <a:pt x="5079" y="528"/>
                          </a:lnTo>
                          <a:lnTo>
                            <a:pt x="5079" y="528"/>
                          </a:lnTo>
                          <a:lnTo>
                            <a:pt x="5079" y="528"/>
                          </a:lnTo>
                          <a:lnTo>
                            <a:pt x="5079" y="528"/>
                          </a:lnTo>
                          <a:lnTo>
                            <a:pt x="5079" y="528"/>
                          </a:lnTo>
                          <a:lnTo>
                            <a:pt x="5079" y="528"/>
                          </a:lnTo>
                          <a:lnTo>
                            <a:pt x="5085" y="528"/>
                          </a:lnTo>
                          <a:lnTo>
                            <a:pt x="5085" y="528"/>
                          </a:lnTo>
                          <a:lnTo>
                            <a:pt x="5085" y="528"/>
                          </a:lnTo>
                          <a:lnTo>
                            <a:pt x="5085" y="528"/>
                          </a:lnTo>
                          <a:lnTo>
                            <a:pt x="5085" y="528"/>
                          </a:lnTo>
                          <a:lnTo>
                            <a:pt x="5085" y="528"/>
                          </a:lnTo>
                          <a:lnTo>
                            <a:pt x="5092" y="528"/>
                          </a:lnTo>
                          <a:lnTo>
                            <a:pt x="5092" y="528"/>
                          </a:lnTo>
                          <a:lnTo>
                            <a:pt x="5092" y="528"/>
                          </a:lnTo>
                          <a:lnTo>
                            <a:pt x="5092" y="528"/>
                          </a:lnTo>
                          <a:lnTo>
                            <a:pt x="5092" y="528"/>
                          </a:lnTo>
                          <a:lnTo>
                            <a:pt x="5092" y="528"/>
                          </a:lnTo>
                          <a:lnTo>
                            <a:pt x="5098" y="528"/>
                          </a:lnTo>
                          <a:lnTo>
                            <a:pt x="5098" y="528"/>
                          </a:lnTo>
                          <a:lnTo>
                            <a:pt x="5098" y="528"/>
                          </a:lnTo>
                          <a:lnTo>
                            <a:pt x="5098" y="528"/>
                          </a:lnTo>
                          <a:lnTo>
                            <a:pt x="5098" y="528"/>
                          </a:lnTo>
                          <a:lnTo>
                            <a:pt x="5098" y="528"/>
                          </a:lnTo>
                          <a:lnTo>
                            <a:pt x="5104" y="528"/>
                          </a:lnTo>
                          <a:lnTo>
                            <a:pt x="5104" y="528"/>
                          </a:lnTo>
                          <a:lnTo>
                            <a:pt x="5104" y="528"/>
                          </a:lnTo>
                          <a:lnTo>
                            <a:pt x="5104" y="528"/>
                          </a:lnTo>
                          <a:lnTo>
                            <a:pt x="5104" y="528"/>
                          </a:lnTo>
                          <a:lnTo>
                            <a:pt x="5104" y="528"/>
                          </a:lnTo>
                          <a:lnTo>
                            <a:pt x="5110" y="528"/>
                          </a:lnTo>
                          <a:lnTo>
                            <a:pt x="5110" y="528"/>
                          </a:lnTo>
                          <a:lnTo>
                            <a:pt x="5110" y="528"/>
                          </a:lnTo>
                          <a:lnTo>
                            <a:pt x="5110" y="528"/>
                          </a:lnTo>
                          <a:lnTo>
                            <a:pt x="5110" y="528"/>
                          </a:lnTo>
                          <a:lnTo>
                            <a:pt x="5110" y="528"/>
                          </a:lnTo>
                          <a:lnTo>
                            <a:pt x="5116" y="528"/>
                          </a:lnTo>
                          <a:lnTo>
                            <a:pt x="5116" y="528"/>
                          </a:lnTo>
                          <a:lnTo>
                            <a:pt x="5116" y="528"/>
                          </a:lnTo>
                          <a:lnTo>
                            <a:pt x="5116" y="528"/>
                          </a:lnTo>
                          <a:lnTo>
                            <a:pt x="5116" y="528"/>
                          </a:lnTo>
                          <a:lnTo>
                            <a:pt x="5116" y="528"/>
                          </a:lnTo>
                          <a:lnTo>
                            <a:pt x="5123" y="528"/>
                          </a:lnTo>
                          <a:lnTo>
                            <a:pt x="5123" y="528"/>
                          </a:lnTo>
                          <a:lnTo>
                            <a:pt x="5123" y="528"/>
                          </a:lnTo>
                          <a:lnTo>
                            <a:pt x="5123" y="528"/>
                          </a:lnTo>
                          <a:lnTo>
                            <a:pt x="5123" y="528"/>
                          </a:lnTo>
                          <a:lnTo>
                            <a:pt x="5123" y="528"/>
                          </a:lnTo>
                          <a:lnTo>
                            <a:pt x="5129" y="528"/>
                          </a:lnTo>
                          <a:lnTo>
                            <a:pt x="5129" y="528"/>
                          </a:lnTo>
                          <a:lnTo>
                            <a:pt x="5129" y="528"/>
                          </a:lnTo>
                          <a:lnTo>
                            <a:pt x="5129" y="528"/>
                          </a:lnTo>
                          <a:lnTo>
                            <a:pt x="5129" y="528"/>
                          </a:lnTo>
                          <a:lnTo>
                            <a:pt x="5129" y="528"/>
                          </a:lnTo>
                          <a:lnTo>
                            <a:pt x="5135" y="528"/>
                          </a:lnTo>
                          <a:lnTo>
                            <a:pt x="5135" y="528"/>
                          </a:lnTo>
                          <a:lnTo>
                            <a:pt x="5135" y="528"/>
                          </a:lnTo>
                          <a:lnTo>
                            <a:pt x="5135" y="528"/>
                          </a:lnTo>
                          <a:lnTo>
                            <a:pt x="5135" y="528"/>
                          </a:lnTo>
                          <a:lnTo>
                            <a:pt x="5135" y="528"/>
                          </a:lnTo>
                          <a:lnTo>
                            <a:pt x="5141" y="528"/>
                          </a:lnTo>
                          <a:lnTo>
                            <a:pt x="5141" y="528"/>
                          </a:lnTo>
                          <a:lnTo>
                            <a:pt x="5141" y="528"/>
                          </a:lnTo>
                          <a:lnTo>
                            <a:pt x="5141" y="528"/>
                          </a:lnTo>
                          <a:lnTo>
                            <a:pt x="5141" y="528"/>
                          </a:lnTo>
                          <a:lnTo>
                            <a:pt x="5141" y="528"/>
                          </a:lnTo>
                          <a:lnTo>
                            <a:pt x="5148" y="528"/>
                          </a:lnTo>
                          <a:lnTo>
                            <a:pt x="5148" y="528"/>
                          </a:lnTo>
                          <a:lnTo>
                            <a:pt x="5148" y="528"/>
                          </a:lnTo>
                          <a:lnTo>
                            <a:pt x="5148" y="528"/>
                          </a:lnTo>
                          <a:lnTo>
                            <a:pt x="5148" y="528"/>
                          </a:lnTo>
                          <a:lnTo>
                            <a:pt x="5148" y="528"/>
                          </a:lnTo>
                          <a:lnTo>
                            <a:pt x="5154" y="528"/>
                          </a:lnTo>
                          <a:lnTo>
                            <a:pt x="5154" y="528"/>
                          </a:lnTo>
                          <a:lnTo>
                            <a:pt x="5154" y="528"/>
                          </a:lnTo>
                          <a:lnTo>
                            <a:pt x="5154" y="528"/>
                          </a:lnTo>
                          <a:lnTo>
                            <a:pt x="5154" y="528"/>
                          </a:lnTo>
                          <a:lnTo>
                            <a:pt x="5154" y="528"/>
                          </a:lnTo>
                          <a:lnTo>
                            <a:pt x="5160" y="528"/>
                          </a:lnTo>
                          <a:lnTo>
                            <a:pt x="5160" y="528"/>
                          </a:lnTo>
                          <a:lnTo>
                            <a:pt x="5160" y="528"/>
                          </a:lnTo>
                          <a:lnTo>
                            <a:pt x="5160" y="528"/>
                          </a:lnTo>
                          <a:lnTo>
                            <a:pt x="5160" y="528"/>
                          </a:lnTo>
                          <a:lnTo>
                            <a:pt x="5160" y="528"/>
                          </a:lnTo>
                          <a:lnTo>
                            <a:pt x="5166" y="528"/>
                          </a:lnTo>
                          <a:lnTo>
                            <a:pt x="5166" y="528"/>
                          </a:lnTo>
                          <a:lnTo>
                            <a:pt x="5166" y="528"/>
                          </a:lnTo>
                          <a:lnTo>
                            <a:pt x="5166" y="528"/>
                          </a:lnTo>
                          <a:lnTo>
                            <a:pt x="5166" y="528"/>
                          </a:lnTo>
                          <a:lnTo>
                            <a:pt x="5166" y="528"/>
                          </a:lnTo>
                          <a:lnTo>
                            <a:pt x="5173" y="528"/>
                          </a:lnTo>
                          <a:lnTo>
                            <a:pt x="5173" y="528"/>
                          </a:lnTo>
                          <a:lnTo>
                            <a:pt x="5173" y="528"/>
                          </a:lnTo>
                          <a:lnTo>
                            <a:pt x="5173" y="528"/>
                          </a:lnTo>
                          <a:lnTo>
                            <a:pt x="5173" y="528"/>
                          </a:lnTo>
                          <a:lnTo>
                            <a:pt x="5173" y="528"/>
                          </a:lnTo>
                          <a:lnTo>
                            <a:pt x="5179" y="528"/>
                          </a:lnTo>
                          <a:lnTo>
                            <a:pt x="5179" y="528"/>
                          </a:lnTo>
                          <a:lnTo>
                            <a:pt x="5179" y="528"/>
                          </a:lnTo>
                          <a:lnTo>
                            <a:pt x="5179" y="528"/>
                          </a:lnTo>
                          <a:lnTo>
                            <a:pt x="5179" y="528"/>
                          </a:lnTo>
                          <a:lnTo>
                            <a:pt x="5179" y="528"/>
                          </a:lnTo>
                          <a:lnTo>
                            <a:pt x="5185" y="528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" name="Rectangle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0" y="2060"/>
                      <a:ext cx="306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DISP_X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9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299" y="1436"/>
                      <a:ext cx="5185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81" y="0"/>
                        </a:cxn>
                        <a:cxn ang="0">
                          <a:pos x="162" y="0"/>
                        </a:cxn>
                        <a:cxn ang="0">
                          <a:pos x="243" y="0"/>
                        </a:cxn>
                        <a:cxn ang="0">
                          <a:pos x="324" y="0"/>
                        </a:cxn>
                        <a:cxn ang="0">
                          <a:pos x="405" y="0"/>
                        </a:cxn>
                        <a:cxn ang="0">
                          <a:pos x="487" y="0"/>
                        </a:cxn>
                        <a:cxn ang="0">
                          <a:pos x="568" y="0"/>
                        </a:cxn>
                        <a:cxn ang="0">
                          <a:pos x="649" y="0"/>
                        </a:cxn>
                        <a:cxn ang="0">
                          <a:pos x="736" y="0"/>
                        </a:cxn>
                        <a:cxn ang="0">
                          <a:pos x="817" y="0"/>
                        </a:cxn>
                        <a:cxn ang="0">
                          <a:pos x="898" y="0"/>
                        </a:cxn>
                        <a:cxn ang="0">
                          <a:pos x="980" y="0"/>
                        </a:cxn>
                        <a:cxn ang="0">
                          <a:pos x="1061" y="0"/>
                        </a:cxn>
                        <a:cxn ang="0">
                          <a:pos x="1142" y="0"/>
                        </a:cxn>
                        <a:cxn ang="0">
                          <a:pos x="1223" y="0"/>
                        </a:cxn>
                        <a:cxn ang="0">
                          <a:pos x="1304" y="0"/>
                        </a:cxn>
                        <a:cxn ang="0">
                          <a:pos x="1391" y="0"/>
                        </a:cxn>
                        <a:cxn ang="0">
                          <a:pos x="1472" y="0"/>
                        </a:cxn>
                        <a:cxn ang="0">
                          <a:pos x="1554" y="0"/>
                        </a:cxn>
                        <a:cxn ang="0">
                          <a:pos x="1635" y="0"/>
                        </a:cxn>
                        <a:cxn ang="0">
                          <a:pos x="1716" y="0"/>
                        </a:cxn>
                        <a:cxn ang="0">
                          <a:pos x="1797" y="0"/>
                        </a:cxn>
                        <a:cxn ang="0">
                          <a:pos x="1878" y="0"/>
                        </a:cxn>
                        <a:cxn ang="0">
                          <a:pos x="1965" y="0"/>
                        </a:cxn>
                        <a:cxn ang="0">
                          <a:pos x="2047" y="0"/>
                        </a:cxn>
                        <a:cxn ang="0">
                          <a:pos x="2128" y="0"/>
                        </a:cxn>
                        <a:cxn ang="0">
                          <a:pos x="2209" y="0"/>
                        </a:cxn>
                        <a:cxn ang="0">
                          <a:pos x="2290" y="0"/>
                        </a:cxn>
                        <a:cxn ang="0">
                          <a:pos x="2371" y="0"/>
                        </a:cxn>
                        <a:cxn ang="0">
                          <a:pos x="2452" y="0"/>
                        </a:cxn>
                        <a:cxn ang="0">
                          <a:pos x="2539" y="0"/>
                        </a:cxn>
                        <a:cxn ang="0">
                          <a:pos x="2621" y="0"/>
                        </a:cxn>
                        <a:cxn ang="0">
                          <a:pos x="2702" y="0"/>
                        </a:cxn>
                        <a:cxn ang="0">
                          <a:pos x="2783" y="0"/>
                        </a:cxn>
                        <a:cxn ang="0">
                          <a:pos x="2864" y="0"/>
                        </a:cxn>
                        <a:cxn ang="0">
                          <a:pos x="2945" y="0"/>
                        </a:cxn>
                        <a:cxn ang="0">
                          <a:pos x="3026" y="0"/>
                        </a:cxn>
                        <a:cxn ang="0">
                          <a:pos x="3107" y="0"/>
                        </a:cxn>
                        <a:cxn ang="0">
                          <a:pos x="3195" y="0"/>
                        </a:cxn>
                        <a:cxn ang="0">
                          <a:pos x="3276" y="0"/>
                        </a:cxn>
                        <a:cxn ang="0">
                          <a:pos x="3357" y="0"/>
                        </a:cxn>
                        <a:cxn ang="0">
                          <a:pos x="3438" y="0"/>
                        </a:cxn>
                        <a:cxn ang="0">
                          <a:pos x="3519" y="0"/>
                        </a:cxn>
                        <a:cxn ang="0">
                          <a:pos x="3600" y="0"/>
                        </a:cxn>
                        <a:cxn ang="0">
                          <a:pos x="3681" y="0"/>
                        </a:cxn>
                        <a:cxn ang="0">
                          <a:pos x="3769" y="0"/>
                        </a:cxn>
                        <a:cxn ang="0">
                          <a:pos x="3850" y="0"/>
                        </a:cxn>
                        <a:cxn ang="0">
                          <a:pos x="3931" y="0"/>
                        </a:cxn>
                        <a:cxn ang="0">
                          <a:pos x="4012" y="0"/>
                        </a:cxn>
                        <a:cxn ang="0">
                          <a:pos x="4093" y="0"/>
                        </a:cxn>
                        <a:cxn ang="0">
                          <a:pos x="4174" y="0"/>
                        </a:cxn>
                        <a:cxn ang="0">
                          <a:pos x="4255" y="0"/>
                        </a:cxn>
                        <a:cxn ang="0">
                          <a:pos x="4337" y="0"/>
                        </a:cxn>
                        <a:cxn ang="0">
                          <a:pos x="4424" y="0"/>
                        </a:cxn>
                        <a:cxn ang="0">
                          <a:pos x="4505" y="0"/>
                        </a:cxn>
                        <a:cxn ang="0">
                          <a:pos x="4586" y="0"/>
                        </a:cxn>
                        <a:cxn ang="0">
                          <a:pos x="4667" y="0"/>
                        </a:cxn>
                        <a:cxn ang="0">
                          <a:pos x="4748" y="0"/>
                        </a:cxn>
                        <a:cxn ang="0">
                          <a:pos x="4829" y="0"/>
                        </a:cxn>
                        <a:cxn ang="0">
                          <a:pos x="4911" y="0"/>
                        </a:cxn>
                        <a:cxn ang="0">
                          <a:pos x="4998" y="0"/>
                        </a:cxn>
                        <a:cxn ang="0">
                          <a:pos x="5079" y="0"/>
                        </a:cxn>
                        <a:cxn ang="0">
                          <a:pos x="5160" y="0"/>
                        </a:cxn>
                      </a:cxnLst>
                      <a:rect l="0" t="0" r="r" b="b"/>
                      <a:pathLst>
                        <a:path w="5185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6" y="0"/>
                          </a:lnTo>
                          <a:lnTo>
                            <a:pt x="6" y="0"/>
                          </a:lnTo>
                          <a:lnTo>
                            <a:pt x="6" y="0"/>
                          </a:lnTo>
                          <a:lnTo>
                            <a:pt x="6" y="0"/>
                          </a:lnTo>
                          <a:lnTo>
                            <a:pt x="6" y="0"/>
                          </a:lnTo>
                          <a:lnTo>
                            <a:pt x="6" y="0"/>
                          </a:lnTo>
                          <a:lnTo>
                            <a:pt x="12" y="0"/>
                          </a:lnTo>
                          <a:lnTo>
                            <a:pt x="12" y="0"/>
                          </a:lnTo>
                          <a:lnTo>
                            <a:pt x="12" y="0"/>
                          </a:lnTo>
                          <a:lnTo>
                            <a:pt x="12" y="0"/>
                          </a:lnTo>
                          <a:lnTo>
                            <a:pt x="12" y="0"/>
                          </a:lnTo>
                          <a:lnTo>
                            <a:pt x="12" y="0"/>
                          </a:lnTo>
                          <a:lnTo>
                            <a:pt x="19" y="0"/>
                          </a:lnTo>
                          <a:lnTo>
                            <a:pt x="19" y="0"/>
                          </a:lnTo>
                          <a:lnTo>
                            <a:pt x="19" y="0"/>
                          </a:lnTo>
                          <a:lnTo>
                            <a:pt x="19" y="0"/>
                          </a:lnTo>
                          <a:lnTo>
                            <a:pt x="19" y="0"/>
                          </a:lnTo>
                          <a:lnTo>
                            <a:pt x="19" y="0"/>
                          </a:lnTo>
                          <a:lnTo>
                            <a:pt x="25" y="0"/>
                          </a:lnTo>
                          <a:lnTo>
                            <a:pt x="25" y="0"/>
                          </a:lnTo>
                          <a:lnTo>
                            <a:pt x="25" y="0"/>
                          </a:lnTo>
                          <a:lnTo>
                            <a:pt x="25" y="0"/>
                          </a:lnTo>
                          <a:lnTo>
                            <a:pt x="25" y="0"/>
                          </a:lnTo>
                          <a:lnTo>
                            <a:pt x="25" y="0"/>
                          </a:lnTo>
                          <a:lnTo>
                            <a:pt x="31" y="0"/>
                          </a:lnTo>
                          <a:lnTo>
                            <a:pt x="31" y="0"/>
                          </a:lnTo>
                          <a:lnTo>
                            <a:pt x="31" y="0"/>
                          </a:lnTo>
                          <a:lnTo>
                            <a:pt x="31" y="0"/>
                          </a:lnTo>
                          <a:lnTo>
                            <a:pt x="31" y="0"/>
                          </a:lnTo>
                          <a:lnTo>
                            <a:pt x="31" y="0"/>
                          </a:lnTo>
                          <a:lnTo>
                            <a:pt x="37" y="0"/>
                          </a:lnTo>
                          <a:lnTo>
                            <a:pt x="37" y="0"/>
                          </a:lnTo>
                          <a:lnTo>
                            <a:pt x="37" y="0"/>
                          </a:lnTo>
                          <a:lnTo>
                            <a:pt x="37" y="0"/>
                          </a:lnTo>
                          <a:lnTo>
                            <a:pt x="37" y="0"/>
                          </a:lnTo>
                          <a:lnTo>
                            <a:pt x="37" y="0"/>
                          </a:lnTo>
                          <a:lnTo>
                            <a:pt x="44" y="0"/>
                          </a:lnTo>
                          <a:lnTo>
                            <a:pt x="44" y="0"/>
                          </a:lnTo>
                          <a:lnTo>
                            <a:pt x="44" y="0"/>
                          </a:lnTo>
                          <a:lnTo>
                            <a:pt x="44" y="0"/>
                          </a:lnTo>
                          <a:lnTo>
                            <a:pt x="44" y="0"/>
                          </a:lnTo>
                          <a:lnTo>
                            <a:pt x="44" y="0"/>
                          </a:lnTo>
                          <a:lnTo>
                            <a:pt x="50" y="0"/>
                          </a:lnTo>
                          <a:lnTo>
                            <a:pt x="50" y="0"/>
                          </a:lnTo>
                          <a:lnTo>
                            <a:pt x="50" y="0"/>
                          </a:lnTo>
                          <a:lnTo>
                            <a:pt x="50" y="0"/>
                          </a:lnTo>
                          <a:lnTo>
                            <a:pt x="50" y="0"/>
                          </a:lnTo>
                          <a:lnTo>
                            <a:pt x="50" y="0"/>
                          </a:lnTo>
                          <a:lnTo>
                            <a:pt x="56" y="0"/>
                          </a:lnTo>
                          <a:lnTo>
                            <a:pt x="56" y="0"/>
                          </a:lnTo>
                          <a:lnTo>
                            <a:pt x="56" y="0"/>
                          </a:lnTo>
                          <a:lnTo>
                            <a:pt x="56" y="0"/>
                          </a:lnTo>
                          <a:lnTo>
                            <a:pt x="56" y="0"/>
                          </a:lnTo>
                          <a:lnTo>
                            <a:pt x="56" y="0"/>
                          </a:lnTo>
                          <a:lnTo>
                            <a:pt x="62" y="0"/>
                          </a:lnTo>
                          <a:lnTo>
                            <a:pt x="62" y="0"/>
                          </a:lnTo>
                          <a:lnTo>
                            <a:pt x="62" y="0"/>
                          </a:lnTo>
                          <a:lnTo>
                            <a:pt x="62" y="0"/>
                          </a:lnTo>
                          <a:lnTo>
                            <a:pt x="62" y="0"/>
                          </a:lnTo>
                          <a:lnTo>
                            <a:pt x="62" y="0"/>
                          </a:lnTo>
                          <a:lnTo>
                            <a:pt x="69" y="0"/>
                          </a:lnTo>
                          <a:lnTo>
                            <a:pt x="69" y="0"/>
                          </a:lnTo>
                          <a:lnTo>
                            <a:pt x="69" y="0"/>
                          </a:lnTo>
                          <a:lnTo>
                            <a:pt x="69" y="0"/>
                          </a:lnTo>
                          <a:lnTo>
                            <a:pt x="69" y="0"/>
                          </a:lnTo>
                          <a:lnTo>
                            <a:pt x="69" y="0"/>
                          </a:lnTo>
                          <a:lnTo>
                            <a:pt x="69" y="0"/>
                          </a:lnTo>
                          <a:lnTo>
                            <a:pt x="75" y="0"/>
                          </a:lnTo>
                          <a:lnTo>
                            <a:pt x="75" y="0"/>
                          </a:lnTo>
                          <a:lnTo>
                            <a:pt x="75" y="0"/>
                          </a:lnTo>
                          <a:lnTo>
                            <a:pt x="75" y="0"/>
                          </a:lnTo>
                          <a:lnTo>
                            <a:pt x="75" y="0"/>
                          </a:lnTo>
                          <a:lnTo>
                            <a:pt x="81" y="0"/>
                          </a:lnTo>
                          <a:lnTo>
                            <a:pt x="81" y="0"/>
                          </a:lnTo>
                          <a:lnTo>
                            <a:pt x="81" y="0"/>
                          </a:lnTo>
                          <a:lnTo>
                            <a:pt x="81" y="0"/>
                          </a:lnTo>
                          <a:lnTo>
                            <a:pt x="81" y="0"/>
                          </a:lnTo>
                          <a:lnTo>
                            <a:pt x="81" y="0"/>
                          </a:lnTo>
                          <a:lnTo>
                            <a:pt x="87" y="0"/>
                          </a:lnTo>
                          <a:lnTo>
                            <a:pt x="87" y="0"/>
                          </a:lnTo>
                          <a:lnTo>
                            <a:pt x="87" y="0"/>
                          </a:lnTo>
                          <a:lnTo>
                            <a:pt x="87" y="0"/>
                          </a:lnTo>
                          <a:lnTo>
                            <a:pt x="87" y="0"/>
                          </a:lnTo>
                          <a:lnTo>
                            <a:pt x="87" y="0"/>
                          </a:lnTo>
                          <a:lnTo>
                            <a:pt x="87" y="0"/>
                          </a:lnTo>
                          <a:lnTo>
                            <a:pt x="93" y="0"/>
                          </a:lnTo>
                          <a:lnTo>
                            <a:pt x="93" y="0"/>
                          </a:lnTo>
                          <a:lnTo>
                            <a:pt x="93" y="0"/>
                          </a:lnTo>
                          <a:lnTo>
                            <a:pt x="93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0" y="0"/>
                          </a:lnTo>
                          <a:lnTo>
                            <a:pt x="100" y="0"/>
                          </a:lnTo>
                          <a:lnTo>
                            <a:pt x="100" y="0"/>
                          </a:lnTo>
                          <a:lnTo>
                            <a:pt x="100" y="0"/>
                          </a:lnTo>
                          <a:lnTo>
                            <a:pt x="100" y="0"/>
                          </a:lnTo>
                          <a:lnTo>
                            <a:pt x="106" y="0"/>
                          </a:lnTo>
                          <a:lnTo>
                            <a:pt x="106" y="0"/>
                          </a:lnTo>
                          <a:lnTo>
                            <a:pt x="106" y="0"/>
                          </a:lnTo>
                          <a:lnTo>
                            <a:pt x="106" y="0"/>
                          </a:lnTo>
                          <a:lnTo>
                            <a:pt x="106" y="0"/>
                          </a:lnTo>
                          <a:lnTo>
                            <a:pt x="106" y="0"/>
                          </a:lnTo>
                          <a:lnTo>
                            <a:pt x="106" y="0"/>
                          </a:lnTo>
                          <a:lnTo>
                            <a:pt x="112" y="0"/>
                          </a:lnTo>
                          <a:lnTo>
                            <a:pt x="112" y="0"/>
                          </a:lnTo>
                          <a:lnTo>
                            <a:pt x="112" y="0"/>
                          </a:lnTo>
                          <a:lnTo>
                            <a:pt x="112" y="0"/>
                          </a:lnTo>
                          <a:lnTo>
                            <a:pt x="112" y="0"/>
                          </a:lnTo>
                          <a:lnTo>
                            <a:pt x="112" y="0"/>
                          </a:lnTo>
                          <a:lnTo>
                            <a:pt x="118" y="0"/>
                          </a:lnTo>
                          <a:lnTo>
                            <a:pt x="118" y="0"/>
                          </a:lnTo>
                          <a:lnTo>
                            <a:pt x="118" y="0"/>
                          </a:lnTo>
                          <a:lnTo>
                            <a:pt x="118" y="0"/>
                          </a:lnTo>
                          <a:lnTo>
                            <a:pt x="118" y="0"/>
                          </a:lnTo>
                          <a:lnTo>
                            <a:pt x="118" y="0"/>
                          </a:lnTo>
                          <a:lnTo>
                            <a:pt x="125" y="0"/>
                          </a:lnTo>
                          <a:lnTo>
                            <a:pt x="125" y="0"/>
                          </a:lnTo>
                          <a:lnTo>
                            <a:pt x="125" y="0"/>
                          </a:lnTo>
                          <a:lnTo>
                            <a:pt x="125" y="0"/>
                          </a:lnTo>
                          <a:lnTo>
                            <a:pt x="125" y="0"/>
                          </a:lnTo>
                          <a:lnTo>
                            <a:pt x="125" y="0"/>
                          </a:lnTo>
                          <a:lnTo>
                            <a:pt x="131" y="0"/>
                          </a:lnTo>
                          <a:lnTo>
                            <a:pt x="131" y="0"/>
                          </a:lnTo>
                          <a:lnTo>
                            <a:pt x="131" y="0"/>
                          </a:lnTo>
                          <a:lnTo>
                            <a:pt x="131" y="0"/>
                          </a:lnTo>
                          <a:lnTo>
                            <a:pt x="131" y="0"/>
                          </a:lnTo>
                          <a:lnTo>
                            <a:pt x="137" y="0"/>
                          </a:lnTo>
                          <a:lnTo>
                            <a:pt x="137" y="0"/>
                          </a:lnTo>
                          <a:lnTo>
                            <a:pt x="137" y="0"/>
                          </a:lnTo>
                          <a:lnTo>
                            <a:pt x="137" y="0"/>
                          </a:lnTo>
                          <a:lnTo>
                            <a:pt x="137" y="0"/>
                          </a:lnTo>
                          <a:lnTo>
                            <a:pt x="137" y="0"/>
                          </a:lnTo>
                          <a:lnTo>
                            <a:pt x="143" y="0"/>
                          </a:lnTo>
                          <a:lnTo>
                            <a:pt x="143" y="0"/>
                          </a:lnTo>
                          <a:lnTo>
                            <a:pt x="143" y="0"/>
                          </a:lnTo>
                          <a:lnTo>
                            <a:pt x="143" y="0"/>
                          </a:lnTo>
                          <a:lnTo>
                            <a:pt x="143" y="0"/>
                          </a:lnTo>
                          <a:lnTo>
                            <a:pt x="143" y="0"/>
                          </a:lnTo>
                          <a:lnTo>
                            <a:pt x="143" y="0"/>
                          </a:lnTo>
                          <a:lnTo>
                            <a:pt x="150" y="0"/>
                          </a:lnTo>
                          <a:lnTo>
                            <a:pt x="150" y="0"/>
                          </a:lnTo>
                          <a:lnTo>
                            <a:pt x="150" y="0"/>
                          </a:lnTo>
                          <a:lnTo>
                            <a:pt x="150" y="0"/>
                          </a:lnTo>
                          <a:lnTo>
                            <a:pt x="150" y="0"/>
                          </a:lnTo>
                          <a:lnTo>
                            <a:pt x="156" y="0"/>
                          </a:lnTo>
                          <a:lnTo>
                            <a:pt x="156" y="0"/>
                          </a:lnTo>
                          <a:lnTo>
                            <a:pt x="156" y="0"/>
                          </a:lnTo>
                          <a:lnTo>
                            <a:pt x="156" y="0"/>
                          </a:lnTo>
                          <a:lnTo>
                            <a:pt x="156" y="0"/>
                          </a:lnTo>
                          <a:lnTo>
                            <a:pt x="156" y="0"/>
                          </a:lnTo>
                          <a:lnTo>
                            <a:pt x="156" y="0"/>
                          </a:lnTo>
                          <a:lnTo>
                            <a:pt x="162" y="0"/>
                          </a:lnTo>
                          <a:lnTo>
                            <a:pt x="162" y="0"/>
                          </a:lnTo>
                          <a:lnTo>
                            <a:pt x="162" y="0"/>
                          </a:lnTo>
                          <a:lnTo>
                            <a:pt x="162" y="0"/>
                          </a:lnTo>
                          <a:lnTo>
                            <a:pt x="162" y="0"/>
                          </a:lnTo>
                          <a:lnTo>
                            <a:pt x="168" y="0"/>
                          </a:lnTo>
                          <a:lnTo>
                            <a:pt x="168" y="0"/>
                          </a:lnTo>
                          <a:lnTo>
                            <a:pt x="168" y="0"/>
                          </a:lnTo>
                          <a:lnTo>
                            <a:pt x="168" y="0"/>
                          </a:lnTo>
                          <a:lnTo>
                            <a:pt x="168" y="0"/>
                          </a:lnTo>
                          <a:lnTo>
                            <a:pt x="168" y="0"/>
                          </a:lnTo>
                          <a:lnTo>
                            <a:pt x="175" y="0"/>
                          </a:lnTo>
                          <a:lnTo>
                            <a:pt x="175" y="0"/>
                          </a:lnTo>
                          <a:lnTo>
                            <a:pt x="175" y="0"/>
                          </a:lnTo>
                          <a:lnTo>
                            <a:pt x="175" y="0"/>
                          </a:lnTo>
                          <a:lnTo>
                            <a:pt x="175" y="0"/>
                          </a:lnTo>
                          <a:lnTo>
                            <a:pt x="175" y="0"/>
                          </a:lnTo>
                          <a:lnTo>
                            <a:pt x="181" y="0"/>
                          </a:lnTo>
                          <a:lnTo>
                            <a:pt x="181" y="0"/>
                          </a:lnTo>
                          <a:lnTo>
                            <a:pt x="181" y="0"/>
                          </a:lnTo>
                          <a:lnTo>
                            <a:pt x="181" y="0"/>
                          </a:lnTo>
                          <a:lnTo>
                            <a:pt x="181" y="0"/>
                          </a:lnTo>
                          <a:lnTo>
                            <a:pt x="181" y="0"/>
                          </a:lnTo>
                          <a:lnTo>
                            <a:pt x="181" y="0"/>
                          </a:lnTo>
                          <a:lnTo>
                            <a:pt x="187" y="0"/>
                          </a:lnTo>
                          <a:lnTo>
                            <a:pt x="187" y="0"/>
                          </a:lnTo>
                          <a:lnTo>
                            <a:pt x="187" y="0"/>
                          </a:lnTo>
                          <a:lnTo>
                            <a:pt x="187" y="0"/>
                          </a:lnTo>
                          <a:lnTo>
                            <a:pt x="187" y="0"/>
                          </a:lnTo>
                          <a:lnTo>
                            <a:pt x="193" y="0"/>
                          </a:lnTo>
                          <a:lnTo>
                            <a:pt x="193" y="0"/>
                          </a:lnTo>
                          <a:lnTo>
                            <a:pt x="193" y="0"/>
                          </a:lnTo>
                          <a:lnTo>
                            <a:pt x="193" y="0"/>
                          </a:lnTo>
                          <a:lnTo>
                            <a:pt x="193" y="0"/>
                          </a:ln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0" y="0"/>
                          </a:lnTo>
                          <a:lnTo>
                            <a:pt x="200" y="0"/>
                          </a:lnTo>
                          <a:lnTo>
                            <a:pt x="200" y="0"/>
                          </a:lnTo>
                          <a:lnTo>
                            <a:pt x="200" y="0"/>
                          </a:lnTo>
                          <a:lnTo>
                            <a:pt x="200" y="0"/>
                          </a:lnTo>
                          <a:lnTo>
                            <a:pt x="206" y="0"/>
                          </a:lnTo>
                          <a:lnTo>
                            <a:pt x="206" y="0"/>
                          </a:lnTo>
                          <a:lnTo>
                            <a:pt x="206" y="0"/>
                          </a:lnTo>
                          <a:lnTo>
                            <a:pt x="206" y="0"/>
                          </a:lnTo>
                          <a:lnTo>
                            <a:pt x="206" y="0"/>
                          </a:lnTo>
                          <a:lnTo>
                            <a:pt x="206" y="0"/>
                          </a:lnTo>
                          <a:lnTo>
                            <a:pt x="212" y="0"/>
                          </a:lnTo>
                          <a:lnTo>
                            <a:pt x="212" y="0"/>
                          </a:lnTo>
                          <a:lnTo>
                            <a:pt x="212" y="0"/>
                          </a:lnTo>
                          <a:lnTo>
                            <a:pt x="212" y="0"/>
                          </a:lnTo>
                          <a:lnTo>
                            <a:pt x="212" y="0"/>
                          </a:lnTo>
                          <a:lnTo>
                            <a:pt x="212" y="0"/>
                          </a:lnTo>
                          <a:lnTo>
                            <a:pt x="212" y="0"/>
                          </a:lnTo>
                          <a:lnTo>
                            <a:pt x="218" y="0"/>
                          </a:lnTo>
                          <a:lnTo>
                            <a:pt x="218" y="0"/>
                          </a:lnTo>
                          <a:lnTo>
                            <a:pt x="218" y="0"/>
                          </a:lnTo>
                          <a:lnTo>
                            <a:pt x="218" y="0"/>
                          </a:lnTo>
                          <a:lnTo>
                            <a:pt x="218" y="0"/>
                          </a:lnTo>
                          <a:lnTo>
                            <a:pt x="218" y="0"/>
                          </a:lnTo>
                          <a:lnTo>
                            <a:pt x="225" y="0"/>
                          </a:lnTo>
                          <a:lnTo>
                            <a:pt x="225" y="0"/>
                          </a:lnTo>
                          <a:lnTo>
                            <a:pt x="225" y="0"/>
                          </a:lnTo>
                          <a:lnTo>
                            <a:pt x="225" y="0"/>
                          </a:lnTo>
                          <a:lnTo>
                            <a:pt x="225" y="0"/>
                          </a:lnTo>
                          <a:lnTo>
                            <a:pt x="225" y="0"/>
                          </a:lnTo>
                          <a:lnTo>
                            <a:pt x="231" y="0"/>
                          </a:lnTo>
                          <a:lnTo>
                            <a:pt x="231" y="0"/>
                          </a:lnTo>
                          <a:lnTo>
                            <a:pt x="231" y="0"/>
                          </a:lnTo>
                          <a:lnTo>
                            <a:pt x="231" y="0"/>
                          </a:lnTo>
                          <a:lnTo>
                            <a:pt x="231" y="0"/>
                          </a:lnTo>
                          <a:lnTo>
                            <a:pt x="231" y="0"/>
                          </a:lnTo>
                          <a:lnTo>
                            <a:pt x="237" y="0"/>
                          </a:lnTo>
                          <a:lnTo>
                            <a:pt x="237" y="0"/>
                          </a:lnTo>
                          <a:lnTo>
                            <a:pt x="237" y="0"/>
                          </a:lnTo>
                          <a:lnTo>
                            <a:pt x="237" y="0"/>
                          </a:lnTo>
                          <a:lnTo>
                            <a:pt x="237" y="0"/>
                          </a:lnTo>
                          <a:lnTo>
                            <a:pt x="243" y="0"/>
                          </a:lnTo>
                          <a:lnTo>
                            <a:pt x="243" y="0"/>
                          </a:lnTo>
                          <a:lnTo>
                            <a:pt x="243" y="0"/>
                          </a:lnTo>
                          <a:lnTo>
                            <a:pt x="243" y="0"/>
                          </a:lnTo>
                          <a:lnTo>
                            <a:pt x="243" y="0"/>
                          </a:lnTo>
                          <a:lnTo>
                            <a:pt x="243" y="0"/>
                          </a:lnTo>
                          <a:lnTo>
                            <a:pt x="243" y="0"/>
                          </a:lnTo>
                          <a:lnTo>
                            <a:pt x="249" y="0"/>
                          </a:lnTo>
                          <a:lnTo>
                            <a:pt x="249" y="0"/>
                          </a:lnTo>
                          <a:lnTo>
                            <a:pt x="249" y="0"/>
                          </a:lnTo>
                          <a:lnTo>
                            <a:pt x="249" y="0"/>
                          </a:lnTo>
                          <a:lnTo>
                            <a:pt x="249" y="0"/>
                          </a:lnTo>
                          <a:lnTo>
                            <a:pt x="249" y="0"/>
                          </a:lnTo>
                          <a:lnTo>
                            <a:pt x="256" y="0"/>
                          </a:lnTo>
                          <a:lnTo>
                            <a:pt x="256" y="0"/>
                          </a:lnTo>
                          <a:lnTo>
                            <a:pt x="256" y="0"/>
                          </a:lnTo>
                          <a:lnTo>
                            <a:pt x="256" y="0"/>
                          </a:lnTo>
                          <a:lnTo>
                            <a:pt x="256" y="0"/>
                          </a:lnTo>
                          <a:lnTo>
                            <a:pt x="256" y="0"/>
                          </a:lnTo>
                          <a:lnTo>
                            <a:pt x="262" y="0"/>
                          </a:lnTo>
                          <a:lnTo>
                            <a:pt x="262" y="0"/>
                          </a:lnTo>
                          <a:lnTo>
                            <a:pt x="262" y="0"/>
                          </a:lnTo>
                          <a:lnTo>
                            <a:pt x="262" y="0"/>
                          </a:lnTo>
                          <a:lnTo>
                            <a:pt x="262" y="0"/>
                          </a:lnTo>
                          <a:lnTo>
                            <a:pt x="268" y="0"/>
                          </a:lnTo>
                          <a:lnTo>
                            <a:pt x="268" y="0"/>
                          </a:lnTo>
                          <a:lnTo>
                            <a:pt x="268" y="0"/>
                          </a:lnTo>
                          <a:lnTo>
                            <a:pt x="268" y="0"/>
                          </a:lnTo>
                          <a:lnTo>
                            <a:pt x="268" y="0"/>
                          </a:lnTo>
                          <a:lnTo>
                            <a:pt x="268" y="0"/>
                          </a:lnTo>
                          <a:lnTo>
                            <a:pt x="268" y="0"/>
                          </a:lnTo>
                          <a:lnTo>
                            <a:pt x="274" y="0"/>
                          </a:lnTo>
                          <a:lnTo>
                            <a:pt x="274" y="0"/>
                          </a:lnTo>
                          <a:lnTo>
                            <a:pt x="274" y="0"/>
                          </a:lnTo>
                          <a:lnTo>
                            <a:pt x="274" y="0"/>
                          </a:lnTo>
                          <a:lnTo>
                            <a:pt x="274" y="0"/>
                          </a:lnTo>
                          <a:lnTo>
                            <a:pt x="274" y="0"/>
                          </a:lnTo>
                          <a:lnTo>
                            <a:pt x="281" y="0"/>
                          </a:lnTo>
                          <a:lnTo>
                            <a:pt x="281" y="0"/>
                          </a:lnTo>
                          <a:lnTo>
                            <a:pt x="281" y="0"/>
                          </a:lnTo>
                          <a:lnTo>
                            <a:pt x="281" y="0"/>
                          </a:lnTo>
                          <a:lnTo>
                            <a:pt x="281" y="0"/>
                          </a:lnTo>
                          <a:lnTo>
                            <a:pt x="281" y="0"/>
                          </a:lnTo>
                          <a:lnTo>
                            <a:pt x="287" y="0"/>
                          </a:lnTo>
                          <a:lnTo>
                            <a:pt x="287" y="0"/>
                          </a:lnTo>
                          <a:lnTo>
                            <a:pt x="287" y="0"/>
                          </a:lnTo>
                          <a:lnTo>
                            <a:pt x="287" y="0"/>
                          </a:lnTo>
                          <a:lnTo>
                            <a:pt x="287" y="0"/>
                          </a:lnTo>
                          <a:lnTo>
                            <a:pt x="287" y="0"/>
                          </a:lnTo>
                          <a:lnTo>
                            <a:pt x="293" y="0"/>
                          </a:lnTo>
                          <a:lnTo>
                            <a:pt x="293" y="0"/>
                          </a:lnTo>
                          <a:lnTo>
                            <a:pt x="293" y="0"/>
                          </a:lnTo>
                          <a:lnTo>
                            <a:pt x="293" y="0"/>
                          </a:lnTo>
                          <a:lnTo>
                            <a:pt x="293" y="0"/>
                          </a:lnTo>
                          <a:lnTo>
                            <a:pt x="299" y="0"/>
                          </a:lnTo>
                          <a:lnTo>
                            <a:pt x="299" y="0"/>
                          </a:lnTo>
                          <a:lnTo>
                            <a:pt x="299" y="0"/>
                          </a:lnTo>
                          <a:lnTo>
                            <a:pt x="299" y="0"/>
                          </a:lnTo>
                          <a:lnTo>
                            <a:pt x="299" y="0"/>
                          </a:lnTo>
                          <a:lnTo>
                            <a:pt x="299" y="0"/>
                          </a:lnTo>
                          <a:lnTo>
                            <a:pt x="299" y="0"/>
                          </a:lnTo>
                          <a:lnTo>
                            <a:pt x="306" y="0"/>
                          </a:lnTo>
                          <a:lnTo>
                            <a:pt x="306" y="0"/>
                          </a:lnTo>
                          <a:lnTo>
                            <a:pt x="306" y="0"/>
                          </a:lnTo>
                          <a:lnTo>
                            <a:pt x="306" y="0"/>
                          </a:lnTo>
                          <a:lnTo>
                            <a:pt x="306" y="0"/>
                          </a:lnTo>
                          <a:lnTo>
                            <a:pt x="306" y="0"/>
                          </a:lnTo>
                          <a:lnTo>
                            <a:pt x="312" y="0"/>
                          </a:lnTo>
                          <a:lnTo>
                            <a:pt x="312" y="0"/>
                          </a:lnTo>
                          <a:lnTo>
                            <a:pt x="312" y="0"/>
                          </a:lnTo>
                          <a:lnTo>
                            <a:pt x="312" y="0"/>
                          </a:lnTo>
                          <a:lnTo>
                            <a:pt x="312" y="0"/>
                          </a:lnTo>
                          <a:lnTo>
                            <a:pt x="312" y="0"/>
                          </a:lnTo>
                          <a:lnTo>
                            <a:pt x="318" y="0"/>
                          </a:lnTo>
                          <a:lnTo>
                            <a:pt x="318" y="0"/>
                          </a:lnTo>
                          <a:lnTo>
                            <a:pt x="318" y="0"/>
                          </a:lnTo>
                          <a:lnTo>
                            <a:pt x="318" y="0"/>
                          </a:lnTo>
                          <a:lnTo>
                            <a:pt x="318" y="0"/>
                          </a:lnTo>
                          <a:lnTo>
                            <a:pt x="318" y="0"/>
                          </a:lnTo>
                          <a:lnTo>
                            <a:pt x="324" y="0"/>
                          </a:lnTo>
                          <a:lnTo>
                            <a:pt x="324" y="0"/>
                          </a:lnTo>
                          <a:lnTo>
                            <a:pt x="324" y="0"/>
                          </a:lnTo>
                          <a:lnTo>
                            <a:pt x="324" y="0"/>
                          </a:lnTo>
                          <a:lnTo>
                            <a:pt x="324" y="0"/>
                          </a:lnTo>
                          <a:lnTo>
                            <a:pt x="324" y="0"/>
                          </a:lnTo>
                          <a:lnTo>
                            <a:pt x="331" y="0"/>
                          </a:lnTo>
                          <a:lnTo>
                            <a:pt x="331" y="0"/>
                          </a:lnTo>
                          <a:lnTo>
                            <a:pt x="331" y="0"/>
                          </a:lnTo>
                          <a:lnTo>
                            <a:pt x="331" y="0"/>
                          </a:lnTo>
                          <a:lnTo>
                            <a:pt x="331" y="0"/>
                          </a:lnTo>
                          <a:lnTo>
                            <a:pt x="331" y="0"/>
                          </a:lnTo>
                          <a:lnTo>
                            <a:pt x="337" y="0"/>
                          </a:lnTo>
                          <a:lnTo>
                            <a:pt x="337" y="0"/>
                          </a:lnTo>
                          <a:lnTo>
                            <a:pt x="337" y="0"/>
                          </a:lnTo>
                          <a:lnTo>
                            <a:pt x="337" y="0"/>
                          </a:lnTo>
                          <a:lnTo>
                            <a:pt x="337" y="0"/>
                          </a:lnTo>
                          <a:lnTo>
                            <a:pt x="337" y="0"/>
                          </a:lnTo>
                          <a:lnTo>
                            <a:pt x="343" y="0"/>
                          </a:lnTo>
                          <a:lnTo>
                            <a:pt x="343" y="0"/>
                          </a:lnTo>
                          <a:lnTo>
                            <a:pt x="343" y="0"/>
                          </a:lnTo>
                          <a:lnTo>
                            <a:pt x="343" y="0"/>
                          </a:lnTo>
                          <a:lnTo>
                            <a:pt x="343" y="0"/>
                          </a:lnTo>
                          <a:lnTo>
                            <a:pt x="343" y="0"/>
                          </a:lnTo>
                          <a:lnTo>
                            <a:pt x="349" y="0"/>
                          </a:lnTo>
                          <a:lnTo>
                            <a:pt x="349" y="0"/>
                          </a:lnTo>
                          <a:lnTo>
                            <a:pt x="349" y="0"/>
                          </a:lnTo>
                          <a:lnTo>
                            <a:pt x="349" y="0"/>
                          </a:lnTo>
                          <a:lnTo>
                            <a:pt x="349" y="0"/>
                          </a:lnTo>
                          <a:lnTo>
                            <a:pt x="349" y="0"/>
                          </a:lnTo>
                          <a:lnTo>
                            <a:pt x="356" y="0"/>
                          </a:lnTo>
                          <a:lnTo>
                            <a:pt x="356" y="0"/>
                          </a:lnTo>
                          <a:lnTo>
                            <a:pt x="356" y="0"/>
                          </a:lnTo>
                          <a:lnTo>
                            <a:pt x="356" y="0"/>
                          </a:lnTo>
                          <a:lnTo>
                            <a:pt x="356" y="0"/>
                          </a:lnTo>
                          <a:lnTo>
                            <a:pt x="356" y="0"/>
                          </a:lnTo>
                          <a:lnTo>
                            <a:pt x="362" y="0"/>
                          </a:lnTo>
                          <a:lnTo>
                            <a:pt x="362" y="0"/>
                          </a:lnTo>
                          <a:lnTo>
                            <a:pt x="362" y="0"/>
                          </a:lnTo>
                          <a:lnTo>
                            <a:pt x="362" y="0"/>
                          </a:lnTo>
                          <a:lnTo>
                            <a:pt x="362" y="0"/>
                          </a:lnTo>
                          <a:lnTo>
                            <a:pt x="362" y="0"/>
                          </a:lnTo>
                          <a:lnTo>
                            <a:pt x="368" y="0"/>
                          </a:lnTo>
                          <a:lnTo>
                            <a:pt x="368" y="0"/>
                          </a:lnTo>
                          <a:lnTo>
                            <a:pt x="368" y="0"/>
                          </a:lnTo>
                          <a:lnTo>
                            <a:pt x="368" y="0"/>
                          </a:lnTo>
                          <a:lnTo>
                            <a:pt x="368" y="0"/>
                          </a:lnTo>
                          <a:lnTo>
                            <a:pt x="368" y="0"/>
                          </a:lnTo>
                          <a:lnTo>
                            <a:pt x="374" y="0"/>
                          </a:lnTo>
                          <a:lnTo>
                            <a:pt x="374" y="0"/>
                          </a:lnTo>
                          <a:lnTo>
                            <a:pt x="374" y="0"/>
                          </a:lnTo>
                          <a:lnTo>
                            <a:pt x="374" y="0"/>
                          </a:lnTo>
                          <a:lnTo>
                            <a:pt x="374" y="0"/>
                          </a:lnTo>
                          <a:lnTo>
                            <a:pt x="374" y="0"/>
                          </a:lnTo>
                          <a:lnTo>
                            <a:pt x="381" y="0"/>
                          </a:lnTo>
                          <a:lnTo>
                            <a:pt x="381" y="0"/>
                          </a:lnTo>
                          <a:lnTo>
                            <a:pt x="381" y="0"/>
                          </a:lnTo>
                          <a:lnTo>
                            <a:pt x="381" y="0"/>
                          </a:lnTo>
                          <a:lnTo>
                            <a:pt x="381" y="0"/>
                          </a:lnTo>
                          <a:lnTo>
                            <a:pt x="381" y="0"/>
                          </a:lnTo>
                          <a:lnTo>
                            <a:pt x="387" y="0"/>
                          </a:lnTo>
                          <a:lnTo>
                            <a:pt x="387" y="0"/>
                          </a:lnTo>
                          <a:lnTo>
                            <a:pt x="387" y="0"/>
                          </a:lnTo>
                          <a:lnTo>
                            <a:pt x="387" y="0"/>
                          </a:lnTo>
                          <a:lnTo>
                            <a:pt x="387" y="0"/>
                          </a:lnTo>
                          <a:lnTo>
                            <a:pt x="387" y="0"/>
                          </a:lnTo>
                          <a:lnTo>
                            <a:pt x="393" y="0"/>
                          </a:lnTo>
                          <a:lnTo>
                            <a:pt x="393" y="0"/>
                          </a:lnTo>
                          <a:lnTo>
                            <a:pt x="393" y="0"/>
                          </a:lnTo>
                          <a:lnTo>
                            <a:pt x="393" y="0"/>
                          </a:lnTo>
                          <a:lnTo>
                            <a:pt x="393" y="0"/>
                          </a:lnTo>
                          <a:lnTo>
                            <a:pt x="393" y="0"/>
                          </a:lnTo>
                          <a:lnTo>
                            <a:pt x="399" y="0"/>
                          </a:lnTo>
                          <a:lnTo>
                            <a:pt x="399" y="0"/>
                          </a:lnTo>
                          <a:lnTo>
                            <a:pt x="399" y="0"/>
                          </a:lnTo>
                          <a:lnTo>
                            <a:pt x="399" y="0"/>
                          </a:lnTo>
                          <a:lnTo>
                            <a:pt x="399" y="0"/>
                          </a:lnTo>
                          <a:lnTo>
                            <a:pt x="399" y="0"/>
                          </a:lnTo>
                          <a:lnTo>
                            <a:pt x="405" y="0"/>
                          </a:lnTo>
                          <a:lnTo>
                            <a:pt x="405" y="0"/>
                          </a:lnTo>
                          <a:lnTo>
                            <a:pt x="405" y="0"/>
                          </a:lnTo>
                          <a:lnTo>
                            <a:pt x="405" y="0"/>
                          </a:lnTo>
                          <a:lnTo>
                            <a:pt x="405" y="0"/>
                          </a:lnTo>
                          <a:lnTo>
                            <a:pt x="405" y="0"/>
                          </a:lnTo>
                          <a:lnTo>
                            <a:pt x="412" y="0"/>
                          </a:lnTo>
                          <a:lnTo>
                            <a:pt x="412" y="0"/>
                          </a:lnTo>
                          <a:lnTo>
                            <a:pt x="412" y="0"/>
                          </a:lnTo>
                          <a:lnTo>
                            <a:pt x="412" y="0"/>
                          </a:lnTo>
                          <a:lnTo>
                            <a:pt x="412" y="0"/>
                          </a:lnTo>
                          <a:lnTo>
                            <a:pt x="412" y="0"/>
                          </a:lnTo>
                          <a:lnTo>
                            <a:pt x="418" y="0"/>
                          </a:lnTo>
                          <a:lnTo>
                            <a:pt x="418" y="0"/>
                          </a:lnTo>
                          <a:lnTo>
                            <a:pt x="418" y="0"/>
                          </a:lnTo>
                          <a:lnTo>
                            <a:pt x="418" y="0"/>
                          </a:lnTo>
                          <a:lnTo>
                            <a:pt x="418" y="0"/>
                          </a:lnTo>
                          <a:lnTo>
                            <a:pt x="418" y="0"/>
                          </a:lnTo>
                          <a:lnTo>
                            <a:pt x="424" y="0"/>
                          </a:lnTo>
                          <a:lnTo>
                            <a:pt x="424" y="0"/>
                          </a:lnTo>
                          <a:lnTo>
                            <a:pt x="424" y="0"/>
                          </a:lnTo>
                          <a:lnTo>
                            <a:pt x="424" y="0"/>
                          </a:lnTo>
                          <a:lnTo>
                            <a:pt x="424" y="0"/>
                          </a:lnTo>
                          <a:lnTo>
                            <a:pt x="424" y="0"/>
                          </a:lnTo>
                          <a:lnTo>
                            <a:pt x="430" y="0"/>
                          </a:lnTo>
                          <a:lnTo>
                            <a:pt x="430" y="0"/>
                          </a:lnTo>
                          <a:lnTo>
                            <a:pt x="430" y="0"/>
                          </a:lnTo>
                          <a:lnTo>
                            <a:pt x="430" y="0"/>
                          </a:lnTo>
                          <a:lnTo>
                            <a:pt x="430" y="0"/>
                          </a:lnTo>
                          <a:lnTo>
                            <a:pt x="430" y="0"/>
                          </a:lnTo>
                          <a:lnTo>
                            <a:pt x="437" y="0"/>
                          </a:lnTo>
                          <a:lnTo>
                            <a:pt x="437" y="0"/>
                          </a:lnTo>
                          <a:lnTo>
                            <a:pt x="437" y="0"/>
                          </a:lnTo>
                          <a:lnTo>
                            <a:pt x="437" y="0"/>
                          </a:lnTo>
                          <a:lnTo>
                            <a:pt x="437" y="0"/>
                          </a:lnTo>
                          <a:lnTo>
                            <a:pt x="437" y="0"/>
                          </a:lnTo>
                          <a:lnTo>
                            <a:pt x="443" y="0"/>
                          </a:lnTo>
                          <a:lnTo>
                            <a:pt x="443" y="0"/>
                          </a:lnTo>
                          <a:lnTo>
                            <a:pt x="443" y="0"/>
                          </a:lnTo>
                          <a:lnTo>
                            <a:pt x="443" y="0"/>
                          </a:lnTo>
                          <a:lnTo>
                            <a:pt x="443" y="0"/>
                          </a:lnTo>
                          <a:lnTo>
                            <a:pt x="443" y="0"/>
                          </a:lnTo>
                          <a:lnTo>
                            <a:pt x="449" y="0"/>
                          </a:lnTo>
                          <a:lnTo>
                            <a:pt x="449" y="0"/>
                          </a:lnTo>
                          <a:lnTo>
                            <a:pt x="449" y="0"/>
                          </a:lnTo>
                          <a:lnTo>
                            <a:pt x="449" y="0"/>
                          </a:lnTo>
                          <a:lnTo>
                            <a:pt x="449" y="0"/>
                          </a:lnTo>
                          <a:lnTo>
                            <a:pt x="449" y="0"/>
                          </a:lnTo>
                          <a:lnTo>
                            <a:pt x="449" y="0"/>
                          </a:lnTo>
                          <a:lnTo>
                            <a:pt x="455" y="0"/>
                          </a:lnTo>
                          <a:lnTo>
                            <a:pt x="455" y="0"/>
                          </a:lnTo>
                          <a:lnTo>
                            <a:pt x="455" y="0"/>
                          </a:lnTo>
                          <a:lnTo>
                            <a:pt x="455" y="0"/>
                          </a:lnTo>
                          <a:lnTo>
                            <a:pt x="455" y="0"/>
                          </a:lnTo>
                          <a:lnTo>
                            <a:pt x="462" y="0"/>
                          </a:lnTo>
                          <a:lnTo>
                            <a:pt x="462" y="0"/>
                          </a:lnTo>
                          <a:lnTo>
                            <a:pt x="462" y="0"/>
                          </a:lnTo>
                          <a:lnTo>
                            <a:pt x="462" y="0"/>
                          </a:lnTo>
                          <a:lnTo>
                            <a:pt x="462" y="0"/>
                          </a:lnTo>
                          <a:lnTo>
                            <a:pt x="462" y="0"/>
                          </a:lnTo>
                          <a:lnTo>
                            <a:pt x="468" y="0"/>
                          </a:lnTo>
                          <a:lnTo>
                            <a:pt x="468" y="0"/>
                          </a:lnTo>
                          <a:lnTo>
                            <a:pt x="468" y="0"/>
                          </a:lnTo>
                          <a:lnTo>
                            <a:pt x="468" y="0"/>
                          </a:lnTo>
                          <a:lnTo>
                            <a:pt x="468" y="0"/>
                          </a:lnTo>
                          <a:lnTo>
                            <a:pt x="468" y="0"/>
                          </a:lnTo>
                          <a:lnTo>
                            <a:pt x="474" y="0"/>
                          </a:lnTo>
                          <a:lnTo>
                            <a:pt x="474" y="0"/>
                          </a:lnTo>
                          <a:lnTo>
                            <a:pt x="474" y="0"/>
                          </a:lnTo>
                          <a:lnTo>
                            <a:pt x="474" y="0"/>
                          </a:lnTo>
                          <a:lnTo>
                            <a:pt x="474" y="0"/>
                          </a:lnTo>
                          <a:lnTo>
                            <a:pt x="474" y="0"/>
                          </a:lnTo>
                          <a:lnTo>
                            <a:pt x="480" y="0"/>
                          </a:lnTo>
                          <a:lnTo>
                            <a:pt x="480" y="0"/>
                          </a:lnTo>
                          <a:lnTo>
                            <a:pt x="480" y="0"/>
                          </a:lnTo>
                          <a:lnTo>
                            <a:pt x="480" y="0"/>
                          </a:lnTo>
                          <a:lnTo>
                            <a:pt x="480" y="0"/>
                          </a:lnTo>
                          <a:lnTo>
                            <a:pt x="480" y="0"/>
                          </a:lnTo>
                          <a:lnTo>
                            <a:pt x="487" y="0"/>
                          </a:lnTo>
                          <a:lnTo>
                            <a:pt x="487" y="0"/>
                          </a:lnTo>
                          <a:lnTo>
                            <a:pt x="487" y="0"/>
                          </a:lnTo>
                          <a:lnTo>
                            <a:pt x="487" y="0"/>
                          </a:lnTo>
                          <a:lnTo>
                            <a:pt x="487" y="0"/>
                          </a:lnTo>
                          <a:lnTo>
                            <a:pt x="487" y="0"/>
                          </a:lnTo>
                          <a:lnTo>
                            <a:pt x="493" y="0"/>
                          </a:lnTo>
                          <a:lnTo>
                            <a:pt x="493" y="0"/>
                          </a:lnTo>
                          <a:lnTo>
                            <a:pt x="493" y="0"/>
                          </a:lnTo>
                          <a:lnTo>
                            <a:pt x="493" y="0"/>
                          </a:lnTo>
                          <a:lnTo>
                            <a:pt x="493" y="0"/>
                          </a:lnTo>
                          <a:lnTo>
                            <a:pt x="493" y="0"/>
                          </a:lnTo>
                          <a:lnTo>
                            <a:pt x="499" y="0"/>
                          </a:lnTo>
                          <a:lnTo>
                            <a:pt x="499" y="0"/>
                          </a:lnTo>
                          <a:lnTo>
                            <a:pt x="499" y="0"/>
                          </a:lnTo>
                          <a:lnTo>
                            <a:pt x="499" y="0"/>
                          </a:lnTo>
                          <a:lnTo>
                            <a:pt x="499" y="0"/>
                          </a:lnTo>
                          <a:lnTo>
                            <a:pt x="499" y="0"/>
                          </a:lnTo>
                          <a:lnTo>
                            <a:pt x="499" y="0"/>
                          </a:lnTo>
                          <a:lnTo>
                            <a:pt x="505" y="0"/>
                          </a:lnTo>
                          <a:lnTo>
                            <a:pt x="505" y="0"/>
                          </a:lnTo>
                          <a:lnTo>
                            <a:pt x="505" y="0"/>
                          </a:lnTo>
                          <a:lnTo>
                            <a:pt x="505" y="0"/>
                          </a:lnTo>
                          <a:lnTo>
                            <a:pt x="505" y="0"/>
                          </a:lnTo>
                          <a:lnTo>
                            <a:pt x="512" y="0"/>
                          </a:lnTo>
                          <a:lnTo>
                            <a:pt x="512" y="0"/>
                          </a:lnTo>
                          <a:lnTo>
                            <a:pt x="512" y="0"/>
                          </a:lnTo>
                          <a:lnTo>
                            <a:pt x="512" y="0"/>
                          </a:lnTo>
                          <a:lnTo>
                            <a:pt x="512" y="0"/>
                          </a:lnTo>
                          <a:lnTo>
                            <a:pt x="512" y="0"/>
                          </a:lnTo>
                          <a:lnTo>
                            <a:pt x="512" y="0"/>
                          </a:lnTo>
                          <a:lnTo>
                            <a:pt x="518" y="0"/>
                          </a:lnTo>
                          <a:lnTo>
                            <a:pt x="518" y="0"/>
                          </a:lnTo>
                          <a:lnTo>
                            <a:pt x="518" y="0"/>
                          </a:lnTo>
                          <a:lnTo>
                            <a:pt x="518" y="0"/>
                          </a:lnTo>
                          <a:lnTo>
                            <a:pt x="518" y="0"/>
                          </a:lnTo>
                          <a:lnTo>
                            <a:pt x="524" y="0"/>
                          </a:lnTo>
                          <a:lnTo>
                            <a:pt x="524" y="0"/>
                          </a:lnTo>
                          <a:lnTo>
                            <a:pt x="524" y="0"/>
                          </a:lnTo>
                          <a:lnTo>
                            <a:pt x="524" y="0"/>
                          </a:lnTo>
                          <a:lnTo>
                            <a:pt x="524" y="0"/>
                          </a:lnTo>
                          <a:lnTo>
                            <a:pt x="524" y="0"/>
                          </a:lnTo>
                          <a:lnTo>
                            <a:pt x="524" y="0"/>
                          </a:lnTo>
                          <a:lnTo>
                            <a:pt x="530" y="0"/>
                          </a:lnTo>
                          <a:lnTo>
                            <a:pt x="530" y="0"/>
                          </a:lnTo>
                          <a:lnTo>
                            <a:pt x="530" y="0"/>
                          </a:lnTo>
                          <a:lnTo>
                            <a:pt x="530" y="0"/>
                          </a:lnTo>
                          <a:lnTo>
                            <a:pt x="530" y="0"/>
                          </a:lnTo>
                          <a:lnTo>
                            <a:pt x="530" y="0"/>
                          </a:lnTo>
                          <a:lnTo>
                            <a:pt x="536" y="0"/>
                          </a:lnTo>
                          <a:lnTo>
                            <a:pt x="536" y="0"/>
                          </a:lnTo>
                          <a:lnTo>
                            <a:pt x="536" y="0"/>
                          </a:lnTo>
                          <a:lnTo>
                            <a:pt x="536" y="0"/>
                          </a:lnTo>
                          <a:lnTo>
                            <a:pt x="536" y="0"/>
                          </a:lnTo>
                          <a:lnTo>
                            <a:pt x="543" y="0"/>
                          </a:lnTo>
                          <a:lnTo>
                            <a:pt x="543" y="0"/>
                          </a:lnTo>
                          <a:lnTo>
                            <a:pt x="543" y="0"/>
                          </a:lnTo>
                          <a:lnTo>
                            <a:pt x="543" y="0"/>
                          </a:lnTo>
                          <a:lnTo>
                            <a:pt x="543" y="0"/>
                          </a:lnTo>
                          <a:lnTo>
                            <a:pt x="543" y="0"/>
                          </a:lnTo>
                          <a:lnTo>
                            <a:pt x="543" y="0"/>
                          </a:lnTo>
                          <a:lnTo>
                            <a:pt x="549" y="0"/>
                          </a:lnTo>
                          <a:lnTo>
                            <a:pt x="549" y="0"/>
                          </a:lnTo>
                          <a:lnTo>
                            <a:pt x="549" y="0"/>
                          </a:lnTo>
                          <a:lnTo>
                            <a:pt x="549" y="0"/>
                          </a:lnTo>
                          <a:lnTo>
                            <a:pt x="549" y="0"/>
                          </a:lnTo>
                          <a:lnTo>
                            <a:pt x="549" y="0"/>
                          </a:lnTo>
                          <a:lnTo>
                            <a:pt x="555" y="0"/>
                          </a:lnTo>
                          <a:lnTo>
                            <a:pt x="555" y="0"/>
                          </a:lnTo>
                          <a:lnTo>
                            <a:pt x="555" y="0"/>
                          </a:lnTo>
                          <a:lnTo>
                            <a:pt x="555" y="0"/>
                          </a:lnTo>
                          <a:lnTo>
                            <a:pt x="555" y="0"/>
                          </a:lnTo>
                          <a:lnTo>
                            <a:pt x="561" y="0"/>
                          </a:lnTo>
                          <a:lnTo>
                            <a:pt x="561" y="0"/>
                          </a:lnTo>
                          <a:lnTo>
                            <a:pt x="561" y="0"/>
                          </a:lnTo>
                          <a:lnTo>
                            <a:pt x="561" y="0"/>
                          </a:lnTo>
                          <a:lnTo>
                            <a:pt x="561" y="0"/>
                          </a:lnTo>
                          <a:lnTo>
                            <a:pt x="561" y="0"/>
                          </a:lnTo>
                          <a:lnTo>
                            <a:pt x="568" y="0"/>
                          </a:lnTo>
                          <a:lnTo>
                            <a:pt x="568" y="0"/>
                          </a:lnTo>
                          <a:lnTo>
                            <a:pt x="568" y="0"/>
                          </a:lnTo>
                          <a:lnTo>
                            <a:pt x="568" y="0"/>
                          </a:lnTo>
                          <a:lnTo>
                            <a:pt x="568" y="0"/>
                          </a:lnTo>
                          <a:lnTo>
                            <a:pt x="568" y="0"/>
                          </a:lnTo>
                          <a:lnTo>
                            <a:pt x="574" y="0"/>
                          </a:lnTo>
                          <a:lnTo>
                            <a:pt x="574" y="0"/>
                          </a:lnTo>
                          <a:lnTo>
                            <a:pt x="574" y="0"/>
                          </a:lnTo>
                          <a:lnTo>
                            <a:pt x="574" y="0"/>
                          </a:lnTo>
                          <a:lnTo>
                            <a:pt x="574" y="0"/>
                          </a:lnTo>
                          <a:lnTo>
                            <a:pt x="574" y="0"/>
                          </a:lnTo>
                          <a:lnTo>
                            <a:pt x="574" y="0"/>
                          </a:lnTo>
                          <a:lnTo>
                            <a:pt x="580" y="0"/>
                          </a:lnTo>
                          <a:lnTo>
                            <a:pt x="580" y="0"/>
                          </a:lnTo>
                          <a:lnTo>
                            <a:pt x="580" y="0"/>
                          </a:lnTo>
                          <a:lnTo>
                            <a:pt x="580" y="0"/>
                          </a:lnTo>
                          <a:lnTo>
                            <a:pt x="580" y="0"/>
                          </a:lnTo>
                          <a:lnTo>
                            <a:pt x="580" y="0"/>
                          </a:lnTo>
                          <a:lnTo>
                            <a:pt x="586" y="0"/>
                          </a:lnTo>
                          <a:lnTo>
                            <a:pt x="586" y="0"/>
                          </a:lnTo>
                          <a:lnTo>
                            <a:pt x="586" y="0"/>
                          </a:lnTo>
                          <a:lnTo>
                            <a:pt x="586" y="0"/>
                          </a:lnTo>
                          <a:lnTo>
                            <a:pt x="586" y="0"/>
                          </a:lnTo>
                          <a:lnTo>
                            <a:pt x="593" y="0"/>
                          </a:lnTo>
                          <a:lnTo>
                            <a:pt x="593" y="0"/>
                          </a:lnTo>
                          <a:lnTo>
                            <a:pt x="593" y="0"/>
                          </a:lnTo>
                          <a:lnTo>
                            <a:pt x="593" y="0"/>
                          </a:lnTo>
                          <a:lnTo>
                            <a:pt x="593" y="0"/>
                          </a:lnTo>
                          <a:lnTo>
                            <a:pt x="593" y="0"/>
                          </a:lnTo>
                          <a:lnTo>
                            <a:pt x="599" y="0"/>
                          </a:lnTo>
                          <a:lnTo>
                            <a:pt x="599" y="0"/>
                          </a:lnTo>
                          <a:lnTo>
                            <a:pt x="599" y="0"/>
                          </a:lnTo>
                          <a:lnTo>
                            <a:pt x="599" y="0"/>
                          </a:lnTo>
                          <a:lnTo>
                            <a:pt x="599" y="0"/>
                          </a:lnTo>
                          <a:lnTo>
                            <a:pt x="599" y="0"/>
                          </a:lnTo>
                          <a:lnTo>
                            <a:pt x="599" y="0"/>
                          </a:lnTo>
                          <a:lnTo>
                            <a:pt x="605" y="0"/>
                          </a:lnTo>
                          <a:lnTo>
                            <a:pt x="605" y="0"/>
                          </a:lnTo>
                          <a:lnTo>
                            <a:pt x="605" y="0"/>
                          </a:lnTo>
                          <a:lnTo>
                            <a:pt x="605" y="0"/>
                          </a:lnTo>
                          <a:lnTo>
                            <a:pt x="605" y="0"/>
                          </a:lnTo>
                          <a:lnTo>
                            <a:pt x="611" y="0"/>
                          </a:lnTo>
                          <a:lnTo>
                            <a:pt x="611" y="0"/>
                          </a:lnTo>
                          <a:lnTo>
                            <a:pt x="611" y="0"/>
                          </a:lnTo>
                          <a:lnTo>
                            <a:pt x="611" y="0"/>
                          </a:lnTo>
                          <a:lnTo>
                            <a:pt x="611" y="0"/>
                          </a:lnTo>
                          <a:lnTo>
                            <a:pt x="611" y="0"/>
                          </a:lnTo>
                          <a:lnTo>
                            <a:pt x="611" y="0"/>
                          </a:lnTo>
                          <a:lnTo>
                            <a:pt x="618" y="0"/>
                          </a:lnTo>
                          <a:lnTo>
                            <a:pt x="618" y="0"/>
                          </a:lnTo>
                          <a:lnTo>
                            <a:pt x="618" y="0"/>
                          </a:lnTo>
                          <a:lnTo>
                            <a:pt x="618" y="0"/>
                          </a:lnTo>
                          <a:lnTo>
                            <a:pt x="618" y="0"/>
                          </a:lnTo>
                          <a:lnTo>
                            <a:pt x="618" y="0"/>
                          </a:lnTo>
                          <a:lnTo>
                            <a:pt x="624" y="0"/>
                          </a:lnTo>
                          <a:lnTo>
                            <a:pt x="624" y="0"/>
                          </a:lnTo>
                          <a:lnTo>
                            <a:pt x="624" y="0"/>
                          </a:lnTo>
                          <a:lnTo>
                            <a:pt x="624" y="0"/>
                          </a:lnTo>
                          <a:lnTo>
                            <a:pt x="624" y="0"/>
                          </a:lnTo>
                          <a:lnTo>
                            <a:pt x="630" y="0"/>
                          </a:lnTo>
                          <a:lnTo>
                            <a:pt x="630" y="0"/>
                          </a:lnTo>
                          <a:lnTo>
                            <a:pt x="630" y="0"/>
                          </a:lnTo>
                          <a:lnTo>
                            <a:pt x="630" y="0"/>
                          </a:lnTo>
                          <a:lnTo>
                            <a:pt x="630" y="0"/>
                          </a:lnTo>
                          <a:lnTo>
                            <a:pt x="630" y="0"/>
                          </a:lnTo>
                          <a:lnTo>
                            <a:pt x="630" y="0"/>
                          </a:lnTo>
                          <a:lnTo>
                            <a:pt x="636" y="0"/>
                          </a:lnTo>
                          <a:lnTo>
                            <a:pt x="636" y="0"/>
                          </a:lnTo>
                          <a:lnTo>
                            <a:pt x="636" y="0"/>
                          </a:lnTo>
                          <a:lnTo>
                            <a:pt x="636" y="0"/>
                          </a:lnTo>
                          <a:lnTo>
                            <a:pt x="636" y="0"/>
                          </a:lnTo>
                          <a:lnTo>
                            <a:pt x="636" y="0"/>
                          </a:lnTo>
                          <a:lnTo>
                            <a:pt x="643" y="0"/>
                          </a:lnTo>
                          <a:lnTo>
                            <a:pt x="643" y="0"/>
                          </a:lnTo>
                          <a:lnTo>
                            <a:pt x="643" y="0"/>
                          </a:lnTo>
                          <a:lnTo>
                            <a:pt x="643" y="0"/>
                          </a:lnTo>
                          <a:lnTo>
                            <a:pt x="643" y="0"/>
                          </a:lnTo>
                          <a:lnTo>
                            <a:pt x="643" y="0"/>
                          </a:lnTo>
                          <a:lnTo>
                            <a:pt x="649" y="0"/>
                          </a:lnTo>
                          <a:lnTo>
                            <a:pt x="649" y="0"/>
                          </a:lnTo>
                          <a:lnTo>
                            <a:pt x="649" y="0"/>
                          </a:lnTo>
                          <a:lnTo>
                            <a:pt x="649" y="0"/>
                          </a:lnTo>
                          <a:lnTo>
                            <a:pt x="649" y="0"/>
                          </a:lnTo>
                          <a:lnTo>
                            <a:pt x="649" y="0"/>
                          </a:lnTo>
                          <a:lnTo>
                            <a:pt x="655" y="0"/>
                          </a:lnTo>
                          <a:lnTo>
                            <a:pt x="655" y="0"/>
                          </a:lnTo>
                          <a:lnTo>
                            <a:pt x="655" y="0"/>
                          </a:lnTo>
                          <a:lnTo>
                            <a:pt x="655" y="0"/>
                          </a:lnTo>
                          <a:lnTo>
                            <a:pt x="655" y="0"/>
                          </a:lnTo>
                          <a:lnTo>
                            <a:pt x="661" y="0"/>
                          </a:lnTo>
                          <a:lnTo>
                            <a:pt x="661" y="0"/>
                          </a:lnTo>
                          <a:lnTo>
                            <a:pt x="661" y="0"/>
                          </a:lnTo>
                          <a:lnTo>
                            <a:pt x="661" y="0"/>
                          </a:lnTo>
                          <a:lnTo>
                            <a:pt x="661" y="0"/>
                          </a:lnTo>
                          <a:lnTo>
                            <a:pt x="661" y="0"/>
                          </a:lnTo>
                          <a:lnTo>
                            <a:pt x="661" y="0"/>
                          </a:lnTo>
                          <a:lnTo>
                            <a:pt x="668" y="0"/>
                          </a:lnTo>
                          <a:lnTo>
                            <a:pt x="668" y="0"/>
                          </a:lnTo>
                          <a:lnTo>
                            <a:pt x="668" y="0"/>
                          </a:lnTo>
                          <a:lnTo>
                            <a:pt x="668" y="0"/>
                          </a:lnTo>
                          <a:lnTo>
                            <a:pt x="668" y="0"/>
                          </a:lnTo>
                          <a:lnTo>
                            <a:pt x="668" y="0"/>
                          </a:lnTo>
                          <a:lnTo>
                            <a:pt x="674" y="0"/>
                          </a:lnTo>
                          <a:lnTo>
                            <a:pt x="674" y="0"/>
                          </a:lnTo>
                          <a:lnTo>
                            <a:pt x="674" y="0"/>
                          </a:lnTo>
                          <a:lnTo>
                            <a:pt x="674" y="0"/>
                          </a:lnTo>
                          <a:lnTo>
                            <a:pt x="674" y="0"/>
                          </a:lnTo>
                          <a:lnTo>
                            <a:pt x="680" y="0"/>
                          </a:lnTo>
                          <a:lnTo>
                            <a:pt x="680" y="0"/>
                          </a:lnTo>
                          <a:lnTo>
                            <a:pt x="680" y="0"/>
                          </a:lnTo>
                          <a:lnTo>
                            <a:pt x="680" y="0"/>
                          </a:lnTo>
                          <a:lnTo>
                            <a:pt x="680" y="0"/>
                          </a:lnTo>
                          <a:lnTo>
                            <a:pt x="680" y="0"/>
                          </a:lnTo>
                          <a:lnTo>
                            <a:pt x="680" y="0"/>
                          </a:lnTo>
                          <a:lnTo>
                            <a:pt x="686" y="0"/>
                          </a:lnTo>
                          <a:lnTo>
                            <a:pt x="686" y="0"/>
                          </a:lnTo>
                          <a:lnTo>
                            <a:pt x="686" y="0"/>
                          </a:lnTo>
                          <a:lnTo>
                            <a:pt x="686" y="0"/>
                          </a:lnTo>
                          <a:lnTo>
                            <a:pt x="686" y="0"/>
                          </a:lnTo>
                          <a:lnTo>
                            <a:pt x="692" y="0"/>
                          </a:lnTo>
                          <a:lnTo>
                            <a:pt x="692" y="0"/>
                          </a:lnTo>
                          <a:lnTo>
                            <a:pt x="692" y="0"/>
                          </a:lnTo>
                          <a:lnTo>
                            <a:pt x="692" y="0"/>
                          </a:lnTo>
                          <a:lnTo>
                            <a:pt x="692" y="0"/>
                          </a:lnTo>
                          <a:lnTo>
                            <a:pt x="692" y="0"/>
                          </a:lnTo>
                          <a:lnTo>
                            <a:pt x="692" y="0"/>
                          </a:lnTo>
                          <a:lnTo>
                            <a:pt x="699" y="0"/>
                          </a:lnTo>
                          <a:lnTo>
                            <a:pt x="699" y="0"/>
                          </a:lnTo>
                          <a:lnTo>
                            <a:pt x="699" y="0"/>
                          </a:lnTo>
                          <a:lnTo>
                            <a:pt x="699" y="0"/>
                          </a:lnTo>
                          <a:lnTo>
                            <a:pt x="699" y="0"/>
                          </a:lnTo>
                          <a:lnTo>
                            <a:pt x="699" y="0"/>
                          </a:lnTo>
                          <a:lnTo>
                            <a:pt x="705" y="0"/>
                          </a:lnTo>
                          <a:lnTo>
                            <a:pt x="705" y="0"/>
                          </a:lnTo>
                          <a:lnTo>
                            <a:pt x="705" y="0"/>
                          </a:lnTo>
                          <a:lnTo>
                            <a:pt x="705" y="0"/>
                          </a:lnTo>
                          <a:lnTo>
                            <a:pt x="705" y="0"/>
                          </a:lnTo>
                          <a:lnTo>
                            <a:pt x="705" y="0"/>
                          </a:lnTo>
                          <a:lnTo>
                            <a:pt x="711" y="0"/>
                          </a:lnTo>
                          <a:lnTo>
                            <a:pt x="711" y="0"/>
                          </a:lnTo>
                          <a:lnTo>
                            <a:pt x="711" y="0"/>
                          </a:lnTo>
                          <a:lnTo>
                            <a:pt x="711" y="0"/>
                          </a:lnTo>
                          <a:lnTo>
                            <a:pt x="711" y="0"/>
                          </a:lnTo>
                          <a:lnTo>
                            <a:pt x="711" y="0"/>
                          </a:lnTo>
                          <a:lnTo>
                            <a:pt x="717" y="0"/>
                          </a:lnTo>
                          <a:lnTo>
                            <a:pt x="717" y="0"/>
                          </a:lnTo>
                          <a:lnTo>
                            <a:pt x="717" y="0"/>
                          </a:lnTo>
                          <a:lnTo>
                            <a:pt x="717" y="0"/>
                          </a:lnTo>
                          <a:lnTo>
                            <a:pt x="717" y="0"/>
                          </a:lnTo>
                          <a:lnTo>
                            <a:pt x="724" y="0"/>
                          </a:lnTo>
                          <a:lnTo>
                            <a:pt x="724" y="0"/>
                          </a:lnTo>
                          <a:lnTo>
                            <a:pt x="724" y="0"/>
                          </a:lnTo>
                          <a:lnTo>
                            <a:pt x="724" y="0"/>
                          </a:lnTo>
                          <a:lnTo>
                            <a:pt x="724" y="0"/>
                          </a:lnTo>
                          <a:lnTo>
                            <a:pt x="724" y="0"/>
                          </a:lnTo>
                          <a:lnTo>
                            <a:pt x="724" y="0"/>
                          </a:lnTo>
                          <a:lnTo>
                            <a:pt x="730" y="0"/>
                          </a:lnTo>
                          <a:lnTo>
                            <a:pt x="730" y="0"/>
                          </a:lnTo>
                          <a:lnTo>
                            <a:pt x="730" y="0"/>
                          </a:lnTo>
                          <a:lnTo>
                            <a:pt x="730" y="0"/>
                          </a:lnTo>
                          <a:lnTo>
                            <a:pt x="730" y="0"/>
                          </a:lnTo>
                          <a:lnTo>
                            <a:pt x="730" y="0"/>
                          </a:lnTo>
                          <a:lnTo>
                            <a:pt x="736" y="0"/>
                          </a:lnTo>
                          <a:lnTo>
                            <a:pt x="736" y="0"/>
                          </a:lnTo>
                          <a:lnTo>
                            <a:pt x="736" y="0"/>
                          </a:lnTo>
                          <a:lnTo>
                            <a:pt x="736" y="0"/>
                          </a:lnTo>
                          <a:lnTo>
                            <a:pt x="736" y="0"/>
                          </a:lnTo>
                          <a:lnTo>
                            <a:pt x="736" y="0"/>
                          </a:lnTo>
                          <a:lnTo>
                            <a:pt x="742" y="0"/>
                          </a:lnTo>
                          <a:lnTo>
                            <a:pt x="742" y="0"/>
                          </a:lnTo>
                          <a:lnTo>
                            <a:pt x="742" y="0"/>
                          </a:lnTo>
                          <a:lnTo>
                            <a:pt x="742" y="0"/>
                          </a:lnTo>
                          <a:lnTo>
                            <a:pt x="742" y="0"/>
                          </a:lnTo>
                          <a:lnTo>
                            <a:pt x="742" y="0"/>
                          </a:lnTo>
                          <a:lnTo>
                            <a:pt x="749" y="0"/>
                          </a:lnTo>
                          <a:lnTo>
                            <a:pt x="749" y="0"/>
                          </a:lnTo>
                          <a:lnTo>
                            <a:pt x="749" y="0"/>
                          </a:lnTo>
                          <a:lnTo>
                            <a:pt x="749" y="0"/>
                          </a:lnTo>
                          <a:lnTo>
                            <a:pt x="749" y="0"/>
                          </a:lnTo>
                          <a:lnTo>
                            <a:pt x="749" y="0"/>
                          </a:lnTo>
                          <a:lnTo>
                            <a:pt x="755" y="0"/>
                          </a:lnTo>
                          <a:lnTo>
                            <a:pt x="755" y="0"/>
                          </a:lnTo>
                          <a:lnTo>
                            <a:pt x="755" y="0"/>
                          </a:lnTo>
                          <a:lnTo>
                            <a:pt x="755" y="0"/>
                          </a:lnTo>
                          <a:lnTo>
                            <a:pt x="755" y="0"/>
                          </a:lnTo>
                          <a:lnTo>
                            <a:pt x="755" y="0"/>
                          </a:lnTo>
                          <a:lnTo>
                            <a:pt x="761" y="0"/>
                          </a:lnTo>
                          <a:lnTo>
                            <a:pt x="761" y="0"/>
                          </a:lnTo>
                          <a:lnTo>
                            <a:pt x="761" y="0"/>
                          </a:lnTo>
                          <a:lnTo>
                            <a:pt x="761" y="0"/>
                          </a:lnTo>
                          <a:lnTo>
                            <a:pt x="761" y="0"/>
                          </a:lnTo>
                          <a:lnTo>
                            <a:pt x="761" y="0"/>
                          </a:lnTo>
                          <a:lnTo>
                            <a:pt x="767" y="0"/>
                          </a:lnTo>
                          <a:lnTo>
                            <a:pt x="767" y="0"/>
                          </a:lnTo>
                          <a:lnTo>
                            <a:pt x="767" y="0"/>
                          </a:lnTo>
                          <a:lnTo>
                            <a:pt x="767" y="0"/>
                          </a:lnTo>
                          <a:lnTo>
                            <a:pt x="767" y="0"/>
                          </a:lnTo>
                          <a:lnTo>
                            <a:pt x="767" y="0"/>
                          </a:lnTo>
                          <a:lnTo>
                            <a:pt x="774" y="0"/>
                          </a:lnTo>
                          <a:lnTo>
                            <a:pt x="774" y="0"/>
                          </a:lnTo>
                          <a:lnTo>
                            <a:pt x="774" y="0"/>
                          </a:lnTo>
                          <a:lnTo>
                            <a:pt x="774" y="0"/>
                          </a:lnTo>
                          <a:lnTo>
                            <a:pt x="774" y="0"/>
                          </a:lnTo>
                          <a:lnTo>
                            <a:pt x="774" y="0"/>
                          </a:lnTo>
                          <a:lnTo>
                            <a:pt x="780" y="0"/>
                          </a:lnTo>
                          <a:lnTo>
                            <a:pt x="780" y="0"/>
                          </a:lnTo>
                          <a:lnTo>
                            <a:pt x="780" y="0"/>
                          </a:lnTo>
                          <a:lnTo>
                            <a:pt x="780" y="0"/>
                          </a:lnTo>
                          <a:lnTo>
                            <a:pt x="780" y="0"/>
                          </a:lnTo>
                          <a:lnTo>
                            <a:pt x="780" y="0"/>
                          </a:lnTo>
                          <a:lnTo>
                            <a:pt x="786" y="0"/>
                          </a:lnTo>
                          <a:lnTo>
                            <a:pt x="786" y="0"/>
                          </a:lnTo>
                          <a:lnTo>
                            <a:pt x="786" y="0"/>
                          </a:lnTo>
                          <a:lnTo>
                            <a:pt x="786" y="0"/>
                          </a:lnTo>
                          <a:lnTo>
                            <a:pt x="786" y="0"/>
                          </a:lnTo>
                          <a:lnTo>
                            <a:pt x="786" y="0"/>
                          </a:lnTo>
                          <a:lnTo>
                            <a:pt x="792" y="0"/>
                          </a:lnTo>
                          <a:lnTo>
                            <a:pt x="792" y="0"/>
                          </a:lnTo>
                          <a:lnTo>
                            <a:pt x="792" y="0"/>
                          </a:lnTo>
                          <a:lnTo>
                            <a:pt x="792" y="0"/>
                          </a:lnTo>
                          <a:lnTo>
                            <a:pt x="792" y="0"/>
                          </a:lnTo>
                          <a:lnTo>
                            <a:pt x="792" y="0"/>
                          </a:lnTo>
                          <a:lnTo>
                            <a:pt x="799" y="0"/>
                          </a:lnTo>
                          <a:lnTo>
                            <a:pt x="799" y="0"/>
                          </a:lnTo>
                          <a:lnTo>
                            <a:pt x="799" y="0"/>
                          </a:lnTo>
                          <a:lnTo>
                            <a:pt x="799" y="0"/>
                          </a:lnTo>
                          <a:lnTo>
                            <a:pt x="799" y="0"/>
                          </a:lnTo>
                          <a:lnTo>
                            <a:pt x="799" y="0"/>
                          </a:lnTo>
                          <a:lnTo>
                            <a:pt x="805" y="0"/>
                          </a:lnTo>
                          <a:lnTo>
                            <a:pt x="805" y="0"/>
                          </a:lnTo>
                          <a:lnTo>
                            <a:pt x="805" y="0"/>
                          </a:lnTo>
                          <a:lnTo>
                            <a:pt x="805" y="0"/>
                          </a:lnTo>
                          <a:lnTo>
                            <a:pt x="805" y="0"/>
                          </a:lnTo>
                          <a:lnTo>
                            <a:pt x="805" y="0"/>
                          </a:lnTo>
                          <a:lnTo>
                            <a:pt x="811" y="0"/>
                          </a:lnTo>
                          <a:lnTo>
                            <a:pt x="811" y="0"/>
                          </a:lnTo>
                          <a:lnTo>
                            <a:pt x="811" y="0"/>
                          </a:lnTo>
                          <a:lnTo>
                            <a:pt x="811" y="0"/>
                          </a:lnTo>
                          <a:lnTo>
                            <a:pt x="811" y="0"/>
                          </a:lnTo>
                          <a:lnTo>
                            <a:pt x="811" y="0"/>
                          </a:lnTo>
                          <a:lnTo>
                            <a:pt x="817" y="0"/>
                          </a:lnTo>
                          <a:lnTo>
                            <a:pt x="817" y="0"/>
                          </a:lnTo>
                          <a:lnTo>
                            <a:pt x="817" y="0"/>
                          </a:lnTo>
                          <a:lnTo>
                            <a:pt x="817" y="0"/>
                          </a:lnTo>
                          <a:lnTo>
                            <a:pt x="817" y="0"/>
                          </a:lnTo>
                          <a:lnTo>
                            <a:pt x="817" y="0"/>
                          </a:lnTo>
                          <a:lnTo>
                            <a:pt x="824" y="0"/>
                          </a:lnTo>
                          <a:lnTo>
                            <a:pt x="824" y="0"/>
                          </a:lnTo>
                          <a:lnTo>
                            <a:pt x="824" y="0"/>
                          </a:lnTo>
                          <a:lnTo>
                            <a:pt x="824" y="0"/>
                          </a:lnTo>
                          <a:lnTo>
                            <a:pt x="824" y="0"/>
                          </a:lnTo>
                          <a:lnTo>
                            <a:pt x="824" y="0"/>
                          </a:lnTo>
                          <a:lnTo>
                            <a:pt x="830" y="0"/>
                          </a:lnTo>
                          <a:lnTo>
                            <a:pt x="830" y="0"/>
                          </a:lnTo>
                          <a:lnTo>
                            <a:pt x="830" y="0"/>
                          </a:lnTo>
                          <a:lnTo>
                            <a:pt x="830" y="0"/>
                          </a:lnTo>
                          <a:lnTo>
                            <a:pt x="830" y="0"/>
                          </a:lnTo>
                          <a:lnTo>
                            <a:pt x="830" y="0"/>
                          </a:lnTo>
                          <a:lnTo>
                            <a:pt x="836" y="0"/>
                          </a:lnTo>
                          <a:lnTo>
                            <a:pt x="836" y="0"/>
                          </a:lnTo>
                          <a:lnTo>
                            <a:pt x="836" y="0"/>
                          </a:lnTo>
                          <a:lnTo>
                            <a:pt x="836" y="0"/>
                          </a:lnTo>
                          <a:lnTo>
                            <a:pt x="836" y="0"/>
                          </a:lnTo>
                          <a:lnTo>
                            <a:pt x="836" y="0"/>
                          </a:lnTo>
                          <a:lnTo>
                            <a:pt x="842" y="0"/>
                          </a:lnTo>
                          <a:lnTo>
                            <a:pt x="842" y="0"/>
                          </a:lnTo>
                          <a:lnTo>
                            <a:pt x="842" y="0"/>
                          </a:lnTo>
                          <a:lnTo>
                            <a:pt x="842" y="0"/>
                          </a:lnTo>
                          <a:lnTo>
                            <a:pt x="842" y="0"/>
                          </a:lnTo>
                          <a:lnTo>
                            <a:pt x="842" y="0"/>
                          </a:lnTo>
                          <a:lnTo>
                            <a:pt x="848" y="0"/>
                          </a:lnTo>
                          <a:lnTo>
                            <a:pt x="848" y="0"/>
                          </a:lnTo>
                          <a:lnTo>
                            <a:pt x="848" y="0"/>
                          </a:lnTo>
                          <a:lnTo>
                            <a:pt x="848" y="0"/>
                          </a:lnTo>
                          <a:lnTo>
                            <a:pt x="848" y="0"/>
                          </a:lnTo>
                          <a:lnTo>
                            <a:pt x="848" y="0"/>
                          </a:lnTo>
                          <a:lnTo>
                            <a:pt x="855" y="0"/>
                          </a:lnTo>
                          <a:lnTo>
                            <a:pt x="855" y="0"/>
                          </a:lnTo>
                          <a:lnTo>
                            <a:pt x="855" y="0"/>
                          </a:lnTo>
                          <a:lnTo>
                            <a:pt x="855" y="0"/>
                          </a:lnTo>
                          <a:lnTo>
                            <a:pt x="855" y="0"/>
                          </a:lnTo>
                          <a:lnTo>
                            <a:pt x="855" y="0"/>
                          </a:lnTo>
                          <a:lnTo>
                            <a:pt x="861" y="0"/>
                          </a:lnTo>
                          <a:lnTo>
                            <a:pt x="861" y="0"/>
                          </a:lnTo>
                          <a:lnTo>
                            <a:pt x="861" y="0"/>
                          </a:lnTo>
                          <a:lnTo>
                            <a:pt x="861" y="0"/>
                          </a:lnTo>
                          <a:lnTo>
                            <a:pt x="861" y="0"/>
                          </a:lnTo>
                          <a:lnTo>
                            <a:pt x="861" y="0"/>
                          </a:lnTo>
                          <a:lnTo>
                            <a:pt x="867" y="0"/>
                          </a:lnTo>
                          <a:lnTo>
                            <a:pt x="867" y="0"/>
                          </a:lnTo>
                          <a:lnTo>
                            <a:pt x="867" y="0"/>
                          </a:lnTo>
                          <a:lnTo>
                            <a:pt x="867" y="0"/>
                          </a:lnTo>
                          <a:lnTo>
                            <a:pt x="867" y="0"/>
                          </a:lnTo>
                          <a:lnTo>
                            <a:pt x="867" y="0"/>
                          </a:lnTo>
                          <a:lnTo>
                            <a:pt x="873" y="0"/>
                          </a:lnTo>
                          <a:lnTo>
                            <a:pt x="873" y="0"/>
                          </a:lnTo>
                          <a:lnTo>
                            <a:pt x="873" y="0"/>
                          </a:lnTo>
                          <a:lnTo>
                            <a:pt x="873" y="0"/>
                          </a:lnTo>
                          <a:lnTo>
                            <a:pt x="873" y="0"/>
                          </a:lnTo>
                          <a:lnTo>
                            <a:pt x="873" y="0"/>
                          </a:lnTo>
                          <a:lnTo>
                            <a:pt x="880" y="0"/>
                          </a:lnTo>
                          <a:lnTo>
                            <a:pt x="880" y="0"/>
                          </a:lnTo>
                          <a:lnTo>
                            <a:pt x="880" y="0"/>
                          </a:lnTo>
                          <a:lnTo>
                            <a:pt x="880" y="0"/>
                          </a:lnTo>
                          <a:lnTo>
                            <a:pt x="880" y="0"/>
                          </a:lnTo>
                          <a:lnTo>
                            <a:pt x="880" y="0"/>
                          </a:lnTo>
                          <a:lnTo>
                            <a:pt x="886" y="0"/>
                          </a:lnTo>
                          <a:lnTo>
                            <a:pt x="886" y="0"/>
                          </a:lnTo>
                          <a:lnTo>
                            <a:pt x="886" y="0"/>
                          </a:lnTo>
                          <a:lnTo>
                            <a:pt x="886" y="0"/>
                          </a:lnTo>
                          <a:lnTo>
                            <a:pt x="886" y="0"/>
                          </a:lnTo>
                          <a:lnTo>
                            <a:pt x="886" y="0"/>
                          </a:lnTo>
                          <a:lnTo>
                            <a:pt x="892" y="0"/>
                          </a:lnTo>
                          <a:lnTo>
                            <a:pt x="892" y="0"/>
                          </a:lnTo>
                          <a:lnTo>
                            <a:pt x="892" y="0"/>
                          </a:lnTo>
                          <a:lnTo>
                            <a:pt x="892" y="0"/>
                          </a:lnTo>
                          <a:lnTo>
                            <a:pt x="892" y="0"/>
                          </a:lnTo>
                          <a:lnTo>
                            <a:pt x="892" y="0"/>
                          </a:lnTo>
                          <a:lnTo>
                            <a:pt x="892" y="0"/>
                          </a:lnTo>
                          <a:lnTo>
                            <a:pt x="898" y="0"/>
                          </a:lnTo>
                          <a:lnTo>
                            <a:pt x="898" y="0"/>
                          </a:lnTo>
                          <a:lnTo>
                            <a:pt x="898" y="0"/>
                          </a:lnTo>
                          <a:lnTo>
                            <a:pt x="898" y="0"/>
                          </a:lnTo>
                          <a:lnTo>
                            <a:pt x="898" y="0"/>
                          </a:lnTo>
                          <a:lnTo>
                            <a:pt x="905" y="0"/>
                          </a:lnTo>
                          <a:lnTo>
                            <a:pt x="905" y="0"/>
                          </a:lnTo>
                          <a:lnTo>
                            <a:pt x="905" y="0"/>
                          </a:lnTo>
                          <a:lnTo>
                            <a:pt x="905" y="0"/>
                          </a:lnTo>
                          <a:lnTo>
                            <a:pt x="905" y="0"/>
                          </a:lnTo>
                          <a:lnTo>
                            <a:pt x="905" y="0"/>
                          </a:lnTo>
                          <a:lnTo>
                            <a:pt x="911" y="0"/>
                          </a:lnTo>
                          <a:lnTo>
                            <a:pt x="911" y="0"/>
                          </a:lnTo>
                          <a:lnTo>
                            <a:pt x="911" y="0"/>
                          </a:lnTo>
                          <a:lnTo>
                            <a:pt x="911" y="0"/>
                          </a:lnTo>
                          <a:lnTo>
                            <a:pt x="911" y="0"/>
                          </a:lnTo>
                          <a:lnTo>
                            <a:pt x="911" y="0"/>
                          </a:lnTo>
                          <a:lnTo>
                            <a:pt x="917" y="0"/>
                          </a:lnTo>
                          <a:lnTo>
                            <a:pt x="917" y="0"/>
                          </a:lnTo>
                          <a:lnTo>
                            <a:pt x="917" y="0"/>
                          </a:lnTo>
                          <a:lnTo>
                            <a:pt x="917" y="0"/>
                          </a:lnTo>
                          <a:lnTo>
                            <a:pt x="917" y="0"/>
                          </a:lnTo>
                          <a:lnTo>
                            <a:pt x="917" y="0"/>
                          </a:lnTo>
                          <a:lnTo>
                            <a:pt x="917" y="0"/>
                          </a:lnTo>
                          <a:lnTo>
                            <a:pt x="923" y="0"/>
                          </a:lnTo>
                          <a:lnTo>
                            <a:pt x="923" y="0"/>
                          </a:lnTo>
                          <a:lnTo>
                            <a:pt x="923" y="0"/>
                          </a:lnTo>
                          <a:lnTo>
                            <a:pt x="923" y="0"/>
                          </a:lnTo>
                          <a:lnTo>
                            <a:pt x="923" y="0"/>
                          </a:lnTo>
                          <a:lnTo>
                            <a:pt x="930" y="0"/>
                          </a:lnTo>
                          <a:lnTo>
                            <a:pt x="930" y="0"/>
                          </a:lnTo>
                          <a:lnTo>
                            <a:pt x="930" y="0"/>
                          </a:lnTo>
                          <a:lnTo>
                            <a:pt x="930" y="0"/>
                          </a:lnTo>
                          <a:lnTo>
                            <a:pt x="930" y="0"/>
                          </a:lnTo>
                          <a:lnTo>
                            <a:pt x="930" y="0"/>
                          </a:lnTo>
                          <a:lnTo>
                            <a:pt x="936" y="0"/>
                          </a:lnTo>
                          <a:lnTo>
                            <a:pt x="936" y="0"/>
                          </a:lnTo>
                          <a:lnTo>
                            <a:pt x="936" y="0"/>
                          </a:lnTo>
                          <a:lnTo>
                            <a:pt x="936" y="0"/>
                          </a:lnTo>
                          <a:lnTo>
                            <a:pt x="936" y="0"/>
                          </a:lnTo>
                          <a:lnTo>
                            <a:pt x="936" y="0"/>
                          </a:lnTo>
                          <a:lnTo>
                            <a:pt x="942" y="0"/>
                          </a:lnTo>
                          <a:lnTo>
                            <a:pt x="942" y="0"/>
                          </a:lnTo>
                          <a:lnTo>
                            <a:pt x="942" y="0"/>
                          </a:lnTo>
                          <a:lnTo>
                            <a:pt x="942" y="0"/>
                          </a:lnTo>
                          <a:lnTo>
                            <a:pt x="942" y="0"/>
                          </a:lnTo>
                          <a:lnTo>
                            <a:pt x="942" y="0"/>
                          </a:lnTo>
                          <a:lnTo>
                            <a:pt x="942" y="0"/>
                          </a:lnTo>
                          <a:lnTo>
                            <a:pt x="948" y="0"/>
                          </a:lnTo>
                          <a:lnTo>
                            <a:pt x="948" y="0"/>
                          </a:lnTo>
                          <a:lnTo>
                            <a:pt x="948" y="0"/>
                          </a:lnTo>
                          <a:lnTo>
                            <a:pt x="948" y="0"/>
                          </a:lnTo>
                          <a:lnTo>
                            <a:pt x="948" y="0"/>
                          </a:lnTo>
                          <a:lnTo>
                            <a:pt x="948" y="0"/>
                          </a:lnTo>
                          <a:lnTo>
                            <a:pt x="955" y="0"/>
                          </a:lnTo>
                          <a:lnTo>
                            <a:pt x="955" y="0"/>
                          </a:lnTo>
                          <a:lnTo>
                            <a:pt x="955" y="0"/>
                          </a:lnTo>
                          <a:lnTo>
                            <a:pt x="955" y="0"/>
                          </a:lnTo>
                          <a:lnTo>
                            <a:pt x="955" y="0"/>
                          </a:lnTo>
                          <a:lnTo>
                            <a:pt x="961" y="0"/>
                          </a:lnTo>
                          <a:lnTo>
                            <a:pt x="961" y="0"/>
                          </a:lnTo>
                          <a:lnTo>
                            <a:pt x="961" y="0"/>
                          </a:lnTo>
                          <a:lnTo>
                            <a:pt x="961" y="0"/>
                          </a:lnTo>
                          <a:lnTo>
                            <a:pt x="961" y="0"/>
                          </a:lnTo>
                          <a:lnTo>
                            <a:pt x="961" y="0"/>
                          </a:lnTo>
                          <a:lnTo>
                            <a:pt x="961" y="0"/>
                          </a:lnTo>
                          <a:lnTo>
                            <a:pt x="967" y="0"/>
                          </a:lnTo>
                          <a:lnTo>
                            <a:pt x="967" y="0"/>
                          </a:lnTo>
                          <a:lnTo>
                            <a:pt x="967" y="0"/>
                          </a:lnTo>
                          <a:lnTo>
                            <a:pt x="967" y="0"/>
                          </a:lnTo>
                          <a:lnTo>
                            <a:pt x="967" y="0"/>
                          </a:lnTo>
                          <a:lnTo>
                            <a:pt x="967" y="0"/>
                          </a:lnTo>
                          <a:lnTo>
                            <a:pt x="973" y="0"/>
                          </a:lnTo>
                          <a:lnTo>
                            <a:pt x="973" y="0"/>
                          </a:lnTo>
                          <a:lnTo>
                            <a:pt x="973" y="0"/>
                          </a:lnTo>
                          <a:lnTo>
                            <a:pt x="973" y="0"/>
                          </a:lnTo>
                          <a:lnTo>
                            <a:pt x="973" y="0"/>
                          </a:lnTo>
                          <a:lnTo>
                            <a:pt x="973" y="0"/>
                          </a:lnTo>
                          <a:lnTo>
                            <a:pt x="980" y="0"/>
                          </a:lnTo>
                          <a:lnTo>
                            <a:pt x="980" y="0"/>
                          </a:lnTo>
                          <a:lnTo>
                            <a:pt x="980" y="0"/>
                          </a:lnTo>
                          <a:lnTo>
                            <a:pt x="980" y="0"/>
                          </a:lnTo>
                          <a:lnTo>
                            <a:pt x="980" y="0"/>
                          </a:lnTo>
                          <a:lnTo>
                            <a:pt x="980" y="0"/>
                          </a:lnTo>
                          <a:lnTo>
                            <a:pt x="986" y="0"/>
                          </a:lnTo>
                          <a:lnTo>
                            <a:pt x="986" y="0"/>
                          </a:lnTo>
                          <a:lnTo>
                            <a:pt x="986" y="0"/>
                          </a:lnTo>
                          <a:lnTo>
                            <a:pt x="986" y="0"/>
                          </a:lnTo>
                          <a:lnTo>
                            <a:pt x="986" y="0"/>
                          </a:lnTo>
                          <a:lnTo>
                            <a:pt x="992" y="0"/>
                          </a:lnTo>
                          <a:lnTo>
                            <a:pt x="992" y="0"/>
                          </a:lnTo>
                          <a:lnTo>
                            <a:pt x="992" y="0"/>
                          </a:lnTo>
                          <a:lnTo>
                            <a:pt x="992" y="0"/>
                          </a:lnTo>
                          <a:lnTo>
                            <a:pt x="992" y="0"/>
                          </a:lnTo>
                          <a:lnTo>
                            <a:pt x="992" y="0"/>
                          </a:lnTo>
                          <a:lnTo>
                            <a:pt x="998" y="0"/>
                          </a:lnTo>
                          <a:lnTo>
                            <a:pt x="998" y="0"/>
                          </a:lnTo>
                          <a:lnTo>
                            <a:pt x="998" y="0"/>
                          </a:lnTo>
                          <a:lnTo>
                            <a:pt x="998" y="0"/>
                          </a:lnTo>
                          <a:lnTo>
                            <a:pt x="998" y="0"/>
                          </a:lnTo>
                          <a:lnTo>
                            <a:pt x="998" y="0"/>
                          </a:lnTo>
                          <a:lnTo>
                            <a:pt x="998" y="0"/>
                          </a:lnTo>
                          <a:lnTo>
                            <a:pt x="1004" y="0"/>
                          </a:lnTo>
                          <a:lnTo>
                            <a:pt x="1004" y="0"/>
                          </a:lnTo>
                          <a:lnTo>
                            <a:pt x="1004" y="0"/>
                          </a:lnTo>
                          <a:lnTo>
                            <a:pt x="1004" y="0"/>
                          </a:lnTo>
                          <a:lnTo>
                            <a:pt x="1004" y="0"/>
                          </a:lnTo>
                          <a:lnTo>
                            <a:pt x="1004" y="0"/>
                          </a:lnTo>
                          <a:lnTo>
                            <a:pt x="1011" y="0"/>
                          </a:lnTo>
                          <a:lnTo>
                            <a:pt x="1011" y="0"/>
                          </a:lnTo>
                          <a:lnTo>
                            <a:pt x="1011" y="0"/>
                          </a:lnTo>
                          <a:lnTo>
                            <a:pt x="1011" y="0"/>
                          </a:lnTo>
                          <a:lnTo>
                            <a:pt x="1011" y="0"/>
                          </a:lnTo>
                          <a:lnTo>
                            <a:pt x="1011" y="0"/>
                          </a:lnTo>
                          <a:lnTo>
                            <a:pt x="1017" y="0"/>
                          </a:lnTo>
                          <a:lnTo>
                            <a:pt x="1017" y="0"/>
                          </a:lnTo>
                          <a:lnTo>
                            <a:pt x="1017" y="0"/>
                          </a:lnTo>
                          <a:lnTo>
                            <a:pt x="1017" y="0"/>
                          </a:lnTo>
                          <a:lnTo>
                            <a:pt x="1017" y="0"/>
                          </a:lnTo>
                          <a:lnTo>
                            <a:pt x="1023" y="0"/>
                          </a:lnTo>
                          <a:lnTo>
                            <a:pt x="1023" y="0"/>
                          </a:lnTo>
                          <a:lnTo>
                            <a:pt x="1023" y="0"/>
                          </a:lnTo>
                          <a:lnTo>
                            <a:pt x="1023" y="0"/>
                          </a:lnTo>
                          <a:lnTo>
                            <a:pt x="1023" y="0"/>
                          </a:lnTo>
                          <a:lnTo>
                            <a:pt x="1023" y="0"/>
                          </a:lnTo>
                          <a:lnTo>
                            <a:pt x="1029" y="0"/>
                          </a:lnTo>
                          <a:lnTo>
                            <a:pt x="1029" y="0"/>
                          </a:lnTo>
                          <a:lnTo>
                            <a:pt x="1029" y="0"/>
                          </a:lnTo>
                          <a:lnTo>
                            <a:pt x="1029" y="0"/>
                          </a:lnTo>
                          <a:lnTo>
                            <a:pt x="1029" y="0"/>
                          </a:lnTo>
                          <a:lnTo>
                            <a:pt x="1029" y="0"/>
                          </a:lnTo>
                          <a:lnTo>
                            <a:pt x="1036" y="0"/>
                          </a:lnTo>
                          <a:lnTo>
                            <a:pt x="1036" y="0"/>
                          </a:lnTo>
                          <a:lnTo>
                            <a:pt x="1036" y="0"/>
                          </a:lnTo>
                          <a:lnTo>
                            <a:pt x="1036" y="0"/>
                          </a:lnTo>
                          <a:lnTo>
                            <a:pt x="1036" y="0"/>
                          </a:lnTo>
                          <a:lnTo>
                            <a:pt x="1036" y="0"/>
                          </a:lnTo>
                          <a:lnTo>
                            <a:pt x="1036" y="0"/>
                          </a:lnTo>
                          <a:lnTo>
                            <a:pt x="1042" y="0"/>
                          </a:lnTo>
                          <a:lnTo>
                            <a:pt x="1042" y="0"/>
                          </a:lnTo>
                          <a:lnTo>
                            <a:pt x="1042" y="0"/>
                          </a:lnTo>
                          <a:lnTo>
                            <a:pt x="1042" y="0"/>
                          </a:lnTo>
                          <a:lnTo>
                            <a:pt x="1042" y="0"/>
                          </a:lnTo>
                          <a:lnTo>
                            <a:pt x="1042" y="0"/>
                          </a:lnTo>
                          <a:lnTo>
                            <a:pt x="1048" y="0"/>
                          </a:lnTo>
                          <a:lnTo>
                            <a:pt x="1048" y="0"/>
                          </a:lnTo>
                          <a:lnTo>
                            <a:pt x="1048" y="0"/>
                          </a:lnTo>
                          <a:lnTo>
                            <a:pt x="1048" y="0"/>
                          </a:lnTo>
                          <a:lnTo>
                            <a:pt x="1048" y="0"/>
                          </a:lnTo>
                          <a:lnTo>
                            <a:pt x="1048" y="0"/>
                          </a:lnTo>
                          <a:lnTo>
                            <a:pt x="1054" y="0"/>
                          </a:lnTo>
                          <a:lnTo>
                            <a:pt x="1054" y="0"/>
                          </a:lnTo>
                          <a:lnTo>
                            <a:pt x="1054" y="0"/>
                          </a:lnTo>
                          <a:lnTo>
                            <a:pt x="1054" y="0"/>
                          </a:lnTo>
                          <a:lnTo>
                            <a:pt x="1054" y="0"/>
                          </a:lnTo>
                          <a:lnTo>
                            <a:pt x="1061" y="0"/>
                          </a:lnTo>
                          <a:lnTo>
                            <a:pt x="1061" y="0"/>
                          </a:lnTo>
                          <a:lnTo>
                            <a:pt x="1061" y="0"/>
                          </a:lnTo>
                          <a:lnTo>
                            <a:pt x="1061" y="0"/>
                          </a:lnTo>
                          <a:lnTo>
                            <a:pt x="1061" y="0"/>
                          </a:lnTo>
                          <a:lnTo>
                            <a:pt x="1061" y="0"/>
                          </a:lnTo>
                          <a:lnTo>
                            <a:pt x="1067" y="0"/>
                          </a:lnTo>
                          <a:lnTo>
                            <a:pt x="1067" y="0"/>
                          </a:lnTo>
                          <a:lnTo>
                            <a:pt x="1067" y="0"/>
                          </a:lnTo>
                          <a:lnTo>
                            <a:pt x="1067" y="0"/>
                          </a:lnTo>
                          <a:lnTo>
                            <a:pt x="1067" y="0"/>
                          </a:lnTo>
                          <a:lnTo>
                            <a:pt x="1067" y="0"/>
                          </a:lnTo>
                          <a:lnTo>
                            <a:pt x="1067" y="0"/>
                          </a:lnTo>
                          <a:lnTo>
                            <a:pt x="1073" y="0"/>
                          </a:lnTo>
                          <a:lnTo>
                            <a:pt x="1073" y="0"/>
                          </a:lnTo>
                          <a:lnTo>
                            <a:pt x="1073" y="0"/>
                          </a:lnTo>
                          <a:lnTo>
                            <a:pt x="1073" y="0"/>
                          </a:lnTo>
                          <a:lnTo>
                            <a:pt x="1073" y="0"/>
                          </a:lnTo>
                          <a:lnTo>
                            <a:pt x="1073" y="0"/>
                          </a:lnTo>
                          <a:lnTo>
                            <a:pt x="1079" y="0"/>
                          </a:lnTo>
                          <a:lnTo>
                            <a:pt x="1079" y="0"/>
                          </a:lnTo>
                          <a:lnTo>
                            <a:pt x="1079" y="0"/>
                          </a:lnTo>
                          <a:lnTo>
                            <a:pt x="1079" y="0"/>
                          </a:lnTo>
                          <a:lnTo>
                            <a:pt x="1079" y="0"/>
                          </a:lnTo>
                          <a:lnTo>
                            <a:pt x="1079" y="0"/>
                          </a:lnTo>
                          <a:lnTo>
                            <a:pt x="1086" y="0"/>
                          </a:lnTo>
                          <a:lnTo>
                            <a:pt x="1086" y="0"/>
                          </a:lnTo>
                          <a:lnTo>
                            <a:pt x="1086" y="0"/>
                          </a:lnTo>
                          <a:lnTo>
                            <a:pt x="1086" y="0"/>
                          </a:lnTo>
                          <a:lnTo>
                            <a:pt x="1086" y="0"/>
                          </a:lnTo>
                          <a:lnTo>
                            <a:pt x="1086" y="0"/>
                          </a:lnTo>
                          <a:lnTo>
                            <a:pt x="1092" y="0"/>
                          </a:lnTo>
                          <a:lnTo>
                            <a:pt x="1092" y="0"/>
                          </a:lnTo>
                          <a:lnTo>
                            <a:pt x="1092" y="0"/>
                          </a:lnTo>
                          <a:lnTo>
                            <a:pt x="1092" y="0"/>
                          </a:lnTo>
                          <a:lnTo>
                            <a:pt x="1092" y="0"/>
                          </a:lnTo>
                          <a:lnTo>
                            <a:pt x="1092" y="0"/>
                          </a:lnTo>
                          <a:lnTo>
                            <a:pt x="1098" y="0"/>
                          </a:lnTo>
                          <a:lnTo>
                            <a:pt x="1098" y="0"/>
                          </a:lnTo>
                          <a:lnTo>
                            <a:pt x="1098" y="0"/>
                          </a:lnTo>
                          <a:lnTo>
                            <a:pt x="1098" y="0"/>
                          </a:lnTo>
                          <a:lnTo>
                            <a:pt x="1098" y="0"/>
                          </a:lnTo>
                          <a:lnTo>
                            <a:pt x="1098" y="0"/>
                          </a:lnTo>
                          <a:lnTo>
                            <a:pt x="1104" y="0"/>
                          </a:lnTo>
                          <a:lnTo>
                            <a:pt x="1104" y="0"/>
                          </a:lnTo>
                          <a:lnTo>
                            <a:pt x="1104" y="0"/>
                          </a:lnTo>
                          <a:lnTo>
                            <a:pt x="1104" y="0"/>
                          </a:lnTo>
                          <a:lnTo>
                            <a:pt x="1104" y="0"/>
                          </a:lnTo>
                          <a:lnTo>
                            <a:pt x="1104" y="0"/>
                          </a:lnTo>
                          <a:lnTo>
                            <a:pt x="1111" y="0"/>
                          </a:lnTo>
                          <a:lnTo>
                            <a:pt x="1111" y="0"/>
                          </a:lnTo>
                          <a:lnTo>
                            <a:pt x="1111" y="0"/>
                          </a:lnTo>
                          <a:lnTo>
                            <a:pt x="1111" y="0"/>
                          </a:lnTo>
                          <a:lnTo>
                            <a:pt x="1111" y="0"/>
                          </a:lnTo>
                          <a:lnTo>
                            <a:pt x="1111" y="0"/>
                          </a:lnTo>
                          <a:lnTo>
                            <a:pt x="1117" y="0"/>
                          </a:lnTo>
                          <a:lnTo>
                            <a:pt x="1117" y="0"/>
                          </a:lnTo>
                          <a:lnTo>
                            <a:pt x="1117" y="0"/>
                          </a:lnTo>
                          <a:lnTo>
                            <a:pt x="1117" y="0"/>
                          </a:lnTo>
                          <a:lnTo>
                            <a:pt x="1117" y="0"/>
                          </a:lnTo>
                          <a:lnTo>
                            <a:pt x="1117" y="0"/>
                          </a:lnTo>
                          <a:lnTo>
                            <a:pt x="1123" y="0"/>
                          </a:lnTo>
                          <a:lnTo>
                            <a:pt x="1123" y="0"/>
                          </a:lnTo>
                          <a:lnTo>
                            <a:pt x="1123" y="0"/>
                          </a:lnTo>
                          <a:lnTo>
                            <a:pt x="1123" y="0"/>
                          </a:lnTo>
                          <a:lnTo>
                            <a:pt x="1123" y="0"/>
                          </a:lnTo>
                          <a:lnTo>
                            <a:pt x="1123" y="0"/>
                          </a:lnTo>
                          <a:lnTo>
                            <a:pt x="1129" y="0"/>
                          </a:lnTo>
                          <a:lnTo>
                            <a:pt x="1129" y="0"/>
                          </a:lnTo>
                          <a:lnTo>
                            <a:pt x="1129" y="0"/>
                          </a:lnTo>
                          <a:lnTo>
                            <a:pt x="1129" y="0"/>
                          </a:lnTo>
                          <a:lnTo>
                            <a:pt x="1129" y="0"/>
                          </a:lnTo>
                          <a:lnTo>
                            <a:pt x="1129" y="0"/>
                          </a:lnTo>
                          <a:lnTo>
                            <a:pt x="1136" y="0"/>
                          </a:lnTo>
                          <a:lnTo>
                            <a:pt x="1136" y="0"/>
                          </a:lnTo>
                          <a:lnTo>
                            <a:pt x="1136" y="0"/>
                          </a:lnTo>
                          <a:lnTo>
                            <a:pt x="1136" y="0"/>
                          </a:lnTo>
                          <a:lnTo>
                            <a:pt x="1136" y="0"/>
                          </a:lnTo>
                          <a:lnTo>
                            <a:pt x="1136" y="0"/>
                          </a:lnTo>
                          <a:lnTo>
                            <a:pt x="1142" y="0"/>
                          </a:lnTo>
                          <a:lnTo>
                            <a:pt x="1142" y="0"/>
                          </a:lnTo>
                          <a:lnTo>
                            <a:pt x="1142" y="0"/>
                          </a:lnTo>
                          <a:lnTo>
                            <a:pt x="1142" y="0"/>
                          </a:lnTo>
                          <a:lnTo>
                            <a:pt x="1142" y="0"/>
                          </a:lnTo>
                          <a:lnTo>
                            <a:pt x="1142" y="0"/>
                          </a:lnTo>
                          <a:lnTo>
                            <a:pt x="1148" y="0"/>
                          </a:lnTo>
                          <a:lnTo>
                            <a:pt x="1148" y="0"/>
                          </a:lnTo>
                          <a:lnTo>
                            <a:pt x="1148" y="0"/>
                          </a:lnTo>
                          <a:lnTo>
                            <a:pt x="1148" y="0"/>
                          </a:lnTo>
                          <a:lnTo>
                            <a:pt x="1148" y="0"/>
                          </a:lnTo>
                          <a:lnTo>
                            <a:pt x="1148" y="0"/>
                          </a:lnTo>
                          <a:lnTo>
                            <a:pt x="1154" y="0"/>
                          </a:lnTo>
                          <a:lnTo>
                            <a:pt x="1154" y="0"/>
                          </a:lnTo>
                          <a:lnTo>
                            <a:pt x="1154" y="0"/>
                          </a:lnTo>
                          <a:lnTo>
                            <a:pt x="1154" y="0"/>
                          </a:lnTo>
                          <a:lnTo>
                            <a:pt x="1154" y="0"/>
                          </a:lnTo>
                          <a:lnTo>
                            <a:pt x="1154" y="0"/>
                          </a:lnTo>
                          <a:lnTo>
                            <a:pt x="1160" y="0"/>
                          </a:lnTo>
                          <a:lnTo>
                            <a:pt x="1160" y="0"/>
                          </a:lnTo>
                          <a:lnTo>
                            <a:pt x="1160" y="0"/>
                          </a:lnTo>
                          <a:lnTo>
                            <a:pt x="1160" y="0"/>
                          </a:lnTo>
                          <a:lnTo>
                            <a:pt x="1160" y="0"/>
                          </a:lnTo>
                          <a:lnTo>
                            <a:pt x="1160" y="0"/>
                          </a:lnTo>
                          <a:lnTo>
                            <a:pt x="1167" y="0"/>
                          </a:lnTo>
                          <a:lnTo>
                            <a:pt x="1167" y="0"/>
                          </a:lnTo>
                          <a:lnTo>
                            <a:pt x="1167" y="0"/>
                          </a:lnTo>
                          <a:lnTo>
                            <a:pt x="1167" y="0"/>
                          </a:lnTo>
                          <a:lnTo>
                            <a:pt x="1167" y="0"/>
                          </a:lnTo>
                          <a:lnTo>
                            <a:pt x="1167" y="0"/>
                          </a:lnTo>
                          <a:lnTo>
                            <a:pt x="1173" y="0"/>
                          </a:lnTo>
                          <a:lnTo>
                            <a:pt x="1173" y="0"/>
                          </a:lnTo>
                          <a:lnTo>
                            <a:pt x="1173" y="0"/>
                          </a:lnTo>
                          <a:lnTo>
                            <a:pt x="1173" y="0"/>
                          </a:lnTo>
                          <a:lnTo>
                            <a:pt x="1173" y="0"/>
                          </a:lnTo>
                          <a:lnTo>
                            <a:pt x="1173" y="0"/>
                          </a:lnTo>
                          <a:lnTo>
                            <a:pt x="1179" y="0"/>
                          </a:lnTo>
                          <a:lnTo>
                            <a:pt x="1179" y="0"/>
                          </a:lnTo>
                          <a:lnTo>
                            <a:pt x="1179" y="0"/>
                          </a:lnTo>
                          <a:lnTo>
                            <a:pt x="1179" y="0"/>
                          </a:lnTo>
                          <a:lnTo>
                            <a:pt x="1179" y="0"/>
                          </a:lnTo>
                          <a:lnTo>
                            <a:pt x="1179" y="0"/>
                          </a:lnTo>
                          <a:lnTo>
                            <a:pt x="1185" y="0"/>
                          </a:lnTo>
                          <a:lnTo>
                            <a:pt x="1185" y="0"/>
                          </a:lnTo>
                          <a:lnTo>
                            <a:pt x="1185" y="0"/>
                          </a:lnTo>
                          <a:lnTo>
                            <a:pt x="1185" y="0"/>
                          </a:lnTo>
                          <a:lnTo>
                            <a:pt x="1185" y="0"/>
                          </a:lnTo>
                          <a:lnTo>
                            <a:pt x="1185" y="0"/>
                          </a:lnTo>
                          <a:lnTo>
                            <a:pt x="1192" y="0"/>
                          </a:lnTo>
                          <a:lnTo>
                            <a:pt x="1192" y="0"/>
                          </a:lnTo>
                          <a:lnTo>
                            <a:pt x="1192" y="0"/>
                          </a:lnTo>
                          <a:lnTo>
                            <a:pt x="1192" y="0"/>
                          </a:lnTo>
                          <a:lnTo>
                            <a:pt x="1192" y="0"/>
                          </a:lnTo>
                          <a:lnTo>
                            <a:pt x="1192" y="0"/>
                          </a:lnTo>
                          <a:lnTo>
                            <a:pt x="1198" y="0"/>
                          </a:lnTo>
                          <a:lnTo>
                            <a:pt x="1198" y="0"/>
                          </a:lnTo>
                          <a:lnTo>
                            <a:pt x="1198" y="0"/>
                          </a:lnTo>
                          <a:lnTo>
                            <a:pt x="1198" y="0"/>
                          </a:lnTo>
                          <a:lnTo>
                            <a:pt x="1198" y="0"/>
                          </a:lnTo>
                          <a:lnTo>
                            <a:pt x="1198" y="0"/>
                          </a:lnTo>
                          <a:lnTo>
                            <a:pt x="1204" y="0"/>
                          </a:lnTo>
                          <a:lnTo>
                            <a:pt x="1204" y="0"/>
                          </a:lnTo>
                          <a:lnTo>
                            <a:pt x="1204" y="0"/>
                          </a:lnTo>
                          <a:lnTo>
                            <a:pt x="1204" y="0"/>
                          </a:lnTo>
                          <a:lnTo>
                            <a:pt x="1204" y="0"/>
                          </a:lnTo>
                          <a:lnTo>
                            <a:pt x="1204" y="0"/>
                          </a:lnTo>
                          <a:lnTo>
                            <a:pt x="1210" y="0"/>
                          </a:lnTo>
                          <a:lnTo>
                            <a:pt x="1210" y="0"/>
                          </a:lnTo>
                          <a:lnTo>
                            <a:pt x="1210" y="0"/>
                          </a:lnTo>
                          <a:lnTo>
                            <a:pt x="1210" y="0"/>
                          </a:lnTo>
                          <a:lnTo>
                            <a:pt x="1210" y="0"/>
                          </a:lnTo>
                          <a:lnTo>
                            <a:pt x="1210" y="0"/>
                          </a:lnTo>
                          <a:lnTo>
                            <a:pt x="1217" y="0"/>
                          </a:lnTo>
                          <a:lnTo>
                            <a:pt x="1217" y="0"/>
                          </a:lnTo>
                          <a:lnTo>
                            <a:pt x="1217" y="0"/>
                          </a:lnTo>
                          <a:lnTo>
                            <a:pt x="1217" y="0"/>
                          </a:lnTo>
                          <a:lnTo>
                            <a:pt x="1217" y="0"/>
                          </a:lnTo>
                          <a:lnTo>
                            <a:pt x="1217" y="0"/>
                          </a:lnTo>
                          <a:lnTo>
                            <a:pt x="1223" y="0"/>
                          </a:lnTo>
                          <a:lnTo>
                            <a:pt x="1223" y="0"/>
                          </a:lnTo>
                          <a:lnTo>
                            <a:pt x="1223" y="0"/>
                          </a:lnTo>
                          <a:lnTo>
                            <a:pt x="1223" y="0"/>
                          </a:lnTo>
                          <a:lnTo>
                            <a:pt x="1223" y="0"/>
                          </a:lnTo>
                          <a:lnTo>
                            <a:pt x="1223" y="0"/>
                          </a:lnTo>
                          <a:lnTo>
                            <a:pt x="1229" y="0"/>
                          </a:lnTo>
                          <a:lnTo>
                            <a:pt x="1229" y="0"/>
                          </a:lnTo>
                          <a:lnTo>
                            <a:pt x="1229" y="0"/>
                          </a:lnTo>
                          <a:lnTo>
                            <a:pt x="1229" y="0"/>
                          </a:lnTo>
                          <a:lnTo>
                            <a:pt x="1229" y="0"/>
                          </a:lnTo>
                          <a:lnTo>
                            <a:pt x="1229" y="0"/>
                          </a:lnTo>
                          <a:lnTo>
                            <a:pt x="1235" y="0"/>
                          </a:lnTo>
                          <a:lnTo>
                            <a:pt x="1235" y="0"/>
                          </a:lnTo>
                          <a:lnTo>
                            <a:pt x="1235" y="0"/>
                          </a:lnTo>
                          <a:lnTo>
                            <a:pt x="1235" y="0"/>
                          </a:lnTo>
                          <a:lnTo>
                            <a:pt x="1235" y="0"/>
                          </a:lnTo>
                          <a:lnTo>
                            <a:pt x="1235" y="0"/>
                          </a:lnTo>
                          <a:lnTo>
                            <a:pt x="1242" y="0"/>
                          </a:lnTo>
                          <a:lnTo>
                            <a:pt x="1242" y="0"/>
                          </a:lnTo>
                          <a:lnTo>
                            <a:pt x="1242" y="0"/>
                          </a:lnTo>
                          <a:lnTo>
                            <a:pt x="1242" y="0"/>
                          </a:lnTo>
                          <a:lnTo>
                            <a:pt x="1242" y="0"/>
                          </a:lnTo>
                          <a:lnTo>
                            <a:pt x="1242" y="0"/>
                          </a:lnTo>
                          <a:lnTo>
                            <a:pt x="1248" y="0"/>
                          </a:lnTo>
                          <a:lnTo>
                            <a:pt x="1248" y="0"/>
                          </a:lnTo>
                          <a:lnTo>
                            <a:pt x="1248" y="0"/>
                          </a:lnTo>
                          <a:lnTo>
                            <a:pt x="1248" y="0"/>
                          </a:lnTo>
                          <a:lnTo>
                            <a:pt x="1248" y="0"/>
                          </a:lnTo>
                          <a:lnTo>
                            <a:pt x="1248" y="0"/>
                          </a:lnTo>
                          <a:lnTo>
                            <a:pt x="1248" y="0"/>
                          </a:lnTo>
                          <a:lnTo>
                            <a:pt x="1254" y="0"/>
                          </a:lnTo>
                          <a:lnTo>
                            <a:pt x="1254" y="0"/>
                          </a:lnTo>
                          <a:lnTo>
                            <a:pt x="1254" y="0"/>
                          </a:lnTo>
                          <a:lnTo>
                            <a:pt x="1254" y="0"/>
                          </a:lnTo>
                          <a:lnTo>
                            <a:pt x="1254" y="0"/>
                          </a:lnTo>
                          <a:lnTo>
                            <a:pt x="1260" y="0"/>
                          </a:lnTo>
                          <a:lnTo>
                            <a:pt x="1260" y="0"/>
                          </a:lnTo>
                          <a:lnTo>
                            <a:pt x="1260" y="0"/>
                          </a:lnTo>
                          <a:lnTo>
                            <a:pt x="1260" y="0"/>
                          </a:lnTo>
                          <a:lnTo>
                            <a:pt x="1260" y="0"/>
                          </a:lnTo>
                          <a:lnTo>
                            <a:pt x="1260" y="0"/>
                          </a:lnTo>
                          <a:lnTo>
                            <a:pt x="1267" y="0"/>
                          </a:lnTo>
                          <a:lnTo>
                            <a:pt x="1267" y="0"/>
                          </a:lnTo>
                          <a:lnTo>
                            <a:pt x="1267" y="0"/>
                          </a:lnTo>
                          <a:lnTo>
                            <a:pt x="1267" y="0"/>
                          </a:lnTo>
                          <a:lnTo>
                            <a:pt x="1267" y="0"/>
                          </a:lnTo>
                          <a:lnTo>
                            <a:pt x="1267" y="0"/>
                          </a:lnTo>
                          <a:lnTo>
                            <a:pt x="1273" y="0"/>
                          </a:lnTo>
                          <a:lnTo>
                            <a:pt x="1273" y="0"/>
                          </a:lnTo>
                          <a:lnTo>
                            <a:pt x="1273" y="0"/>
                          </a:lnTo>
                          <a:lnTo>
                            <a:pt x="1273" y="0"/>
                          </a:lnTo>
                          <a:lnTo>
                            <a:pt x="1273" y="0"/>
                          </a:lnTo>
                          <a:lnTo>
                            <a:pt x="1273" y="0"/>
                          </a:lnTo>
                          <a:lnTo>
                            <a:pt x="1273" y="0"/>
                          </a:lnTo>
                          <a:lnTo>
                            <a:pt x="1279" y="0"/>
                          </a:lnTo>
                          <a:lnTo>
                            <a:pt x="1279" y="0"/>
                          </a:lnTo>
                          <a:lnTo>
                            <a:pt x="1279" y="0"/>
                          </a:lnTo>
                          <a:lnTo>
                            <a:pt x="1279" y="0"/>
                          </a:lnTo>
                          <a:lnTo>
                            <a:pt x="1279" y="0"/>
                          </a:lnTo>
                          <a:lnTo>
                            <a:pt x="1285" y="0"/>
                          </a:lnTo>
                          <a:lnTo>
                            <a:pt x="1285" y="0"/>
                          </a:lnTo>
                          <a:lnTo>
                            <a:pt x="1285" y="0"/>
                          </a:lnTo>
                          <a:lnTo>
                            <a:pt x="1285" y="0"/>
                          </a:lnTo>
                          <a:lnTo>
                            <a:pt x="1285" y="0"/>
                          </a:lnTo>
                          <a:lnTo>
                            <a:pt x="1285" y="0"/>
                          </a:lnTo>
                          <a:lnTo>
                            <a:pt x="1292" y="0"/>
                          </a:lnTo>
                          <a:lnTo>
                            <a:pt x="1292" y="0"/>
                          </a:lnTo>
                          <a:lnTo>
                            <a:pt x="1292" y="0"/>
                          </a:lnTo>
                          <a:lnTo>
                            <a:pt x="1292" y="0"/>
                          </a:lnTo>
                          <a:lnTo>
                            <a:pt x="1292" y="0"/>
                          </a:lnTo>
                          <a:lnTo>
                            <a:pt x="1292" y="0"/>
                          </a:lnTo>
                          <a:lnTo>
                            <a:pt x="1298" y="0"/>
                          </a:lnTo>
                          <a:lnTo>
                            <a:pt x="1298" y="0"/>
                          </a:lnTo>
                          <a:lnTo>
                            <a:pt x="1298" y="0"/>
                          </a:lnTo>
                          <a:lnTo>
                            <a:pt x="1298" y="0"/>
                          </a:lnTo>
                          <a:lnTo>
                            <a:pt x="1298" y="0"/>
                          </a:lnTo>
                          <a:lnTo>
                            <a:pt x="1298" y="0"/>
                          </a:lnTo>
                          <a:lnTo>
                            <a:pt x="1304" y="0"/>
                          </a:lnTo>
                          <a:lnTo>
                            <a:pt x="1304" y="0"/>
                          </a:lnTo>
                          <a:lnTo>
                            <a:pt x="1304" y="0"/>
                          </a:lnTo>
                          <a:lnTo>
                            <a:pt x="1304" y="0"/>
                          </a:lnTo>
                          <a:lnTo>
                            <a:pt x="1304" y="0"/>
                          </a:lnTo>
                          <a:lnTo>
                            <a:pt x="1304" y="0"/>
                          </a:lnTo>
                          <a:lnTo>
                            <a:pt x="1304" y="0"/>
                          </a:lnTo>
                          <a:lnTo>
                            <a:pt x="1310" y="0"/>
                          </a:lnTo>
                          <a:lnTo>
                            <a:pt x="1310" y="0"/>
                          </a:lnTo>
                          <a:lnTo>
                            <a:pt x="1310" y="0"/>
                          </a:lnTo>
                          <a:lnTo>
                            <a:pt x="1310" y="0"/>
                          </a:lnTo>
                          <a:lnTo>
                            <a:pt x="1310" y="0"/>
                          </a:lnTo>
                          <a:lnTo>
                            <a:pt x="1316" y="0"/>
                          </a:lnTo>
                          <a:lnTo>
                            <a:pt x="1316" y="0"/>
                          </a:lnTo>
                          <a:lnTo>
                            <a:pt x="1316" y="0"/>
                          </a:lnTo>
                          <a:lnTo>
                            <a:pt x="1316" y="0"/>
                          </a:lnTo>
                          <a:lnTo>
                            <a:pt x="1316" y="0"/>
                          </a:lnTo>
                          <a:lnTo>
                            <a:pt x="1316" y="0"/>
                          </a:lnTo>
                          <a:lnTo>
                            <a:pt x="1323" y="0"/>
                          </a:lnTo>
                          <a:lnTo>
                            <a:pt x="1323" y="0"/>
                          </a:lnTo>
                          <a:lnTo>
                            <a:pt x="1323" y="0"/>
                          </a:lnTo>
                          <a:lnTo>
                            <a:pt x="1323" y="0"/>
                          </a:lnTo>
                          <a:lnTo>
                            <a:pt x="1323" y="0"/>
                          </a:lnTo>
                          <a:lnTo>
                            <a:pt x="1323" y="0"/>
                          </a:lnTo>
                          <a:lnTo>
                            <a:pt x="1323" y="0"/>
                          </a:lnTo>
                          <a:lnTo>
                            <a:pt x="1329" y="0"/>
                          </a:lnTo>
                          <a:lnTo>
                            <a:pt x="1329" y="0"/>
                          </a:lnTo>
                          <a:lnTo>
                            <a:pt x="1329" y="0"/>
                          </a:lnTo>
                          <a:lnTo>
                            <a:pt x="1329" y="0"/>
                          </a:lnTo>
                          <a:lnTo>
                            <a:pt x="1329" y="0"/>
                          </a:lnTo>
                          <a:lnTo>
                            <a:pt x="1335" y="0"/>
                          </a:lnTo>
                          <a:lnTo>
                            <a:pt x="1335" y="0"/>
                          </a:lnTo>
                          <a:lnTo>
                            <a:pt x="1335" y="0"/>
                          </a:lnTo>
                          <a:lnTo>
                            <a:pt x="1335" y="0"/>
                          </a:lnTo>
                          <a:lnTo>
                            <a:pt x="1335" y="0"/>
                          </a:lnTo>
                          <a:lnTo>
                            <a:pt x="1335" y="0"/>
                          </a:lnTo>
                          <a:lnTo>
                            <a:pt x="1341" y="0"/>
                          </a:lnTo>
                          <a:lnTo>
                            <a:pt x="1341" y="0"/>
                          </a:lnTo>
                          <a:lnTo>
                            <a:pt x="1341" y="0"/>
                          </a:lnTo>
                          <a:lnTo>
                            <a:pt x="1341" y="0"/>
                          </a:lnTo>
                          <a:lnTo>
                            <a:pt x="1341" y="0"/>
                          </a:lnTo>
                          <a:lnTo>
                            <a:pt x="1341" y="0"/>
                          </a:lnTo>
                          <a:lnTo>
                            <a:pt x="1341" y="0"/>
                          </a:lnTo>
                          <a:lnTo>
                            <a:pt x="1348" y="0"/>
                          </a:lnTo>
                          <a:lnTo>
                            <a:pt x="1348" y="0"/>
                          </a:lnTo>
                          <a:lnTo>
                            <a:pt x="1348" y="0"/>
                          </a:lnTo>
                          <a:lnTo>
                            <a:pt x="1348" y="0"/>
                          </a:lnTo>
                          <a:lnTo>
                            <a:pt x="1348" y="0"/>
                          </a:lnTo>
                          <a:lnTo>
                            <a:pt x="1354" y="0"/>
                          </a:lnTo>
                          <a:lnTo>
                            <a:pt x="1354" y="0"/>
                          </a:lnTo>
                          <a:lnTo>
                            <a:pt x="1354" y="0"/>
                          </a:lnTo>
                          <a:lnTo>
                            <a:pt x="1354" y="0"/>
                          </a:lnTo>
                          <a:lnTo>
                            <a:pt x="1354" y="0"/>
                          </a:lnTo>
                          <a:lnTo>
                            <a:pt x="1354" y="0"/>
                          </a:lnTo>
                          <a:lnTo>
                            <a:pt x="1360" y="0"/>
                          </a:lnTo>
                          <a:lnTo>
                            <a:pt x="1360" y="0"/>
                          </a:lnTo>
                          <a:lnTo>
                            <a:pt x="1360" y="0"/>
                          </a:lnTo>
                          <a:lnTo>
                            <a:pt x="1360" y="0"/>
                          </a:lnTo>
                          <a:lnTo>
                            <a:pt x="1360" y="0"/>
                          </a:lnTo>
                          <a:lnTo>
                            <a:pt x="1360" y="0"/>
                          </a:lnTo>
                          <a:lnTo>
                            <a:pt x="1360" y="0"/>
                          </a:lnTo>
                          <a:lnTo>
                            <a:pt x="1366" y="0"/>
                          </a:lnTo>
                          <a:lnTo>
                            <a:pt x="1366" y="0"/>
                          </a:lnTo>
                          <a:lnTo>
                            <a:pt x="1366" y="0"/>
                          </a:lnTo>
                          <a:lnTo>
                            <a:pt x="1366" y="0"/>
                          </a:lnTo>
                          <a:lnTo>
                            <a:pt x="1366" y="0"/>
                          </a:lnTo>
                          <a:lnTo>
                            <a:pt x="1366" y="0"/>
                          </a:lnTo>
                          <a:lnTo>
                            <a:pt x="1373" y="0"/>
                          </a:lnTo>
                          <a:lnTo>
                            <a:pt x="1373" y="0"/>
                          </a:lnTo>
                          <a:lnTo>
                            <a:pt x="1373" y="0"/>
                          </a:lnTo>
                          <a:lnTo>
                            <a:pt x="1373" y="0"/>
                          </a:lnTo>
                          <a:lnTo>
                            <a:pt x="1373" y="0"/>
                          </a:lnTo>
                          <a:lnTo>
                            <a:pt x="1373" y="0"/>
                          </a:lnTo>
                          <a:lnTo>
                            <a:pt x="1379" y="0"/>
                          </a:lnTo>
                          <a:lnTo>
                            <a:pt x="1379" y="0"/>
                          </a:lnTo>
                          <a:lnTo>
                            <a:pt x="1379" y="0"/>
                          </a:lnTo>
                          <a:lnTo>
                            <a:pt x="1379" y="0"/>
                          </a:lnTo>
                          <a:lnTo>
                            <a:pt x="1379" y="0"/>
                          </a:lnTo>
                          <a:lnTo>
                            <a:pt x="1385" y="0"/>
                          </a:lnTo>
                          <a:lnTo>
                            <a:pt x="1385" y="0"/>
                          </a:lnTo>
                          <a:lnTo>
                            <a:pt x="1385" y="0"/>
                          </a:lnTo>
                          <a:lnTo>
                            <a:pt x="1385" y="0"/>
                          </a:lnTo>
                          <a:lnTo>
                            <a:pt x="1385" y="0"/>
                          </a:lnTo>
                          <a:lnTo>
                            <a:pt x="1385" y="0"/>
                          </a:lnTo>
                          <a:lnTo>
                            <a:pt x="1391" y="0"/>
                          </a:lnTo>
                          <a:lnTo>
                            <a:pt x="1391" y="0"/>
                          </a:lnTo>
                          <a:lnTo>
                            <a:pt x="1391" y="0"/>
                          </a:lnTo>
                          <a:lnTo>
                            <a:pt x="1391" y="0"/>
                          </a:lnTo>
                          <a:lnTo>
                            <a:pt x="1391" y="0"/>
                          </a:lnTo>
                          <a:lnTo>
                            <a:pt x="1391" y="0"/>
                          </a:lnTo>
                          <a:lnTo>
                            <a:pt x="1391" y="0"/>
                          </a:lnTo>
                          <a:lnTo>
                            <a:pt x="1398" y="0"/>
                          </a:lnTo>
                          <a:lnTo>
                            <a:pt x="1398" y="0"/>
                          </a:lnTo>
                          <a:lnTo>
                            <a:pt x="1398" y="0"/>
                          </a:lnTo>
                          <a:lnTo>
                            <a:pt x="1398" y="0"/>
                          </a:lnTo>
                          <a:lnTo>
                            <a:pt x="1398" y="0"/>
                          </a:lnTo>
                          <a:lnTo>
                            <a:pt x="1398" y="0"/>
                          </a:lnTo>
                          <a:lnTo>
                            <a:pt x="1404" y="0"/>
                          </a:lnTo>
                          <a:lnTo>
                            <a:pt x="1404" y="0"/>
                          </a:lnTo>
                          <a:lnTo>
                            <a:pt x="1404" y="0"/>
                          </a:lnTo>
                          <a:lnTo>
                            <a:pt x="1404" y="0"/>
                          </a:lnTo>
                          <a:lnTo>
                            <a:pt x="1404" y="0"/>
                          </a:lnTo>
                          <a:lnTo>
                            <a:pt x="1410" y="0"/>
                          </a:lnTo>
                          <a:lnTo>
                            <a:pt x="1410" y="0"/>
                          </a:lnTo>
                          <a:lnTo>
                            <a:pt x="1410" y="0"/>
                          </a:lnTo>
                          <a:lnTo>
                            <a:pt x="1410" y="0"/>
                          </a:lnTo>
                          <a:lnTo>
                            <a:pt x="1410" y="0"/>
                          </a:lnTo>
                          <a:lnTo>
                            <a:pt x="1410" y="0"/>
                          </a:lnTo>
                          <a:lnTo>
                            <a:pt x="1410" y="0"/>
                          </a:lnTo>
                          <a:lnTo>
                            <a:pt x="1416" y="0"/>
                          </a:lnTo>
                          <a:lnTo>
                            <a:pt x="1416" y="0"/>
                          </a:lnTo>
                          <a:lnTo>
                            <a:pt x="1416" y="0"/>
                          </a:lnTo>
                          <a:lnTo>
                            <a:pt x="1416" y="0"/>
                          </a:lnTo>
                          <a:lnTo>
                            <a:pt x="1416" y="0"/>
                          </a:lnTo>
                          <a:lnTo>
                            <a:pt x="1423" y="0"/>
                          </a:lnTo>
                          <a:lnTo>
                            <a:pt x="1423" y="0"/>
                          </a:lnTo>
                          <a:lnTo>
                            <a:pt x="1423" y="0"/>
                          </a:lnTo>
                          <a:lnTo>
                            <a:pt x="1423" y="0"/>
                          </a:lnTo>
                          <a:lnTo>
                            <a:pt x="1423" y="0"/>
                          </a:lnTo>
                          <a:lnTo>
                            <a:pt x="1423" y="0"/>
                          </a:lnTo>
                          <a:lnTo>
                            <a:pt x="1429" y="0"/>
                          </a:lnTo>
                          <a:lnTo>
                            <a:pt x="1429" y="0"/>
                          </a:lnTo>
                          <a:lnTo>
                            <a:pt x="1429" y="0"/>
                          </a:lnTo>
                          <a:lnTo>
                            <a:pt x="1429" y="0"/>
                          </a:lnTo>
                          <a:lnTo>
                            <a:pt x="1429" y="0"/>
                          </a:lnTo>
                          <a:lnTo>
                            <a:pt x="1429" y="0"/>
                          </a:lnTo>
                          <a:lnTo>
                            <a:pt x="1429" y="0"/>
                          </a:lnTo>
                          <a:lnTo>
                            <a:pt x="1435" y="0"/>
                          </a:lnTo>
                          <a:lnTo>
                            <a:pt x="1435" y="0"/>
                          </a:lnTo>
                          <a:lnTo>
                            <a:pt x="1435" y="0"/>
                          </a:lnTo>
                          <a:lnTo>
                            <a:pt x="1435" y="0"/>
                          </a:lnTo>
                          <a:lnTo>
                            <a:pt x="1435" y="0"/>
                          </a:lnTo>
                          <a:lnTo>
                            <a:pt x="1435" y="0"/>
                          </a:lnTo>
                          <a:lnTo>
                            <a:pt x="1441" y="0"/>
                          </a:lnTo>
                          <a:lnTo>
                            <a:pt x="1441" y="0"/>
                          </a:lnTo>
                          <a:lnTo>
                            <a:pt x="1441" y="0"/>
                          </a:lnTo>
                          <a:lnTo>
                            <a:pt x="1441" y="0"/>
                          </a:lnTo>
                          <a:lnTo>
                            <a:pt x="1441" y="0"/>
                          </a:lnTo>
                          <a:lnTo>
                            <a:pt x="1448" y="0"/>
                          </a:lnTo>
                          <a:lnTo>
                            <a:pt x="1448" y="0"/>
                          </a:lnTo>
                          <a:lnTo>
                            <a:pt x="1448" y="0"/>
                          </a:lnTo>
                          <a:lnTo>
                            <a:pt x="1448" y="0"/>
                          </a:lnTo>
                          <a:lnTo>
                            <a:pt x="1448" y="0"/>
                          </a:lnTo>
                          <a:lnTo>
                            <a:pt x="1448" y="0"/>
                          </a:lnTo>
                          <a:lnTo>
                            <a:pt x="1448" y="0"/>
                          </a:lnTo>
                          <a:lnTo>
                            <a:pt x="1454" y="0"/>
                          </a:lnTo>
                          <a:lnTo>
                            <a:pt x="1454" y="0"/>
                          </a:lnTo>
                          <a:lnTo>
                            <a:pt x="1454" y="0"/>
                          </a:lnTo>
                          <a:lnTo>
                            <a:pt x="1454" y="0"/>
                          </a:lnTo>
                          <a:lnTo>
                            <a:pt x="1454" y="0"/>
                          </a:lnTo>
                          <a:lnTo>
                            <a:pt x="1460" y="0"/>
                          </a:lnTo>
                          <a:lnTo>
                            <a:pt x="1460" y="0"/>
                          </a:lnTo>
                          <a:lnTo>
                            <a:pt x="1460" y="0"/>
                          </a:lnTo>
                          <a:lnTo>
                            <a:pt x="1460" y="0"/>
                          </a:lnTo>
                          <a:lnTo>
                            <a:pt x="1460" y="0"/>
                          </a:lnTo>
                          <a:lnTo>
                            <a:pt x="1460" y="0"/>
                          </a:lnTo>
                          <a:lnTo>
                            <a:pt x="1460" y="0"/>
                          </a:lnTo>
                          <a:lnTo>
                            <a:pt x="1466" y="0"/>
                          </a:lnTo>
                          <a:lnTo>
                            <a:pt x="1466" y="0"/>
                          </a:lnTo>
                          <a:lnTo>
                            <a:pt x="1466" y="0"/>
                          </a:lnTo>
                          <a:lnTo>
                            <a:pt x="1466" y="0"/>
                          </a:lnTo>
                          <a:lnTo>
                            <a:pt x="1466" y="0"/>
                          </a:lnTo>
                          <a:lnTo>
                            <a:pt x="1466" y="0"/>
                          </a:lnTo>
                          <a:lnTo>
                            <a:pt x="1472" y="0"/>
                          </a:lnTo>
                          <a:lnTo>
                            <a:pt x="1472" y="0"/>
                          </a:lnTo>
                          <a:lnTo>
                            <a:pt x="1472" y="0"/>
                          </a:lnTo>
                          <a:lnTo>
                            <a:pt x="1472" y="0"/>
                          </a:lnTo>
                          <a:lnTo>
                            <a:pt x="1472" y="0"/>
                          </a:lnTo>
                          <a:lnTo>
                            <a:pt x="1472" y="0"/>
                          </a:lnTo>
                          <a:lnTo>
                            <a:pt x="1479" y="0"/>
                          </a:lnTo>
                          <a:lnTo>
                            <a:pt x="1479" y="0"/>
                          </a:lnTo>
                          <a:lnTo>
                            <a:pt x="1479" y="0"/>
                          </a:lnTo>
                          <a:lnTo>
                            <a:pt x="1479" y="0"/>
                          </a:lnTo>
                          <a:lnTo>
                            <a:pt x="1479" y="0"/>
                          </a:lnTo>
                          <a:lnTo>
                            <a:pt x="1479" y="0"/>
                          </a:lnTo>
                          <a:lnTo>
                            <a:pt x="1485" y="0"/>
                          </a:lnTo>
                          <a:lnTo>
                            <a:pt x="1485" y="0"/>
                          </a:lnTo>
                          <a:lnTo>
                            <a:pt x="1485" y="0"/>
                          </a:lnTo>
                          <a:lnTo>
                            <a:pt x="1485" y="0"/>
                          </a:lnTo>
                          <a:lnTo>
                            <a:pt x="1485" y="0"/>
                          </a:lnTo>
                          <a:lnTo>
                            <a:pt x="1485" y="0"/>
                          </a:lnTo>
                          <a:lnTo>
                            <a:pt x="1491" y="0"/>
                          </a:lnTo>
                          <a:lnTo>
                            <a:pt x="1491" y="0"/>
                          </a:lnTo>
                          <a:lnTo>
                            <a:pt x="1491" y="0"/>
                          </a:lnTo>
                          <a:lnTo>
                            <a:pt x="1491" y="0"/>
                          </a:lnTo>
                          <a:lnTo>
                            <a:pt x="1491" y="0"/>
                          </a:lnTo>
                          <a:lnTo>
                            <a:pt x="1491" y="0"/>
                          </a:lnTo>
                          <a:lnTo>
                            <a:pt x="1497" y="0"/>
                          </a:lnTo>
                          <a:lnTo>
                            <a:pt x="1497" y="0"/>
                          </a:lnTo>
                          <a:lnTo>
                            <a:pt x="1497" y="0"/>
                          </a:lnTo>
                          <a:lnTo>
                            <a:pt x="1497" y="0"/>
                          </a:lnTo>
                          <a:lnTo>
                            <a:pt x="1497" y="0"/>
                          </a:lnTo>
                          <a:lnTo>
                            <a:pt x="1497" y="0"/>
                          </a:lnTo>
                          <a:lnTo>
                            <a:pt x="1504" y="0"/>
                          </a:lnTo>
                          <a:lnTo>
                            <a:pt x="1504" y="0"/>
                          </a:lnTo>
                          <a:lnTo>
                            <a:pt x="1504" y="0"/>
                          </a:lnTo>
                          <a:lnTo>
                            <a:pt x="1504" y="0"/>
                          </a:lnTo>
                          <a:lnTo>
                            <a:pt x="1504" y="0"/>
                          </a:lnTo>
                          <a:lnTo>
                            <a:pt x="1504" y="0"/>
                          </a:lnTo>
                          <a:lnTo>
                            <a:pt x="1510" y="0"/>
                          </a:lnTo>
                          <a:lnTo>
                            <a:pt x="1510" y="0"/>
                          </a:lnTo>
                          <a:lnTo>
                            <a:pt x="1510" y="0"/>
                          </a:lnTo>
                          <a:lnTo>
                            <a:pt x="1510" y="0"/>
                          </a:lnTo>
                          <a:lnTo>
                            <a:pt x="1510" y="0"/>
                          </a:lnTo>
                          <a:lnTo>
                            <a:pt x="1510" y="0"/>
                          </a:lnTo>
                          <a:lnTo>
                            <a:pt x="1516" y="0"/>
                          </a:lnTo>
                          <a:lnTo>
                            <a:pt x="1516" y="0"/>
                          </a:lnTo>
                          <a:lnTo>
                            <a:pt x="1516" y="0"/>
                          </a:lnTo>
                          <a:lnTo>
                            <a:pt x="1516" y="0"/>
                          </a:lnTo>
                          <a:lnTo>
                            <a:pt x="1516" y="0"/>
                          </a:lnTo>
                          <a:lnTo>
                            <a:pt x="1516" y="0"/>
                          </a:lnTo>
                          <a:lnTo>
                            <a:pt x="1522" y="0"/>
                          </a:lnTo>
                          <a:lnTo>
                            <a:pt x="1522" y="0"/>
                          </a:lnTo>
                          <a:lnTo>
                            <a:pt x="1522" y="0"/>
                          </a:lnTo>
                          <a:lnTo>
                            <a:pt x="1522" y="0"/>
                          </a:lnTo>
                          <a:lnTo>
                            <a:pt x="1522" y="0"/>
                          </a:lnTo>
                          <a:lnTo>
                            <a:pt x="1522" y="0"/>
                          </a:lnTo>
                          <a:lnTo>
                            <a:pt x="1529" y="0"/>
                          </a:lnTo>
                          <a:lnTo>
                            <a:pt x="1529" y="0"/>
                          </a:lnTo>
                          <a:lnTo>
                            <a:pt x="1529" y="0"/>
                          </a:lnTo>
                          <a:lnTo>
                            <a:pt x="1529" y="0"/>
                          </a:lnTo>
                          <a:lnTo>
                            <a:pt x="1529" y="0"/>
                          </a:lnTo>
                          <a:lnTo>
                            <a:pt x="1529" y="0"/>
                          </a:lnTo>
                          <a:lnTo>
                            <a:pt x="1535" y="0"/>
                          </a:lnTo>
                          <a:lnTo>
                            <a:pt x="1535" y="0"/>
                          </a:lnTo>
                          <a:lnTo>
                            <a:pt x="1535" y="0"/>
                          </a:lnTo>
                          <a:lnTo>
                            <a:pt x="1535" y="0"/>
                          </a:lnTo>
                          <a:lnTo>
                            <a:pt x="1535" y="0"/>
                          </a:lnTo>
                          <a:lnTo>
                            <a:pt x="1535" y="0"/>
                          </a:lnTo>
                          <a:lnTo>
                            <a:pt x="1541" y="0"/>
                          </a:lnTo>
                          <a:lnTo>
                            <a:pt x="1541" y="0"/>
                          </a:lnTo>
                          <a:lnTo>
                            <a:pt x="1541" y="0"/>
                          </a:lnTo>
                          <a:lnTo>
                            <a:pt x="1541" y="0"/>
                          </a:lnTo>
                          <a:lnTo>
                            <a:pt x="1541" y="0"/>
                          </a:lnTo>
                          <a:lnTo>
                            <a:pt x="1541" y="0"/>
                          </a:lnTo>
                          <a:lnTo>
                            <a:pt x="1547" y="0"/>
                          </a:lnTo>
                          <a:lnTo>
                            <a:pt x="1547" y="0"/>
                          </a:lnTo>
                          <a:lnTo>
                            <a:pt x="1547" y="0"/>
                          </a:lnTo>
                          <a:lnTo>
                            <a:pt x="1547" y="0"/>
                          </a:lnTo>
                          <a:lnTo>
                            <a:pt x="1547" y="0"/>
                          </a:lnTo>
                          <a:lnTo>
                            <a:pt x="1547" y="0"/>
                          </a:lnTo>
                          <a:lnTo>
                            <a:pt x="1554" y="0"/>
                          </a:lnTo>
                          <a:lnTo>
                            <a:pt x="1554" y="0"/>
                          </a:lnTo>
                          <a:lnTo>
                            <a:pt x="1554" y="0"/>
                          </a:lnTo>
                          <a:lnTo>
                            <a:pt x="1554" y="0"/>
                          </a:lnTo>
                          <a:lnTo>
                            <a:pt x="1554" y="0"/>
                          </a:lnTo>
                          <a:lnTo>
                            <a:pt x="1554" y="0"/>
                          </a:lnTo>
                          <a:lnTo>
                            <a:pt x="1560" y="0"/>
                          </a:lnTo>
                          <a:lnTo>
                            <a:pt x="1560" y="0"/>
                          </a:lnTo>
                          <a:lnTo>
                            <a:pt x="1560" y="0"/>
                          </a:lnTo>
                          <a:lnTo>
                            <a:pt x="1560" y="0"/>
                          </a:lnTo>
                          <a:lnTo>
                            <a:pt x="1560" y="0"/>
                          </a:lnTo>
                          <a:lnTo>
                            <a:pt x="1560" y="0"/>
                          </a:lnTo>
                          <a:lnTo>
                            <a:pt x="1566" y="0"/>
                          </a:lnTo>
                          <a:lnTo>
                            <a:pt x="1566" y="0"/>
                          </a:lnTo>
                          <a:lnTo>
                            <a:pt x="1566" y="0"/>
                          </a:lnTo>
                          <a:lnTo>
                            <a:pt x="1566" y="0"/>
                          </a:lnTo>
                          <a:lnTo>
                            <a:pt x="1566" y="0"/>
                          </a:lnTo>
                          <a:lnTo>
                            <a:pt x="1566" y="0"/>
                          </a:lnTo>
                          <a:lnTo>
                            <a:pt x="1572" y="0"/>
                          </a:lnTo>
                          <a:lnTo>
                            <a:pt x="1572" y="0"/>
                          </a:lnTo>
                          <a:lnTo>
                            <a:pt x="1572" y="0"/>
                          </a:lnTo>
                          <a:lnTo>
                            <a:pt x="1572" y="0"/>
                          </a:lnTo>
                          <a:lnTo>
                            <a:pt x="1572" y="0"/>
                          </a:lnTo>
                          <a:lnTo>
                            <a:pt x="1572" y="0"/>
                          </a:lnTo>
                          <a:lnTo>
                            <a:pt x="1579" y="0"/>
                          </a:lnTo>
                          <a:lnTo>
                            <a:pt x="1579" y="0"/>
                          </a:lnTo>
                          <a:lnTo>
                            <a:pt x="1579" y="0"/>
                          </a:lnTo>
                          <a:lnTo>
                            <a:pt x="1579" y="0"/>
                          </a:lnTo>
                          <a:lnTo>
                            <a:pt x="1579" y="0"/>
                          </a:lnTo>
                          <a:lnTo>
                            <a:pt x="1579" y="0"/>
                          </a:lnTo>
                          <a:lnTo>
                            <a:pt x="1585" y="0"/>
                          </a:lnTo>
                          <a:lnTo>
                            <a:pt x="1585" y="0"/>
                          </a:lnTo>
                          <a:lnTo>
                            <a:pt x="1585" y="0"/>
                          </a:lnTo>
                          <a:lnTo>
                            <a:pt x="1585" y="0"/>
                          </a:lnTo>
                          <a:lnTo>
                            <a:pt x="1585" y="0"/>
                          </a:lnTo>
                          <a:lnTo>
                            <a:pt x="1585" y="0"/>
                          </a:lnTo>
                          <a:lnTo>
                            <a:pt x="1591" y="0"/>
                          </a:lnTo>
                          <a:lnTo>
                            <a:pt x="1591" y="0"/>
                          </a:lnTo>
                          <a:lnTo>
                            <a:pt x="1591" y="0"/>
                          </a:lnTo>
                          <a:lnTo>
                            <a:pt x="1591" y="0"/>
                          </a:lnTo>
                          <a:lnTo>
                            <a:pt x="1591" y="0"/>
                          </a:lnTo>
                          <a:lnTo>
                            <a:pt x="1591" y="0"/>
                          </a:lnTo>
                          <a:lnTo>
                            <a:pt x="1597" y="0"/>
                          </a:lnTo>
                          <a:lnTo>
                            <a:pt x="1597" y="0"/>
                          </a:lnTo>
                          <a:lnTo>
                            <a:pt x="1597" y="0"/>
                          </a:lnTo>
                          <a:lnTo>
                            <a:pt x="1597" y="0"/>
                          </a:lnTo>
                          <a:lnTo>
                            <a:pt x="1597" y="0"/>
                          </a:lnTo>
                          <a:lnTo>
                            <a:pt x="1597" y="0"/>
                          </a:lnTo>
                          <a:lnTo>
                            <a:pt x="1603" y="0"/>
                          </a:lnTo>
                          <a:lnTo>
                            <a:pt x="1603" y="0"/>
                          </a:lnTo>
                          <a:lnTo>
                            <a:pt x="1603" y="0"/>
                          </a:lnTo>
                          <a:lnTo>
                            <a:pt x="1603" y="0"/>
                          </a:lnTo>
                          <a:lnTo>
                            <a:pt x="1603" y="0"/>
                          </a:lnTo>
                          <a:lnTo>
                            <a:pt x="1603" y="0"/>
                          </a:lnTo>
                          <a:lnTo>
                            <a:pt x="1603" y="0"/>
                          </a:lnTo>
                          <a:lnTo>
                            <a:pt x="1610" y="0"/>
                          </a:lnTo>
                          <a:lnTo>
                            <a:pt x="1610" y="0"/>
                          </a:lnTo>
                          <a:lnTo>
                            <a:pt x="1610" y="0"/>
                          </a:lnTo>
                          <a:lnTo>
                            <a:pt x="1610" y="0"/>
                          </a:lnTo>
                          <a:lnTo>
                            <a:pt x="1610" y="0"/>
                          </a:lnTo>
                          <a:lnTo>
                            <a:pt x="1616" y="0"/>
                          </a:lnTo>
                          <a:lnTo>
                            <a:pt x="1616" y="0"/>
                          </a:lnTo>
                          <a:lnTo>
                            <a:pt x="1616" y="0"/>
                          </a:lnTo>
                          <a:lnTo>
                            <a:pt x="1616" y="0"/>
                          </a:lnTo>
                          <a:lnTo>
                            <a:pt x="1616" y="0"/>
                          </a:lnTo>
                          <a:lnTo>
                            <a:pt x="1616" y="0"/>
                          </a:lnTo>
                          <a:lnTo>
                            <a:pt x="1622" y="0"/>
                          </a:lnTo>
                          <a:lnTo>
                            <a:pt x="1622" y="0"/>
                          </a:lnTo>
                          <a:lnTo>
                            <a:pt x="1622" y="0"/>
                          </a:lnTo>
                          <a:lnTo>
                            <a:pt x="1622" y="0"/>
                          </a:lnTo>
                          <a:lnTo>
                            <a:pt x="1622" y="0"/>
                          </a:lnTo>
                          <a:lnTo>
                            <a:pt x="1622" y="0"/>
                          </a:lnTo>
                          <a:lnTo>
                            <a:pt x="1628" y="0"/>
                          </a:lnTo>
                          <a:lnTo>
                            <a:pt x="1628" y="0"/>
                          </a:lnTo>
                          <a:lnTo>
                            <a:pt x="1628" y="0"/>
                          </a:lnTo>
                          <a:lnTo>
                            <a:pt x="1628" y="0"/>
                          </a:lnTo>
                          <a:lnTo>
                            <a:pt x="1628" y="0"/>
                          </a:lnTo>
                          <a:lnTo>
                            <a:pt x="1628" y="0"/>
                          </a:lnTo>
                          <a:lnTo>
                            <a:pt x="1635" y="0"/>
                          </a:lnTo>
                          <a:lnTo>
                            <a:pt x="1635" y="0"/>
                          </a:lnTo>
                          <a:lnTo>
                            <a:pt x="1635" y="0"/>
                          </a:lnTo>
                          <a:lnTo>
                            <a:pt x="1635" y="0"/>
                          </a:lnTo>
                          <a:lnTo>
                            <a:pt x="1635" y="0"/>
                          </a:lnTo>
                          <a:lnTo>
                            <a:pt x="1635" y="0"/>
                          </a:lnTo>
                          <a:lnTo>
                            <a:pt x="1635" y="0"/>
                          </a:lnTo>
                          <a:lnTo>
                            <a:pt x="1641" y="0"/>
                          </a:lnTo>
                          <a:lnTo>
                            <a:pt x="1641" y="0"/>
                          </a:lnTo>
                          <a:lnTo>
                            <a:pt x="1641" y="0"/>
                          </a:lnTo>
                          <a:lnTo>
                            <a:pt x="1641" y="0"/>
                          </a:lnTo>
                          <a:lnTo>
                            <a:pt x="1641" y="0"/>
                          </a:lnTo>
                          <a:lnTo>
                            <a:pt x="1647" y="0"/>
                          </a:lnTo>
                          <a:lnTo>
                            <a:pt x="1647" y="0"/>
                          </a:lnTo>
                          <a:lnTo>
                            <a:pt x="1647" y="0"/>
                          </a:lnTo>
                          <a:lnTo>
                            <a:pt x="1647" y="0"/>
                          </a:lnTo>
                          <a:lnTo>
                            <a:pt x="1647" y="0"/>
                          </a:lnTo>
                          <a:lnTo>
                            <a:pt x="1647" y="0"/>
                          </a:lnTo>
                          <a:lnTo>
                            <a:pt x="1653" y="0"/>
                          </a:lnTo>
                          <a:lnTo>
                            <a:pt x="1653" y="0"/>
                          </a:lnTo>
                          <a:lnTo>
                            <a:pt x="1653" y="0"/>
                          </a:lnTo>
                          <a:lnTo>
                            <a:pt x="1653" y="0"/>
                          </a:lnTo>
                          <a:lnTo>
                            <a:pt x="1653" y="0"/>
                          </a:lnTo>
                          <a:lnTo>
                            <a:pt x="1653" y="0"/>
                          </a:lnTo>
                          <a:lnTo>
                            <a:pt x="1660" y="0"/>
                          </a:lnTo>
                          <a:lnTo>
                            <a:pt x="1660" y="0"/>
                          </a:lnTo>
                          <a:lnTo>
                            <a:pt x="1660" y="0"/>
                          </a:lnTo>
                          <a:lnTo>
                            <a:pt x="1660" y="0"/>
                          </a:lnTo>
                          <a:lnTo>
                            <a:pt x="1660" y="0"/>
                          </a:lnTo>
                          <a:lnTo>
                            <a:pt x="1660" y="0"/>
                          </a:lnTo>
                          <a:lnTo>
                            <a:pt x="1666" y="0"/>
                          </a:lnTo>
                          <a:lnTo>
                            <a:pt x="1666" y="0"/>
                          </a:lnTo>
                          <a:lnTo>
                            <a:pt x="1666" y="0"/>
                          </a:lnTo>
                          <a:lnTo>
                            <a:pt x="1666" y="0"/>
                          </a:lnTo>
                          <a:lnTo>
                            <a:pt x="1666" y="0"/>
                          </a:lnTo>
                          <a:lnTo>
                            <a:pt x="1666" y="0"/>
                          </a:lnTo>
                          <a:lnTo>
                            <a:pt x="1672" y="0"/>
                          </a:lnTo>
                          <a:lnTo>
                            <a:pt x="1672" y="0"/>
                          </a:lnTo>
                          <a:lnTo>
                            <a:pt x="1672" y="0"/>
                          </a:lnTo>
                          <a:lnTo>
                            <a:pt x="1672" y="0"/>
                          </a:lnTo>
                          <a:lnTo>
                            <a:pt x="1672" y="0"/>
                          </a:lnTo>
                          <a:lnTo>
                            <a:pt x="1672" y="0"/>
                          </a:lnTo>
                          <a:lnTo>
                            <a:pt x="1678" y="0"/>
                          </a:lnTo>
                          <a:lnTo>
                            <a:pt x="1678" y="0"/>
                          </a:lnTo>
                          <a:lnTo>
                            <a:pt x="1678" y="0"/>
                          </a:lnTo>
                          <a:lnTo>
                            <a:pt x="1678" y="0"/>
                          </a:lnTo>
                          <a:lnTo>
                            <a:pt x="1678" y="0"/>
                          </a:lnTo>
                          <a:lnTo>
                            <a:pt x="1678" y="0"/>
                          </a:lnTo>
                          <a:lnTo>
                            <a:pt x="1685" y="0"/>
                          </a:lnTo>
                          <a:lnTo>
                            <a:pt x="1685" y="0"/>
                          </a:lnTo>
                          <a:lnTo>
                            <a:pt x="1685" y="0"/>
                          </a:lnTo>
                          <a:lnTo>
                            <a:pt x="1685" y="0"/>
                          </a:lnTo>
                          <a:lnTo>
                            <a:pt x="1685" y="0"/>
                          </a:lnTo>
                          <a:lnTo>
                            <a:pt x="1685" y="0"/>
                          </a:lnTo>
                          <a:lnTo>
                            <a:pt x="1691" y="0"/>
                          </a:lnTo>
                          <a:lnTo>
                            <a:pt x="1691" y="0"/>
                          </a:lnTo>
                          <a:lnTo>
                            <a:pt x="1691" y="0"/>
                          </a:lnTo>
                          <a:lnTo>
                            <a:pt x="1691" y="0"/>
                          </a:lnTo>
                          <a:lnTo>
                            <a:pt x="1691" y="0"/>
                          </a:lnTo>
                          <a:lnTo>
                            <a:pt x="1691" y="0"/>
                          </a:lnTo>
                          <a:lnTo>
                            <a:pt x="1697" y="0"/>
                          </a:lnTo>
                          <a:lnTo>
                            <a:pt x="1697" y="0"/>
                          </a:lnTo>
                          <a:lnTo>
                            <a:pt x="1697" y="0"/>
                          </a:lnTo>
                          <a:lnTo>
                            <a:pt x="1697" y="0"/>
                          </a:lnTo>
                          <a:lnTo>
                            <a:pt x="1697" y="0"/>
                          </a:lnTo>
                          <a:lnTo>
                            <a:pt x="1697" y="0"/>
                          </a:lnTo>
                          <a:lnTo>
                            <a:pt x="1703" y="0"/>
                          </a:lnTo>
                          <a:lnTo>
                            <a:pt x="1703" y="0"/>
                          </a:lnTo>
                          <a:lnTo>
                            <a:pt x="1703" y="0"/>
                          </a:lnTo>
                          <a:lnTo>
                            <a:pt x="1703" y="0"/>
                          </a:lnTo>
                          <a:lnTo>
                            <a:pt x="1703" y="0"/>
                          </a:lnTo>
                          <a:lnTo>
                            <a:pt x="1703" y="0"/>
                          </a:lnTo>
                          <a:lnTo>
                            <a:pt x="1710" y="0"/>
                          </a:lnTo>
                          <a:lnTo>
                            <a:pt x="1710" y="0"/>
                          </a:lnTo>
                          <a:lnTo>
                            <a:pt x="1710" y="0"/>
                          </a:lnTo>
                          <a:lnTo>
                            <a:pt x="1710" y="0"/>
                          </a:lnTo>
                          <a:lnTo>
                            <a:pt x="1710" y="0"/>
                          </a:lnTo>
                          <a:lnTo>
                            <a:pt x="1710" y="0"/>
                          </a:lnTo>
                          <a:lnTo>
                            <a:pt x="1710" y="0"/>
                          </a:lnTo>
                          <a:lnTo>
                            <a:pt x="1716" y="0"/>
                          </a:lnTo>
                          <a:lnTo>
                            <a:pt x="1716" y="0"/>
                          </a:lnTo>
                          <a:lnTo>
                            <a:pt x="1716" y="0"/>
                          </a:lnTo>
                          <a:lnTo>
                            <a:pt x="1716" y="0"/>
                          </a:lnTo>
                          <a:lnTo>
                            <a:pt x="1716" y="0"/>
                          </a:lnTo>
                          <a:lnTo>
                            <a:pt x="1722" y="0"/>
                          </a:lnTo>
                          <a:lnTo>
                            <a:pt x="1722" y="0"/>
                          </a:lnTo>
                          <a:lnTo>
                            <a:pt x="1722" y="0"/>
                          </a:lnTo>
                          <a:lnTo>
                            <a:pt x="1722" y="0"/>
                          </a:lnTo>
                          <a:lnTo>
                            <a:pt x="1722" y="0"/>
                          </a:lnTo>
                          <a:lnTo>
                            <a:pt x="1722" y="0"/>
                          </a:lnTo>
                          <a:lnTo>
                            <a:pt x="1722" y="0"/>
                          </a:lnTo>
                          <a:lnTo>
                            <a:pt x="1728" y="0"/>
                          </a:lnTo>
                          <a:lnTo>
                            <a:pt x="1728" y="0"/>
                          </a:lnTo>
                          <a:lnTo>
                            <a:pt x="1728" y="0"/>
                          </a:lnTo>
                          <a:lnTo>
                            <a:pt x="1728" y="0"/>
                          </a:lnTo>
                          <a:lnTo>
                            <a:pt x="1728" y="0"/>
                          </a:lnTo>
                          <a:lnTo>
                            <a:pt x="1728" y="0"/>
                          </a:lnTo>
                          <a:lnTo>
                            <a:pt x="1735" y="0"/>
                          </a:lnTo>
                          <a:lnTo>
                            <a:pt x="1735" y="0"/>
                          </a:lnTo>
                          <a:lnTo>
                            <a:pt x="1735" y="0"/>
                          </a:lnTo>
                          <a:lnTo>
                            <a:pt x="1735" y="0"/>
                          </a:lnTo>
                          <a:lnTo>
                            <a:pt x="1735" y="0"/>
                          </a:lnTo>
                          <a:lnTo>
                            <a:pt x="1741" y="0"/>
                          </a:lnTo>
                          <a:lnTo>
                            <a:pt x="1741" y="0"/>
                          </a:lnTo>
                          <a:lnTo>
                            <a:pt x="1741" y="0"/>
                          </a:lnTo>
                          <a:lnTo>
                            <a:pt x="1741" y="0"/>
                          </a:lnTo>
                          <a:lnTo>
                            <a:pt x="1741" y="0"/>
                          </a:lnTo>
                          <a:lnTo>
                            <a:pt x="1741" y="0"/>
                          </a:lnTo>
                          <a:lnTo>
                            <a:pt x="1747" y="0"/>
                          </a:lnTo>
                          <a:lnTo>
                            <a:pt x="1747" y="0"/>
                          </a:lnTo>
                          <a:lnTo>
                            <a:pt x="1747" y="0"/>
                          </a:lnTo>
                          <a:lnTo>
                            <a:pt x="1747" y="0"/>
                          </a:lnTo>
                          <a:lnTo>
                            <a:pt x="1747" y="0"/>
                          </a:lnTo>
                          <a:lnTo>
                            <a:pt x="1747" y="0"/>
                          </a:lnTo>
                          <a:lnTo>
                            <a:pt x="1747" y="0"/>
                          </a:lnTo>
                          <a:lnTo>
                            <a:pt x="1753" y="0"/>
                          </a:lnTo>
                          <a:lnTo>
                            <a:pt x="1753" y="0"/>
                          </a:lnTo>
                          <a:lnTo>
                            <a:pt x="1753" y="0"/>
                          </a:lnTo>
                          <a:lnTo>
                            <a:pt x="1753" y="0"/>
                          </a:lnTo>
                          <a:lnTo>
                            <a:pt x="1753" y="0"/>
                          </a:lnTo>
                          <a:lnTo>
                            <a:pt x="1759" y="0"/>
                          </a:lnTo>
                          <a:lnTo>
                            <a:pt x="1759" y="0"/>
                          </a:lnTo>
                          <a:lnTo>
                            <a:pt x="1759" y="0"/>
                          </a:lnTo>
                          <a:lnTo>
                            <a:pt x="1759" y="0"/>
                          </a:lnTo>
                          <a:lnTo>
                            <a:pt x="1759" y="0"/>
                          </a:lnTo>
                          <a:lnTo>
                            <a:pt x="1759" y="0"/>
                          </a:lnTo>
                          <a:lnTo>
                            <a:pt x="1759" y="0"/>
                          </a:lnTo>
                          <a:lnTo>
                            <a:pt x="1766" y="0"/>
                          </a:lnTo>
                          <a:lnTo>
                            <a:pt x="1766" y="0"/>
                          </a:lnTo>
                          <a:lnTo>
                            <a:pt x="1766" y="0"/>
                          </a:lnTo>
                          <a:lnTo>
                            <a:pt x="1766" y="0"/>
                          </a:lnTo>
                          <a:lnTo>
                            <a:pt x="1766" y="0"/>
                          </a:lnTo>
                          <a:lnTo>
                            <a:pt x="1766" y="0"/>
                          </a:lnTo>
                          <a:lnTo>
                            <a:pt x="1772" y="0"/>
                          </a:lnTo>
                          <a:lnTo>
                            <a:pt x="1772" y="0"/>
                          </a:lnTo>
                          <a:lnTo>
                            <a:pt x="1772" y="0"/>
                          </a:lnTo>
                          <a:lnTo>
                            <a:pt x="1772" y="0"/>
                          </a:lnTo>
                          <a:lnTo>
                            <a:pt x="1772" y="0"/>
                          </a:lnTo>
                          <a:lnTo>
                            <a:pt x="1778" y="0"/>
                          </a:lnTo>
                          <a:lnTo>
                            <a:pt x="1778" y="0"/>
                          </a:lnTo>
                          <a:lnTo>
                            <a:pt x="1778" y="0"/>
                          </a:lnTo>
                          <a:lnTo>
                            <a:pt x="1778" y="0"/>
                          </a:lnTo>
                          <a:lnTo>
                            <a:pt x="1778" y="0"/>
                          </a:lnTo>
                          <a:lnTo>
                            <a:pt x="1778" y="0"/>
                          </a:lnTo>
                          <a:lnTo>
                            <a:pt x="1778" y="0"/>
                          </a:lnTo>
                          <a:lnTo>
                            <a:pt x="1784" y="0"/>
                          </a:lnTo>
                          <a:lnTo>
                            <a:pt x="1784" y="0"/>
                          </a:lnTo>
                          <a:lnTo>
                            <a:pt x="1784" y="0"/>
                          </a:lnTo>
                          <a:lnTo>
                            <a:pt x="1784" y="0"/>
                          </a:lnTo>
                          <a:lnTo>
                            <a:pt x="1784" y="0"/>
                          </a:lnTo>
                          <a:lnTo>
                            <a:pt x="1784" y="0"/>
                          </a:lnTo>
                          <a:lnTo>
                            <a:pt x="1791" y="0"/>
                          </a:lnTo>
                          <a:lnTo>
                            <a:pt x="1791" y="0"/>
                          </a:lnTo>
                          <a:lnTo>
                            <a:pt x="1791" y="0"/>
                          </a:lnTo>
                          <a:lnTo>
                            <a:pt x="1791" y="0"/>
                          </a:lnTo>
                          <a:lnTo>
                            <a:pt x="1791" y="0"/>
                          </a:lnTo>
                          <a:lnTo>
                            <a:pt x="1797" y="0"/>
                          </a:lnTo>
                          <a:lnTo>
                            <a:pt x="1797" y="0"/>
                          </a:lnTo>
                          <a:lnTo>
                            <a:pt x="1797" y="0"/>
                          </a:lnTo>
                          <a:lnTo>
                            <a:pt x="1797" y="0"/>
                          </a:lnTo>
                          <a:lnTo>
                            <a:pt x="1797" y="0"/>
                          </a:lnTo>
                          <a:lnTo>
                            <a:pt x="1797" y="0"/>
                          </a:lnTo>
                          <a:lnTo>
                            <a:pt x="1803" y="0"/>
                          </a:lnTo>
                          <a:lnTo>
                            <a:pt x="1803" y="0"/>
                          </a:lnTo>
                          <a:lnTo>
                            <a:pt x="1803" y="0"/>
                          </a:lnTo>
                          <a:lnTo>
                            <a:pt x="1803" y="0"/>
                          </a:lnTo>
                          <a:lnTo>
                            <a:pt x="1803" y="0"/>
                          </a:lnTo>
                          <a:lnTo>
                            <a:pt x="1803" y="0"/>
                          </a:lnTo>
                          <a:lnTo>
                            <a:pt x="1803" y="0"/>
                          </a:lnTo>
                          <a:lnTo>
                            <a:pt x="1809" y="0"/>
                          </a:lnTo>
                          <a:lnTo>
                            <a:pt x="1809" y="0"/>
                          </a:lnTo>
                          <a:lnTo>
                            <a:pt x="1809" y="0"/>
                          </a:lnTo>
                          <a:lnTo>
                            <a:pt x="1809" y="0"/>
                          </a:lnTo>
                          <a:lnTo>
                            <a:pt x="1809" y="0"/>
                          </a:lnTo>
                          <a:lnTo>
                            <a:pt x="1816" y="0"/>
                          </a:lnTo>
                          <a:lnTo>
                            <a:pt x="1816" y="0"/>
                          </a:lnTo>
                          <a:lnTo>
                            <a:pt x="1816" y="0"/>
                          </a:lnTo>
                          <a:lnTo>
                            <a:pt x="1816" y="0"/>
                          </a:lnTo>
                          <a:lnTo>
                            <a:pt x="1816" y="0"/>
                          </a:lnTo>
                          <a:lnTo>
                            <a:pt x="1816" y="0"/>
                          </a:lnTo>
                          <a:lnTo>
                            <a:pt x="1816" y="0"/>
                          </a:lnTo>
                          <a:lnTo>
                            <a:pt x="1822" y="0"/>
                          </a:lnTo>
                          <a:lnTo>
                            <a:pt x="1822" y="0"/>
                          </a:lnTo>
                          <a:lnTo>
                            <a:pt x="1822" y="0"/>
                          </a:lnTo>
                          <a:lnTo>
                            <a:pt x="1822" y="0"/>
                          </a:lnTo>
                          <a:lnTo>
                            <a:pt x="1822" y="0"/>
                          </a:lnTo>
                          <a:lnTo>
                            <a:pt x="1828" y="0"/>
                          </a:lnTo>
                          <a:lnTo>
                            <a:pt x="1828" y="0"/>
                          </a:lnTo>
                          <a:lnTo>
                            <a:pt x="1828" y="0"/>
                          </a:lnTo>
                          <a:lnTo>
                            <a:pt x="1828" y="0"/>
                          </a:lnTo>
                          <a:lnTo>
                            <a:pt x="1828" y="0"/>
                          </a:lnTo>
                          <a:lnTo>
                            <a:pt x="1828" y="0"/>
                          </a:lnTo>
                          <a:lnTo>
                            <a:pt x="1834" y="0"/>
                          </a:lnTo>
                          <a:lnTo>
                            <a:pt x="1834" y="0"/>
                          </a:lnTo>
                          <a:lnTo>
                            <a:pt x="1834" y="0"/>
                          </a:lnTo>
                          <a:lnTo>
                            <a:pt x="1834" y="0"/>
                          </a:lnTo>
                          <a:lnTo>
                            <a:pt x="1834" y="0"/>
                          </a:lnTo>
                          <a:lnTo>
                            <a:pt x="1834" y="0"/>
                          </a:lnTo>
                          <a:lnTo>
                            <a:pt x="1841" y="0"/>
                          </a:lnTo>
                          <a:lnTo>
                            <a:pt x="1841" y="0"/>
                          </a:lnTo>
                          <a:lnTo>
                            <a:pt x="1841" y="0"/>
                          </a:lnTo>
                          <a:lnTo>
                            <a:pt x="1841" y="0"/>
                          </a:lnTo>
                          <a:lnTo>
                            <a:pt x="1841" y="0"/>
                          </a:lnTo>
                          <a:lnTo>
                            <a:pt x="1841" y="0"/>
                          </a:lnTo>
                          <a:lnTo>
                            <a:pt x="1847" y="0"/>
                          </a:lnTo>
                          <a:lnTo>
                            <a:pt x="1847" y="0"/>
                          </a:lnTo>
                          <a:lnTo>
                            <a:pt x="1847" y="0"/>
                          </a:lnTo>
                          <a:lnTo>
                            <a:pt x="1847" y="0"/>
                          </a:lnTo>
                          <a:lnTo>
                            <a:pt x="1847" y="0"/>
                          </a:lnTo>
                          <a:lnTo>
                            <a:pt x="1847" y="0"/>
                          </a:lnTo>
                          <a:lnTo>
                            <a:pt x="1853" y="0"/>
                          </a:lnTo>
                          <a:lnTo>
                            <a:pt x="1853" y="0"/>
                          </a:lnTo>
                          <a:lnTo>
                            <a:pt x="1853" y="0"/>
                          </a:lnTo>
                          <a:lnTo>
                            <a:pt x="1853" y="0"/>
                          </a:lnTo>
                          <a:lnTo>
                            <a:pt x="1853" y="0"/>
                          </a:lnTo>
                          <a:lnTo>
                            <a:pt x="1853" y="0"/>
                          </a:lnTo>
                          <a:lnTo>
                            <a:pt x="1859" y="0"/>
                          </a:lnTo>
                          <a:lnTo>
                            <a:pt x="1859" y="0"/>
                          </a:lnTo>
                          <a:lnTo>
                            <a:pt x="1859" y="0"/>
                          </a:lnTo>
                          <a:lnTo>
                            <a:pt x="1859" y="0"/>
                          </a:lnTo>
                          <a:lnTo>
                            <a:pt x="1859" y="0"/>
                          </a:lnTo>
                          <a:lnTo>
                            <a:pt x="1859" y="0"/>
                          </a:lnTo>
                          <a:lnTo>
                            <a:pt x="1866" y="0"/>
                          </a:lnTo>
                          <a:lnTo>
                            <a:pt x="1866" y="0"/>
                          </a:lnTo>
                          <a:lnTo>
                            <a:pt x="1866" y="0"/>
                          </a:lnTo>
                          <a:lnTo>
                            <a:pt x="1866" y="0"/>
                          </a:lnTo>
                          <a:lnTo>
                            <a:pt x="1866" y="0"/>
                          </a:lnTo>
                          <a:lnTo>
                            <a:pt x="1866" y="0"/>
                          </a:lnTo>
                          <a:lnTo>
                            <a:pt x="1872" y="0"/>
                          </a:lnTo>
                          <a:lnTo>
                            <a:pt x="1872" y="0"/>
                          </a:lnTo>
                          <a:lnTo>
                            <a:pt x="1872" y="0"/>
                          </a:lnTo>
                          <a:lnTo>
                            <a:pt x="1872" y="0"/>
                          </a:lnTo>
                          <a:lnTo>
                            <a:pt x="1872" y="0"/>
                          </a:lnTo>
                          <a:lnTo>
                            <a:pt x="1872" y="0"/>
                          </a:lnTo>
                          <a:lnTo>
                            <a:pt x="1872" y="0"/>
                          </a:lnTo>
                          <a:lnTo>
                            <a:pt x="1878" y="0"/>
                          </a:lnTo>
                          <a:lnTo>
                            <a:pt x="1878" y="0"/>
                          </a:lnTo>
                          <a:lnTo>
                            <a:pt x="1878" y="0"/>
                          </a:lnTo>
                          <a:lnTo>
                            <a:pt x="1878" y="0"/>
                          </a:lnTo>
                          <a:lnTo>
                            <a:pt x="1878" y="0"/>
                          </a:lnTo>
                          <a:lnTo>
                            <a:pt x="1878" y="0"/>
                          </a:lnTo>
                          <a:lnTo>
                            <a:pt x="1884" y="0"/>
                          </a:lnTo>
                          <a:lnTo>
                            <a:pt x="1884" y="0"/>
                          </a:lnTo>
                          <a:lnTo>
                            <a:pt x="1884" y="0"/>
                          </a:lnTo>
                          <a:lnTo>
                            <a:pt x="1884" y="0"/>
                          </a:lnTo>
                          <a:lnTo>
                            <a:pt x="1884" y="0"/>
                          </a:lnTo>
                          <a:lnTo>
                            <a:pt x="1884" y="0"/>
                          </a:lnTo>
                          <a:lnTo>
                            <a:pt x="1891" y="0"/>
                          </a:lnTo>
                          <a:lnTo>
                            <a:pt x="1891" y="0"/>
                          </a:lnTo>
                          <a:lnTo>
                            <a:pt x="1891" y="0"/>
                          </a:lnTo>
                          <a:lnTo>
                            <a:pt x="1891" y="0"/>
                          </a:lnTo>
                          <a:lnTo>
                            <a:pt x="1891" y="0"/>
                          </a:lnTo>
                          <a:lnTo>
                            <a:pt x="1891" y="0"/>
                          </a:lnTo>
                          <a:lnTo>
                            <a:pt x="1897" y="0"/>
                          </a:lnTo>
                          <a:lnTo>
                            <a:pt x="1897" y="0"/>
                          </a:lnTo>
                          <a:lnTo>
                            <a:pt x="1897" y="0"/>
                          </a:lnTo>
                          <a:lnTo>
                            <a:pt x="1897" y="0"/>
                          </a:lnTo>
                          <a:lnTo>
                            <a:pt x="1897" y="0"/>
                          </a:lnTo>
                          <a:lnTo>
                            <a:pt x="1897" y="0"/>
                          </a:lnTo>
                          <a:lnTo>
                            <a:pt x="1903" y="0"/>
                          </a:lnTo>
                          <a:lnTo>
                            <a:pt x="1903" y="0"/>
                          </a:lnTo>
                          <a:lnTo>
                            <a:pt x="1903" y="0"/>
                          </a:lnTo>
                          <a:lnTo>
                            <a:pt x="1903" y="0"/>
                          </a:lnTo>
                          <a:lnTo>
                            <a:pt x="1903" y="0"/>
                          </a:lnTo>
                          <a:lnTo>
                            <a:pt x="1903" y="0"/>
                          </a:lnTo>
                          <a:lnTo>
                            <a:pt x="1909" y="0"/>
                          </a:lnTo>
                          <a:lnTo>
                            <a:pt x="1909" y="0"/>
                          </a:lnTo>
                          <a:lnTo>
                            <a:pt x="1909" y="0"/>
                          </a:lnTo>
                          <a:lnTo>
                            <a:pt x="1909" y="0"/>
                          </a:lnTo>
                          <a:lnTo>
                            <a:pt x="1909" y="0"/>
                          </a:lnTo>
                          <a:lnTo>
                            <a:pt x="1909" y="0"/>
                          </a:lnTo>
                          <a:lnTo>
                            <a:pt x="1915" y="0"/>
                          </a:lnTo>
                          <a:lnTo>
                            <a:pt x="1915" y="0"/>
                          </a:lnTo>
                          <a:lnTo>
                            <a:pt x="1915" y="0"/>
                          </a:lnTo>
                          <a:lnTo>
                            <a:pt x="1915" y="0"/>
                          </a:lnTo>
                          <a:lnTo>
                            <a:pt x="1915" y="0"/>
                          </a:lnTo>
                          <a:lnTo>
                            <a:pt x="1915" y="0"/>
                          </a:lnTo>
                          <a:lnTo>
                            <a:pt x="1922" y="0"/>
                          </a:lnTo>
                          <a:lnTo>
                            <a:pt x="1922" y="0"/>
                          </a:lnTo>
                          <a:lnTo>
                            <a:pt x="1922" y="0"/>
                          </a:lnTo>
                          <a:lnTo>
                            <a:pt x="1922" y="0"/>
                          </a:lnTo>
                          <a:lnTo>
                            <a:pt x="1922" y="0"/>
                          </a:lnTo>
                          <a:lnTo>
                            <a:pt x="1922" y="0"/>
                          </a:lnTo>
                          <a:lnTo>
                            <a:pt x="1928" y="0"/>
                          </a:lnTo>
                          <a:lnTo>
                            <a:pt x="1928" y="0"/>
                          </a:lnTo>
                          <a:lnTo>
                            <a:pt x="1928" y="0"/>
                          </a:lnTo>
                          <a:lnTo>
                            <a:pt x="1928" y="0"/>
                          </a:lnTo>
                          <a:lnTo>
                            <a:pt x="1928" y="0"/>
                          </a:lnTo>
                          <a:lnTo>
                            <a:pt x="1928" y="0"/>
                          </a:lnTo>
                          <a:lnTo>
                            <a:pt x="1934" y="0"/>
                          </a:lnTo>
                          <a:lnTo>
                            <a:pt x="1934" y="0"/>
                          </a:lnTo>
                          <a:lnTo>
                            <a:pt x="1934" y="0"/>
                          </a:lnTo>
                          <a:lnTo>
                            <a:pt x="1934" y="0"/>
                          </a:lnTo>
                          <a:lnTo>
                            <a:pt x="1934" y="0"/>
                          </a:lnTo>
                          <a:lnTo>
                            <a:pt x="1934" y="0"/>
                          </a:lnTo>
                          <a:lnTo>
                            <a:pt x="1940" y="0"/>
                          </a:lnTo>
                          <a:lnTo>
                            <a:pt x="1940" y="0"/>
                          </a:lnTo>
                          <a:lnTo>
                            <a:pt x="1940" y="0"/>
                          </a:lnTo>
                          <a:lnTo>
                            <a:pt x="1940" y="0"/>
                          </a:lnTo>
                          <a:lnTo>
                            <a:pt x="1940" y="0"/>
                          </a:lnTo>
                          <a:lnTo>
                            <a:pt x="1940" y="0"/>
                          </a:lnTo>
                          <a:lnTo>
                            <a:pt x="1947" y="0"/>
                          </a:lnTo>
                          <a:lnTo>
                            <a:pt x="1947" y="0"/>
                          </a:lnTo>
                          <a:lnTo>
                            <a:pt x="1947" y="0"/>
                          </a:lnTo>
                          <a:lnTo>
                            <a:pt x="1947" y="0"/>
                          </a:lnTo>
                          <a:lnTo>
                            <a:pt x="1947" y="0"/>
                          </a:lnTo>
                          <a:lnTo>
                            <a:pt x="1947" y="0"/>
                          </a:lnTo>
                          <a:lnTo>
                            <a:pt x="1953" y="0"/>
                          </a:lnTo>
                          <a:lnTo>
                            <a:pt x="1953" y="0"/>
                          </a:lnTo>
                          <a:lnTo>
                            <a:pt x="1953" y="0"/>
                          </a:lnTo>
                          <a:lnTo>
                            <a:pt x="1953" y="0"/>
                          </a:lnTo>
                          <a:lnTo>
                            <a:pt x="1953" y="0"/>
                          </a:lnTo>
                          <a:lnTo>
                            <a:pt x="1953" y="0"/>
                          </a:lnTo>
                          <a:lnTo>
                            <a:pt x="1959" y="0"/>
                          </a:lnTo>
                          <a:lnTo>
                            <a:pt x="1959" y="0"/>
                          </a:lnTo>
                          <a:lnTo>
                            <a:pt x="1959" y="0"/>
                          </a:lnTo>
                          <a:lnTo>
                            <a:pt x="1959" y="0"/>
                          </a:lnTo>
                          <a:lnTo>
                            <a:pt x="1959" y="0"/>
                          </a:lnTo>
                          <a:lnTo>
                            <a:pt x="1959" y="0"/>
                          </a:lnTo>
                          <a:lnTo>
                            <a:pt x="1965" y="0"/>
                          </a:lnTo>
                          <a:lnTo>
                            <a:pt x="1965" y="0"/>
                          </a:lnTo>
                          <a:lnTo>
                            <a:pt x="1965" y="0"/>
                          </a:lnTo>
                          <a:lnTo>
                            <a:pt x="1965" y="0"/>
                          </a:lnTo>
                          <a:lnTo>
                            <a:pt x="1965" y="0"/>
                          </a:lnTo>
                          <a:lnTo>
                            <a:pt x="1965" y="0"/>
                          </a:lnTo>
                          <a:lnTo>
                            <a:pt x="1972" y="0"/>
                          </a:lnTo>
                          <a:lnTo>
                            <a:pt x="1972" y="0"/>
                          </a:lnTo>
                          <a:lnTo>
                            <a:pt x="1972" y="0"/>
                          </a:lnTo>
                          <a:lnTo>
                            <a:pt x="1972" y="0"/>
                          </a:lnTo>
                          <a:lnTo>
                            <a:pt x="1972" y="0"/>
                          </a:lnTo>
                          <a:lnTo>
                            <a:pt x="1972" y="0"/>
                          </a:lnTo>
                          <a:lnTo>
                            <a:pt x="1978" y="0"/>
                          </a:lnTo>
                          <a:lnTo>
                            <a:pt x="1978" y="0"/>
                          </a:lnTo>
                          <a:lnTo>
                            <a:pt x="1978" y="0"/>
                          </a:lnTo>
                          <a:lnTo>
                            <a:pt x="1978" y="0"/>
                          </a:lnTo>
                          <a:lnTo>
                            <a:pt x="1978" y="0"/>
                          </a:lnTo>
                          <a:lnTo>
                            <a:pt x="1978" y="0"/>
                          </a:lnTo>
                          <a:lnTo>
                            <a:pt x="1984" y="0"/>
                          </a:lnTo>
                          <a:lnTo>
                            <a:pt x="1984" y="0"/>
                          </a:lnTo>
                          <a:lnTo>
                            <a:pt x="1984" y="0"/>
                          </a:lnTo>
                          <a:lnTo>
                            <a:pt x="1984" y="0"/>
                          </a:lnTo>
                          <a:lnTo>
                            <a:pt x="1984" y="0"/>
                          </a:lnTo>
                          <a:lnTo>
                            <a:pt x="1984" y="0"/>
                          </a:lnTo>
                          <a:lnTo>
                            <a:pt x="1990" y="0"/>
                          </a:lnTo>
                          <a:lnTo>
                            <a:pt x="1990" y="0"/>
                          </a:lnTo>
                          <a:lnTo>
                            <a:pt x="1990" y="0"/>
                          </a:lnTo>
                          <a:lnTo>
                            <a:pt x="1990" y="0"/>
                          </a:lnTo>
                          <a:lnTo>
                            <a:pt x="1990" y="0"/>
                          </a:lnTo>
                          <a:lnTo>
                            <a:pt x="1990" y="0"/>
                          </a:lnTo>
                          <a:lnTo>
                            <a:pt x="1997" y="0"/>
                          </a:lnTo>
                          <a:lnTo>
                            <a:pt x="1997" y="0"/>
                          </a:lnTo>
                          <a:lnTo>
                            <a:pt x="1997" y="0"/>
                          </a:lnTo>
                          <a:lnTo>
                            <a:pt x="1997" y="0"/>
                          </a:lnTo>
                          <a:lnTo>
                            <a:pt x="1997" y="0"/>
                          </a:lnTo>
                          <a:lnTo>
                            <a:pt x="1997" y="0"/>
                          </a:lnTo>
                          <a:lnTo>
                            <a:pt x="2003" y="0"/>
                          </a:lnTo>
                          <a:lnTo>
                            <a:pt x="2003" y="0"/>
                          </a:lnTo>
                          <a:lnTo>
                            <a:pt x="2003" y="0"/>
                          </a:lnTo>
                          <a:lnTo>
                            <a:pt x="2003" y="0"/>
                          </a:lnTo>
                          <a:lnTo>
                            <a:pt x="2003" y="0"/>
                          </a:lnTo>
                          <a:lnTo>
                            <a:pt x="2003" y="0"/>
                          </a:lnTo>
                          <a:lnTo>
                            <a:pt x="2009" y="0"/>
                          </a:lnTo>
                          <a:lnTo>
                            <a:pt x="2009" y="0"/>
                          </a:lnTo>
                          <a:lnTo>
                            <a:pt x="2009" y="0"/>
                          </a:lnTo>
                          <a:lnTo>
                            <a:pt x="2009" y="0"/>
                          </a:lnTo>
                          <a:lnTo>
                            <a:pt x="2009" y="0"/>
                          </a:lnTo>
                          <a:lnTo>
                            <a:pt x="2009" y="0"/>
                          </a:lnTo>
                          <a:lnTo>
                            <a:pt x="2015" y="0"/>
                          </a:lnTo>
                          <a:lnTo>
                            <a:pt x="2015" y="0"/>
                          </a:lnTo>
                          <a:lnTo>
                            <a:pt x="2015" y="0"/>
                          </a:lnTo>
                          <a:lnTo>
                            <a:pt x="2015" y="0"/>
                          </a:lnTo>
                          <a:lnTo>
                            <a:pt x="2015" y="0"/>
                          </a:lnTo>
                          <a:lnTo>
                            <a:pt x="2015" y="0"/>
                          </a:lnTo>
                          <a:lnTo>
                            <a:pt x="2022" y="0"/>
                          </a:lnTo>
                          <a:lnTo>
                            <a:pt x="2022" y="0"/>
                          </a:lnTo>
                          <a:lnTo>
                            <a:pt x="2022" y="0"/>
                          </a:lnTo>
                          <a:lnTo>
                            <a:pt x="2022" y="0"/>
                          </a:lnTo>
                          <a:lnTo>
                            <a:pt x="2022" y="0"/>
                          </a:lnTo>
                          <a:lnTo>
                            <a:pt x="2022" y="0"/>
                          </a:lnTo>
                          <a:lnTo>
                            <a:pt x="2028" y="0"/>
                          </a:lnTo>
                          <a:lnTo>
                            <a:pt x="2028" y="0"/>
                          </a:lnTo>
                          <a:lnTo>
                            <a:pt x="2028" y="0"/>
                          </a:lnTo>
                          <a:lnTo>
                            <a:pt x="2028" y="0"/>
                          </a:lnTo>
                          <a:lnTo>
                            <a:pt x="2028" y="0"/>
                          </a:lnTo>
                          <a:lnTo>
                            <a:pt x="2028" y="0"/>
                          </a:lnTo>
                          <a:lnTo>
                            <a:pt x="2034" y="0"/>
                          </a:lnTo>
                          <a:lnTo>
                            <a:pt x="2034" y="0"/>
                          </a:lnTo>
                          <a:lnTo>
                            <a:pt x="2034" y="0"/>
                          </a:lnTo>
                          <a:lnTo>
                            <a:pt x="2034" y="0"/>
                          </a:lnTo>
                          <a:lnTo>
                            <a:pt x="2034" y="0"/>
                          </a:lnTo>
                          <a:lnTo>
                            <a:pt x="2034" y="0"/>
                          </a:lnTo>
                          <a:lnTo>
                            <a:pt x="2040" y="0"/>
                          </a:lnTo>
                          <a:lnTo>
                            <a:pt x="2040" y="0"/>
                          </a:lnTo>
                          <a:lnTo>
                            <a:pt x="2040" y="0"/>
                          </a:lnTo>
                          <a:lnTo>
                            <a:pt x="2040" y="0"/>
                          </a:lnTo>
                          <a:lnTo>
                            <a:pt x="2040" y="0"/>
                          </a:lnTo>
                          <a:lnTo>
                            <a:pt x="2040" y="0"/>
                          </a:lnTo>
                          <a:lnTo>
                            <a:pt x="2047" y="0"/>
                          </a:lnTo>
                          <a:lnTo>
                            <a:pt x="2047" y="0"/>
                          </a:lnTo>
                          <a:lnTo>
                            <a:pt x="2047" y="0"/>
                          </a:lnTo>
                          <a:lnTo>
                            <a:pt x="2047" y="0"/>
                          </a:lnTo>
                          <a:lnTo>
                            <a:pt x="2047" y="0"/>
                          </a:lnTo>
                          <a:lnTo>
                            <a:pt x="2047" y="0"/>
                          </a:lnTo>
                          <a:lnTo>
                            <a:pt x="2053" y="0"/>
                          </a:lnTo>
                          <a:lnTo>
                            <a:pt x="2053" y="0"/>
                          </a:lnTo>
                          <a:lnTo>
                            <a:pt x="2053" y="0"/>
                          </a:lnTo>
                          <a:lnTo>
                            <a:pt x="2053" y="0"/>
                          </a:lnTo>
                          <a:lnTo>
                            <a:pt x="2053" y="0"/>
                          </a:lnTo>
                          <a:lnTo>
                            <a:pt x="2053" y="0"/>
                          </a:lnTo>
                          <a:lnTo>
                            <a:pt x="2059" y="0"/>
                          </a:lnTo>
                          <a:lnTo>
                            <a:pt x="2059" y="0"/>
                          </a:lnTo>
                          <a:lnTo>
                            <a:pt x="2059" y="0"/>
                          </a:lnTo>
                          <a:lnTo>
                            <a:pt x="2059" y="0"/>
                          </a:lnTo>
                          <a:lnTo>
                            <a:pt x="2059" y="0"/>
                          </a:lnTo>
                          <a:lnTo>
                            <a:pt x="2059" y="0"/>
                          </a:lnTo>
                          <a:lnTo>
                            <a:pt x="2065" y="0"/>
                          </a:lnTo>
                          <a:lnTo>
                            <a:pt x="2065" y="0"/>
                          </a:lnTo>
                          <a:lnTo>
                            <a:pt x="2065" y="0"/>
                          </a:lnTo>
                          <a:lnTo>
                            <a:pt x="2065" y="0"/>
                          </a:lnTo>
                          <a:lnTo>
                            <a:pt x="2065" y="0"/>
                          </a:lnTo>
                          <a:lnTo>
                            <a:pt x="2065" y="0"/>
                          </a:lnTo>
                          <a:lnTo>
                            <a:pt x="2071" y="0"/>
                          </a:lnTo>
                          <a:lnTo>
                            <a:pt x="2071" y="0"/>
                          </a:lnTo>
                          <a:lnTo>
                            <a:pt x="2071" y="0"/>
                          </a:lnTo>
                          <a:lnTo>
                            <a:pt x="2071" y="0"/>
                          </a:lnTo>
                          <a:lnTo>
                            <a:pt x="2071" y="0"/>
                          </a:lnTo>
                          <a:lnTo>
                            <a:pt x="2071" y="0"/>
                          </a:lnTo>
                          <a:lnTo>
                            <a:pt x="2078" y="0"/>
                          </a:lnTo>
                          <a:lnTo>
                            <a:pt x="2078" y="0"/>
                          </a:lnTo>
                          <a:lnTo>
                            <a:pt x="2078" y="0"/>
                          </a:lnTo>
                          <a:lnTo>
                            <a:pt x="2078" y="0"/>
                          </a:lnTo>
                          <a:lnTo>
                            <a:pt x="2078" y="0"/>
                          </a:lnTo>
                          <a:lnTo>
                            <a:pt x="2078" y="0"/>
                          </a:lnTo>
                          <a:lnTo>
                            <a:pt x="2084" y="0"/>
                          </a:lnTo>
                          <a:lnTo>
                            <a:pt x="2084" y="0"/>
                          </a:lnTo>
                          <a:lnTo>
                            <a:pt x="2084" y="0"/>
                          </a:lnTo>
                          <a:lnTo>
                            <a:pt x="2084" y="0"/>
                          </a:lnTo>
                          <a:lnTo>
                            <a:pt x="2084" y="0"/>
                          </a:lnTo>
                          <a:lnTo>
                            <a:pt x="2084" y="0"/>
                          </a:lnTo>
                          <a:lnTo>
                            <a:pt x="2090" y="0"/>
                          </a:lnTo>
                          <a:lnTo>
                            <a:pt x="2090" y="0"/>
                          </a:lnTo>
                          <a:lnTo>
                            <a:pt x="2090" y="0"/>
                          </a:lnTo>
                          <a:lnTo>
                            <a:pt x="2090" y="0"/>
                          </a:lnTo>
                          <a:lnTo>
                            <a:pt x="2090" y="0"/>
                          </a:lnTo>
                          <a:lnTo>
                            <a:pt x="2090" y="0"/>
                          </a:lnTo>
                          <a:lnTo>
                            <a:pt x="2096" y="0"/>
                          </a:lnTo>
                          <a:lnTo>
                            <a:pt x="2096" y="0"/>
                          </a:lnTo>
                          <a:lnTo>
                            <a:pt x="2096" y="0"/>
                          </a:lnTo>
                          <a:lnTo>
                            <a:pt x="2096" y="0"/>
                          </a:lnTo>
                          <a:lnTo>
                            <a:pt x="2096" y="0"/>
                          </a:lnTo>
                          <a:lnTo>
                            <a:pt x="2096" y="0"/>
                          </a:lnTo>
                          <a:lnTo>
                            <a:pt x="2103" y="0"/>
                          </a:lnTo>
                          <a:lnTo>
                            <a:pt x="2103" y="0"/>
                          </a:lnTo>
                          <a:lnTo>
                            <a:pt x="2103" y="0"/>
                          </a:lnTo>
                          <a:lnTo>
                            <a:pt x="2103" y="0"/>
                          </a:lnTo>
                          <a:lnTo>
                            <a:pt x="2103" y="0"/>
                          </a:lnTo>
                          <a:lnTo>
                            <a:pt x="2103" y="0"/>
                          </a:lnTo>
                          <a:lnTo>
                            <a:pt x="2109" y="0"/>
                          </a:lnTo>
                          <a:lnTo>
                            <a:pt x="2109" y="0"/>
                          </a:lnTo>
                          <a:lnTo>
                            <a:pt x="2109" y="0"/>
                          </a:lnTo>
                          <a:lnTo>
                            <a:pt x="2109" y="0"/>
                          </a:lnTo>
                          <a:lnTo>
                            <a:pt x="2109" y="0"/>
                          </a:lnTo>
                          <a:lnTo>
                            <a:pt x="2109" y="0"/>
                          </a:lnTo>
                          <a:lnTo>
                            <a:pt x="2109" y="0"/>
                          </a:lnTo>
                          <a:lnTo>
                            <a:pt x="2115" y="0"/>
                          </a:lnTo>
                          <a:lnTo>
                            <a:pt x="2115" y="0"/>
                          </a:lnTo>
                          <a:lnTo>
                            <a:pt x="2115" y="0"/>
                          </a:lnTo>
                          <a:lnTo>
                            <a:pt x="2115" y="0"/>
                          </a:lnTo>
                          <a:lnTo>
                            <a:pt x="2115" y="0"/>
                          </a:lnTo>
                          <a:lnTo>
                            <a:pt x="2115" y="0"/>
                          </a:lnTo>
                          <a:lnTo>
                            <a:pt x="2121" y="0"/>
                          </a:lnTo>
                          <a:lnTo>
                            <a:pt x="2121" y="0"/>
                          </a:lnTo>
                          <a:lnTo>
                            <a:pt x="2121" y="0"/>
                          </a:lnTo>
                          <a:lnTo>
                            <a:pt x="2121" y="0"/>
                          </a:lnTo>
                          <a:lnTo>
                            <a:pt x="2121" y="0"/>
                          </a:lnTo>
                          <a:lnTo>
                            <a:pt x="2121" y="0"/>
                          </a:lnTo>
                          <a:lnTo>
                            <a:pt x="2128" y="0"/>
                          </a:lnTo>
                          <a:lnTo>
                            <a:pt x="2128" y="0"/>
                          </a:lnTo>
                          <a:lnTo>
                            <a:pt x="2128" y="0"/>
                          </a:lnTo>
                          <a:lnTo>
                            <a:pt x="2128" y="0"/>
                          </a:lnTo>
                          <a:lnTo>
                            <a:pt x="2128" y="0"/>
                          </a:lnTo>
                          <a:lnTo>
                            <a:pt x="2128" y="0"/>
                          </a:lnTo>
                          <a:lnTo>
                            <a:pt x="2134" y="0"/>
                          </a:lnTo>
                          <a:lnTo>
                            <a:pt x="2134" y="0"/>
                          </a:lnTo>
                          <a:lnTo>
                            <a:pt x="2134" y="0"/>
                          </a:lnTo>
                          <a:lnTo>
                            <a:pt x="2134" y="0"/>
                          </a:lnTo>
                          <a:lnTo>
                            <a:pt x="2134" y="0"/>
                          </a:lnTo>
                          <a:lnTo>
                            <a:pt x="2134" y="0"/>
                          </a:lnTo>
                          <a:lnTo>
                            <a:pt x="2140" y="0"/>
                          </a:lnTo>
                          <a:lnTo>
                            <a:pt x="2140" y="0"/>
                          </a:lnTo>
                          <a:lnTo>
                            <a:pt x="2140" y="0"/>
                          </a:lnTo>
                          <a:lnTo>
                            <a:pt x="2140" y="0"/>
                          </a:lnTo>
                          <a:lnTo>
                            <a:pt x="2140" y="0"/>
                          </a:lnTo>
                          <a:lnTo>
                            <a:pt x="2140" y="0"/>
                          </a:lnTo>
                          <a:lnTo>
                            <a:pt x="2146" y="0"/>
                          </a:lnTo>
                          <a:lnTo>
                            <a:pt x="2146" y="0"/>
                          </a:lnTo>
                          <a:lnTo>
                            <a:pt x="2146" y="0"/>
                          </a:lnTo>
                          <a:lnTo>
                            <a:pt x="2146" y="0"/>
                          </a:lnTo>
                          <a:lnTo>
                            <a:pt x="2146" y="0"/>
                          </a:lnTo>
                          <a:lnTo>
                            <a:pt x="2153" y="0"/>
                          </a:lnTo>
                          <a:lnTo>
                            <a:pt x="2153" y="0"/>
                          </a:lnTo>
                          <a:lnTo>
                            <a:pt x="2153" y="0"/>
                          </a:lnTo>
                          <a:lnTo>
                            <a:pt x="2153" y="0"/>
                          </a:lnTo>
                          <a:lnTo>
                            <a:pt x="2153" y="0"/>
                          </a:lnTo>
                          <a:lnTo>
                            <a:pt x="2153" y="0"/>
                          </a:lnTo>
                          <a:lnTo>
                            <a:pt x="2153" y="0"/>
                          </a:lnTo>
                          <a:lnTo>
                            <a:pt x="2159" y="0"/>
                          </a:lnTo>
                          <a:lnTo>
                            <a:pt x="2159" y="0"/>
                          </a:lnTo>
                          <a:lnTo>
                            <a:pt x="2159" y="0"/>
                          </a:lnTo>
                          <a:lnTo>
                            <a:pt x="2159" y="0"/>
                          </a:lnTo>
                          <a:lnTo>
                            <a:pt x="2159" y="0"/>
                          </a:lnTo>
                          <a:lnTo>
                            <a:pt x="2165" y="0"/>
                          </a:lnTo>
                          <a:lnTo>
                            <a:pt x="2165" y="0"/>
                          </a:lnTo>
                          <a:lnTo>
                            <a:pt x="2165" y="0"/>
                          </a:lnTo>
                          <a:lnTo>
                            <a:pt x="2165" y="0"/>
                          </a:lnTo>
                          <a:lnTo>
                            <a:pt x="2165" y="0"/>
                          </a:lnTo>
                          <a:lnTo>
                            <a:pt x="2165" y="0"/>
                          </a:lnTo>
                          <a:lnTo>
                            <a:pt x="2165" y="0"/>
                          </a:lnTo>
                          <a:lnTo>
                            <a:pt x="2171" y="0"/>
                          </a:lnTo>
                          <a:lnTo>
                            <a:pt x="2171" y="0"/>
                          </a:lnTo>
                          <a:lnTo>
                            <a:pt x="2171" y="0"/>
                          </a:lnTo>
                          <a:lnTo>
                            <a:pt x="2171" y="0"/>
                          </a:lnTo>
                          <a:lnTo>
                            <a:pt x="2171" y="0"/>
                          </a:lnTo>
                          <a:lnTo>
                            <a:pt x="2171" y="0"/>
                          </a:lnTo>
                          <a:lnTo>
                            <a:pt x="2178" y="0"/>
                          </a:lnTo>
                          <a:lnTo>
                            <a:pt x="2178" y="0"/>
                          </a:lnTo>
                          <a:lnTo>
                            <a:pt x="2178" y="0"/>
                          </a:lnTo>
                          <a:lnTo>
                            <a:pt x="2178" y="0"/>
                          </a:lnTo>
                          <a:lnTo>
                            <a:pt x="2178" y="0"/>
                          </a:lnTo>
                          <a:lnTo>
                            <a:pt x="2184" y="0"/>
                          </a:lnTo>
                          <a:lnTo>
                            <a:pt x="2184" y="0"/>
                          </a:lnTo>
                          <a:lnTo>
                            <a:pt x="2184" y="0"/>
                          </a:lnTo>
                          <a:lnTo>
                            <a:pt x="2184" y="0"/>
                          </a:lnTo>
                          <a:lnTo>
                            <a:pt x="2184" y="0"/>
                          </a:lnTo>
                          <a:lnTo>
                            <a:pt x="2184" y="0"/>
                          </a:lnTo>
                          <a:lnTo>
                            <a:pt x="2190" y="0"/>
                          </a:lnTo>
                          <a:lnTo>
                            <a:pt x="2190" y="0"/>
                          </a:lnTo>
                          <a:lnTo>
                            <a:pt x="2190" y="0"/>
                          </a:lnTo>
                          <a:lnTo>
                            <a:pt x="2190" y="0"/>
                          </a:lnTo>
                          <a:lnTo>
                            <a:pt x="2190" y="0"/>
                          </a:lnTo>
                          <a:lnTo>
                            <a:pt x="2190" y="0"/>
                          </a:lnTo>
                          <a:lnTo>
                            <a:pt x="2196" y="0"/>
                          </a:lnTo>
                          <a:lnTo>
                            <a:pt x="2196" y="0"/>
                          </a:lnTo>
                          <a:lnTo>
                            <a:pt x="2196" y="0"/>
                          </a:lnTo>
                          <a:lnTo>
                            <a:pt x="2196" y="0"/>
                          </a:lnTo>
                          <a:lnTo>
                            <a:pt x="2196" y="0"/>
                          </a:lnTo>
                          <a:lnTo>
                            <a:pt x="2196" y="0"/>
                          </a:lnTo>
                          <a:lnTo>
                            <a:pt x="2203" y="0"/>
                          </a:lnTo>
                          <a:lnTo>
                            <a:pt x="2203" y="0"/>
                          </a:lnTo>
                          <a:lnTo>
                            <a:pt x="2203" y="0"/>
                          </a:lnTo>
                          <a:lnTo>
                            <a:pt x="2203" y="0"/>
                          </a:lnTo>
                          <a:lnTo>
                            <a:pt x="2203" y="0"/>
                          </a:lnTo>
                          <a:lnTo>
                            <a:pt x="2203" y="0"/>
                          </a:lnTo>
                          <a:lnTo>
                            <a:pt x="2209" y="0"/>
                          </a:lnTo>
                          <a:lnTo>
                            <a:pt x="2209" y="0"/>
                          </a:lnTo>
                          <a:lnTo>
                            <a:pt x="2209" y="0"/>
                          </a:lnTo>
                          <a:lnTo>
                            <a:pt x="2209" y="0"/>
                          </a:lnTo>
                          <a:lnTo>
                            <a:pt x="2209" y="0"/>
                          </a:lnTo>
                          <a:lnTo>
                            <a:pt x="2209" y="0"/>
                          </a:lnTo>
                          <a:lnTo>
                            <a:pt x="2209" y="0"/>
                          </a:lnTo>
                          <a:lnTo>
                            <a:pt x="2215" y="0"/>
                          </a:lnTo>
                          <a:lnTo>
                            <a:pt x="2215" y="0"/>
                          </a:lnTo>
                          <a:lnTo>
                            <a:pt x="2215" y="0"/>
                          </a:lnTo>
                          <a:lnTo>
                            <a:pt x="2215" y="0"/>
                          </a:lnTo>
                          <a:lnTo>
                            <a:pt x="2215" y="0"/>
                          </a:lnTo>
                          <a:lnTo>
                            <a:pt x="2215" y="0"/>
                          </a:lnTo>
                          <a:lnTo>
                            <a:pt x="2221" y="0"/>
                          </a:lnTo>
                          <a:lnTo>
                            <a:pt x="2221" y="0"/>
                          </a:lnTo>
                          <a:lnTo>
                            <a:pt x="2221" y="0"/>
                          </a:lnTo>
                          <a:lnTo>
                            <a:pt x="2221" y="0"/>
                          </a:lnTo>
                          <a:lnTo>
                            <a:pt x="2221" y="0"/>
                          </a:lnTo>
                          <a:lnTo>
                            <a:pt x="2221" y="0"/>
                          </a:lnTo>
                          <a:lnTo>
                            <a:pt x="2227" y="0"/>
                          </a:lnTo>
                          <a:lnTo>
                            <a:pt x="2227" y="0"/>
                          </a:lnTo>
                          <a:lnTo>
                            <a:pt x="2227" y="0"/>
                          </a:lnTo>
                          <a:lnTo>
                            <a:pt x="2227" y="0"/>
                          </a:lnTo>
                          <a:lnTo>
                            <a:pt x="2227" y="0"/>
                          </a:lnTo>
                          <a:lnTo>
                            <a:pt x="2227" y="0"/>
                          </a:lnTo>
                          <a:lnTo>
                            <a:pt x="2234" y="0"/>
                          </a:lnTo>
                          <a:lnTo>
                            <a:pt x="2234" y="0"/>
                          </a:lnTo>
                          <a:lnTo>
                            <a:pt x="2234" y="0"/>
                          </a:lnTo>
                          <a:lnTo>
                            <a:pt x="2234" y="0"/>
                          </a:lnTo>
                          <a:lnTo>
                            <a:pt x="2234" y="0"/>
                          </a:lnTo>
                          <a:lnTo>
                            <a:pt x="2234" y="0"/>
                          </a:lnTo>
                          <a:lnTo>
                            <a:pt x="2240" y="0"/>
                          </a:lnTo>
                          <a:lnTo>
                            <a:pt x="2240" y="0"/>
                          </a:lnTo>
                          <a:lnTo>
                            <a:pt x="2240" y="0"/>
                          </a:lnTo>
                          <a:lnTo>
                            <a:pt x="2240" y="0"/>
                          </a:lnTo>
                          <a:lnTo>
                            <a:pt x="2240" y="0"/>
                          </a:lnTo>
                          <a:lnTo>
                            <a:pt x="2240" y="0"/>
                          </a:lnTo>
                          <a:lnTo>
                            <a:pt x="2246" y="0"/>
                          </a:lnTo>
                          <a:lnTo>
                            <a:pt x="2246" y="0"/>
                          </a:lnTo>
                          <a:lnTo>
                            <a:pt x="2246" y="0"/>
                          </a:lnTo>
                          <a:lnTo>
                            <a:pt x="2246" y="0"/>
                          </a:lnTo>
                          <a:lnTo>
                            <a:pt x="2246" y="0"/>
                          </a:lnTo>
                          <a:lnTo>
                            <a:pt x="2246" y="0"/>
                          </a:lnTo>
                          <a:lnTo>
                            <a:pt x="2252" y="0"/>
                          </a:lnTo>
                          <a:lnTo>
                            <a:pt x="2252" y="0"/>
                          </a:lnTo>
                          <a:lnTo>
                            <a:pt x="2252" y="0"/>
                          </a:lnTo>
                          <a:lnTo>
                            <a:pt x="2252" y="0"/>
                          </a:lnTo>
                          <a:lnTo>
                            <a:pt x="2252" y="0"/>
                          </a:lnTo>
                          <a:lnTo>
                            <a:pt x="2252" y="0"/>
                          </a:lnTo>
                          <a:lnTo>
                            <a:pt x="2259" y="0"/>
                          </a:lnTo>
                          <a:lnTo>
                            <a:pt x="2259" y="0"/>
                          </a:lnTo>
                          <a:lnTo>
                            <a:pt x="2259" y="0"/>
                          </a:lnTo>
                          <a:lnTo>
                            <a:pt x="2259" y="0"/>
                          </a:lnTo>
                          <a:lnTo>
                            <a:pt x="2259" y="0"/>
                          </a:lnTo>
                          <a:lnTo>
                            <a:pt x="2259" y="0"/>
                          </a:lnTo>
                          <a:lnTo>
                            <a:pt x="2265" y="0"/>
                          </a:lnTo>
                          <a:lnTo>
                            <a:pt x="2265" y="0"/>
                          </a:lnTo>
                          <a:lnTo>
                            <a:pt x="2265" y="0"/>
                          </a:lnTo>
                          <a:lnTo>
                            <a:pt x="2265" y="0"/>
                          </a:lnTo>
                          <a:lnTo>
                            <a:pt x="2265" y="0"/>
                          </a:lnTo>
                          <a:lnTo>
                            <a:pt x="2265" y="0"/>
                          </a:lnTo>
                          <a:lnTo>
                            <a:pt x="2271" y="0"/>
                          </a:lnTo>
                          <a:lnTo>
                            <a:pt x="2271" y="0"/>
                          </a:lnTo>
                          <a:lnTo>
                            <a:pt x="2271" y="0"/>
                          </a:lnTo>
                          <a:lnTo>
                            <a:pt x="2271" y="0"/>
                          </a:lnTo>
                          <a:lnTo>
                            <a:pt x="2271" y="0"/>
                          </a:lnTo>
                          <a:lnTo>
                            <a:pt x="2271" y="0"/>
                          </a:lnTo>
                          <a:lnTo>
                            <a:pt x="2277" y="0"/>
                          </a:lnTo>
                          <a:lnTo>
                            <a:pt x="2277" y="0"/>
                          </a:lnTo>
                          <a:lnTo>
                            <a:pt x="2277" y="0"/>
                          </a:lnTo>
                          <a:lnTo>
                            <a:pt x="2277" y="0"/>
                          </a:lnTo>
                          <a:lnTo>
                            <a:pt x="2277" y="0"/>
                          </a:lnTo>
                          <a:lnTo>
                            <a:pt x="2277" y="0"/>
                          </a:lnTo>
                          <a:lnTo>
                            <a:pt x="2284" y="0"/>
                          </a:lnTo>
                          <a:lnTo>
                            <a:pt x="2284" y="0"/>
                          </a:lnTo>
                          <a:lnTo>
                            <a:pt x="2284" y="0"/>
                          </a:lnTo>
                          <a:lnTo>
                            <a:pt x="2284" y="0"/>
                          </a:lnTo>
                          <a:lnTo>
                            <a:pt x="2284" y="0"/>
                          </a:lnTo>
                          <a:lnTo>
                            <a:pt x="2290" y="0"/>
                          </a:lnTo>
                          <a:lnTo>
                            <a:pt x="2290" y="0"/>
                          </a:lnTo>
                          <a:lnTo>
                            <a:pt x="2290" y="0"/>
                          </a:lnTo>
                          <a:lnTo>
                            <a:pt x="2290" y="0"/>
                          </a:lnTo>
                          <a:lnTo>
                            <a:pt x="2290" y="0"/>
                          </a:lnTo>
                          <a:lnTo>
                            <a:pt x="2290" y="0"/>
                          </a:lnTo>
                          <a:lnTo>
                            <a:pt x="2290" y="0"/>
                          </a:lnTo>
                          <a:lnTo>
                            <a:pt x="2296" y="0"/>
                          </a:lnTo>
                          <a:lnTo>
                            <a:pt x="2296" y="0"/>
                          </a:lnTo>
                          <a:lnTo>
                            <a:pt x="2296" y="0"/>
                          </a:lnTo>
                          <a:lnTo>
                            <a:pt x="2296" y="0"/>
                          </a:lnTo>
                          <a:lnTo>
                            <a:pt x="2296" y="0"/>
                          </a:lnTo>
                          <a:lnTo>
                            <a:pt x="2296" y="0"/>
                          </a:lnTo>
                          <a:lnTo>
                            <a:pt x="2302" y="0"/>
                          </a:lnTo>
                          <a:lnTo>
                            <a:pt x="2302" y="0"/>
                          </a:lnTo>
                          <a:lnTo>
                            <a:pt x="2302" y="0"/>
                          </a:lnTo>
                          <a:lnTo>
                            <a:pt x="2302" y="0"/>
                          </a:lnTo>
                          <a:lnTo>
                            <a:pt x="2302" y="0"/>
                          </a:lnTo>
                          <a:lnTo>
                            <a:pt x="2302" y="0"/>
                          </a:lnTo>
                          <a:lnTo>
                            <a:pt x="2309" y="0"/>
                          </a:lnTo>
                          <a:lnTo>
                            <a:pt x="2309" y="0"/>
                          </a:lnTo>
                          <a:lnTo>
                            <a:pt x="2309" y="0"/>
                          </a:lnTo>
                          <a:lnTo>
                            <a:pt x="2309" y="0"/>
                          </a:lnTo>
                          <a:lnTo>
                            <a:pt x="2309" y="0"/>
                          </a:lnTo>
                          <a:lnTo>
                            <a:pt x="2309" y="0"/>
                          </a:lnTo>
                          <a:lnTo>
                            <a:pt x="2315" y="0"/>
                          </a:lnTo>
                          <a:lnTo>
                            <a:pt x="2315" y="0"/>
                          </a:lnTo>
                          <a:lnTo>
                            <a:pt x="2315" y="0"/>
                          </a:lnTo>
                          <a:lnTo>
                            <a:pt x="2315" y="0"/>
                          </a:lnTo>
                          <a:lnTo>
                            <a:pt x="2315" y="0"/>
                          </a:lnTo>
                          <a:lnTo>
                            <a:pt x="2315" y="0"/>
                          </a:lnTo>
                          <a:lnTo>
                            <a:pt x="2321" y="0"/>
                          </a:lnTo>
                          <a:lnTo>
                            <a:pt x="2321" y="0"/>
                          </a:lnTo>
                          <a:lnTo>
                            <a:pt x="2321" y="0"/>
                          </a:lnTo>
                          <a:lnTo>
                            <a:pt x="2321" y="0"/>
                          </a:lnTo>
                          <a:lnTo>
                            <a:pt x="2321" y="0"/>
                          </a:lnTo>
                          <a:lnTo>
                            <a:pt x="2321" y="0"/>
                          </a:lnTo>
                          <a:lnTo>
                            <a:pt x="2327" y="0"/>
                          </a:lnTo>
                          <a:lnTo>
                            <a:pt x="2327" y="0"/>
                          </a:lnTo>
                          <a:lnTo>
                            <a:pt x="2327" y="0"/>
                          </a:lnTo>
                          <a:lnTo>
                            <a:pt x="2327" y="0"/>
                          </a:lnTo>
                          <a:lnTo>
                            <a:pt x="2327" y="0"/>
                          </a:lnTo>
                          <a:lnTo>
                            <a:pt x="2327" y="0"/>
                          </a:lnTo>
                          <a:lnTo>
                            <a:pt x="2334" y="0"/>
                          </a:lnTo>
                          <a:lnTo>
                            <a:pt x="2334" y="0"/>
                          </a:lnTo>
                          <a:lnTo>
                            <a:pt x="2334" y="0"/>
                          </a:lnTo>
                          <a:lnTo>
                            <a:pt x="2334" y="0"/>
                          </a:lnTo>
                          <a:lnTo>
                            <a:pt x="2334" y="0"/>
                          </a:lnTo>
                          <a:lnTo>
                            <a:pt x="2334" y="0"/>
                          </a:lnTo>
                          <a:lnTo>
                            <a:pt x="2340" y="0"/>
                          </a:lnTo>
                          <a:lnTo>
                            <a:pt x="2340" y="0"/>
                          </a:lnTo>
                          <a:lnTo>
                            <a:pt x="2340" y="0"/>
                          </a:lnTo>
                          <a:lnTo>
                            <a:pt x="2340" y="0"/>
                          </a:lnTo>
                          <a:lnTo>
                            <a:pt x="2340" y="0"/>
                          </a:lnTo>
                          <a:lnTo>
                            <a:pt x="2340" y="0"/>
                          </a:lnTo>
                          <a:lnTo>
                            <a:pt x="2346" y="0"/>
                          </a:lnTo>
                          <a:lnTo>
                            <a:pt x="2346" y="0"/>
                          </a:lnTo>
                          <a:lnTo>
                            <a:pt x="2346" y="0"/>
                          </a:lnTo>
                          <a:lnTo>
                            <a:pt x="2346" y="0"/>
                          </a:lnTo>
                          <a:lnTo>
                            <a:pt x="2346" y="0"/>
                          </a:lnTo>
                          <a:lnTo>
                            <a:pt x="2346" y="0"/>
                          </a:lnTo>
                          <a:lnTo>
                            <a:pt x="2352" y="0"/>
                          </a:lnTo>
                          <a:lnTo>
                            <a:pt x="2352" y="0"/>
                          </a:lnTo>
                          <a:lnTo>
                            <a:pt x="2352" y="0"/>
                          </a:lnTo>
                          <a:lnTo>
                            <a:pt x="2352" y="0"/>
                          </a:lnTo>
                          <a:lnTo>
                            <a:pt x="2352" y="0"/>
                          </a:lnTo>
                          <a:lnTo>
                            <a:pt x="2352" y="0"/>
                          </a:lnTo>
                          <a:lnTo>
                            <a:pt x="2359" y="0"/>
                          </a:lnTo>
                          <a:lnTo>
                            <a:pt x="2359" y="0"/>
                          </a:lnTo>
                          <a:lnTo>
                            <a:pt x="2359" y="0"/>
                          </a:lnTo>
                          <a:lnTo>
                            <a:pt x="2359" y="0"/>
                          </a:lnTo>
                          <a:lnTo>
                            <a:pt x="2359" y="0"/>
                          </a:lnTo>
                          <a:lnTo>
                            <a:pt x="2359" y="0"/>
                          </a:lnTo>
                          <a:lnTo>
                            <a:pt x="2365" y="0"/>
                          </a:lnTo>
                          <a:lnTo>
                            <a:pt x="2365" y="0"/>
                          </a:lnTo>
                          <a:lnTo>
                            <a:pt x="2365" y="0"/>
                          </a:lnTo>
                          <a:lnTo>
                            <a:pt x="2365" y="0"/>
                          </a:lnTo>
                          <a:lnTo>
                            <a:pt x="2365" y="0"/>
                          </a:lnTo>
                          <a:lnTo>
                            <a:pt x="2365" y="0"/>
                          </a:lnTo>
                          <a:lnTo>
                            <a:pt x="2371" y="0"/>
                          </a:lnTo>
                          <a:lnTo>
                            <a:pt x="2371" y="0"/>
                          </a:lnTo>
                          <a:lnTo>
                            <a:pt x="2371" y="0"/>
                          </a:lnTo>
                          <a:lnTo>
                            <a:pt x="2371" y="0"/>
                          </a:lnTo>
                          <a:lnTo>
                            <a:pt x="2371" y="0"/>
                          </a:lnTo>
                          <a:lnTo>
                            <a:pt x="2371" y="0"/>
                          </a:lnTo>
                          <a:lnTo>
                            <a:pt x="2377" y="0"/>
                          </a:lnTo>
                          <a:lnTo>
                            <a:pt x="2377" y="0"/>
                          </a:lnTo>
                          <a:lnTo>
                            <a:pt x="2377" y="0"/>
                          </a:lnTo>
                          <a:lnTo>
                            <a:pt x="2377" y="0"/>
                          </a:lnTo>
                          <a:lnTo>
                            <a:pt x="2377" y="0"/>
                          </a:lnTo>
                          <a:lnTo>
                            <a:pt x="2377" y="0"/>
                          </a:lnTo>
                          <a:lnTo>
                            <a:pt x="2383" y="0"/>
                          </a:lnTo>
                          <a:lnTo>
                            <a:pt x="2383" y="0"/>
                          </a:lnTo>
                          <a:lnTo>
                            <a:pt x="2383" y="0"/>
                          </a:lnTo>
                          <a:lnTo>
                            <a:pt x="2383" y="0"/>
                          </a:lnTo>
                          <a:lnTo>
                            <a:pt x="2383" y="0"/>
                          </a:lnTo>
                          <a:lnTo>
                            <a:pt x="2383" y="0"/>
                          </a:lnTo>
                          <a:lnTo>
                            <a:pt x="2390" y="0"/>
                          </a:lnTo>
                          <a:lnTo>
                            <a:pt x="2390" y="0"/>
                          </a:lnTo>
                          <a:lnTo>
                            <a:pt x="2390" y="0"/>
                          </a:lnTo>
                          <a:lnTo>
                            <a:pt x="2390" y="0"/>
                          </a:lnTo>
                          <a:lnTo>
                            <a:pt x="2390" y="0"/>
                          </a:lnTo>
                          <a:lnTo>
                            <a:pt x="2390" y="0"/>
                          </a:lnTo>
                          <a:lnTo>
                            <a:pt x="2396" y="0"/>
                          </a:lnTo>
                          <a:lnTo>
                            <a:pt x="2396" y="0"/>
                          </a:lnTo>
                          <a:lnTo>
                            <a:pt x="2396" y="0"/>
                          </a:lnTo>
                          <a:lnTo>
                            <a:pt x="2396" y="0"/>
                          </a:lnTo>
                          <a:lnTo>
                            <a:pt x="2396" y="0"/>
                          </a:lnTo>
                          <a:lnTo>
                            <a:pt x="2396" y="0"/>
                          </a:lnTo>
                          <a:lnTo>
                            <a:pt x="2402" y="0"/>
                          </a:lnTo>
                          <a:lnTo>
                            <a:pt x="2402" y="0"/>
                          </a:lnTo>
                          <a:lnTo>
                            <a:pt x="2402" y="0"/>
                          </a:lnTo>
                          <a:lnTo>
                            <a:pt x="2402" y="0"/>
                          </a:lnTo>
                          <a:lnTo>
                            <a:pt x="2402" y="0"/>
                          </a:lnTo>
                          <a:lnTo>
                            <a:pt x="2402" y="0"/>
                          </a:lnTo>
                          <a:lnTo>
                            <a:pt x="2408" y="0"/>
                          </a:lnTo>
                          <a:lnTo>
                            <a:pt x="2408" y="0"/>
                          </a:lnTo>
                          <a:lnTo>
                            <a:pt x="2408" y="0"/>
                          </a:lnTo>
                          <a:lnTo>
                            <a:pt x="2408" y="0"/>
                          </a:lnTo>
                          <a:lnTo>
                            <a:pt x="2408" y="0"/>
                          </a:lnTo>
                          <a:lnTo>
                            <a:pt x="2408" y="0"/>
                          </a:lnTo>
                          <a:lnTo>
                            <a:pt x="2415" y="0"/>
                          </a:lnTo>
                          <a:lnTo>
                            <a:pt x="2415" y="0"/>
                          </a:lnTo>
                          <a:lnTo>
                            <a:pt x="2415" y="0"/>
                          </a:lnTo>
                          <a:lnTo>
                            <a:pt x="2415" y="0"/>
                          </a:lnTo>
                          <a:lnTo>
                            <a:pt x="2415" y="0"/>
                          </a:lnTo>
                          <a:lnTo>
                            <a:pt x="2415" y="0"/>
                          </a:lnTo>
                          <a:lnTo>
                            <a:pt x="2421" y="0"/>
                          </a:lnTo>
                          <a:lnTo>
                            <a:pt x="2421" y="0"/>
                          </a:lnTo>
                          <a:lnTo>
                            <a:pt x="2421" y="0"/>
                          </a:lnTo>
                          <a:lnTo>
                            <a:pt x="2421" y="0"/>
                          </a:lnTo>
                          <a:lnTo>
                            <a:pt x="2421" y="0"/>
                          </a:lnTo>
                          <a:lnTo>
                            <a:pt x="2421" y="0"/>
                          </a:lnTo>
                          <a:lnTo>
                            <a:pt x="2427" y="0"/>
                          </a:lnTo>
                          <a:lnTo>
                            <a:pt x="2427" y="0"/>
                          </a:lnTo>
                          <a:lnTo>
                            <a:pt x="2427" y="0"/>
                          </a:lnTo>
                          <a:lnTo>
                            <a:pt x="2427" y="0"/>
                          </a:lnTo>
                          <a:lnTo>
                            <a:pt x="2427" y="0"/>
                          </a:lnTo>
                          <a:lnTo>
                            <a:pt x="2427" y="0"/>
                          </a:lnTo>
                          <a:lnTo>
                            <a:pt x="2433" y="0"/>
                          </a:lnTo>
                          <a:lnTo>
                            <a:pt x="2433" y="0"/>
                          </a:lnTo>
                          <a:lnTo>
                            <a:pt x="2433" y="0"/>
                          </a:lnTo>
                          <a:lnTo>
                            <a:pt x="2433" y="0"/>
                          </a:lnTo>
                          <a:lnTo>
                            <a:pt x="2433" y="0"/>
                          </a:lnTo>
                          <a:lnTo>
                            <a:pt x="2433" y="0"/>
                          </a:lnTo>
                          <a:lnTo>
                            <a:pt x="2440" y="0"/>
                          </a:lnTo>
                          <a:lnTo>
                            <a:pt x="2440" y="0"/>
                          </a:lnTo>
                          <a:lnTo>
                            <a:pt x="2440" y="0"/>
                          </a:lnTo>
                          <a:lnTo>
                            <a:pt x="2440" y="0"/>
                          </a:lnTo>
                          <a:lnTo>
                            <a:pt x="2440" y="0"/>
                          </a:lnTo>
                          <a:lnTo>
                            <a:pt x="2440" y="0"/>
                          </a:lnTo>
                          <a:lnTo>
                            <a:pt x="2446" y="0"/>
                          </a:lnTo>
                          <a:lnTo>
                            <a:pt x="2446" y="0"/>
                          </a:lnTo>
                          <a:lnTo>
                            <a:pt x="2446" y="0"/>
                          </a:lnTo>
                          <a:lnTo>
                            <a:pt x="2446" y="0"/>
                          </a:lnTo>
                          <a:lnTo>
                            <a:pt x="2446" y="0"/>
                          </a:lnTo>
                          <a:lnTo>
                            <a:pt x="2446" y="0"/>
                          </a:lnTo>
                          <a:lnTo>
                            <a:pt x="2452" y="0"/>
                          </a:lnTo>
                          <a:lnTo>
                            <a:pt x="2452" y="0"/>
                          </a:lnTo>
                          <a:lnTo>
                            <a:pt x="2452" y="0"/>
                          </a:lnTo>
                          <a:lnTo>
                            <a:pt x="2452" y="0"/>
                          </a:lnTo>
                          <a:lnTo>
                            <a:pt x="2452" y="0"/>
                          </a:lnTo>
                          <a:lnTo>
                            <a:pt x="2452" y="0"/>
                          </a:lnTo>
                          <a:lnTo>
                            <a:pt x="2458" y="0"/>
                          </a:lnTo>
                          <a:lnTo>
                            <a:pt x="2458" y="0"/>
                          </a:lnTo>
                          <a:lnTo>
                            <a:pt x="2458" y="0"/>
                          </a:lnTo>
                          <a:lnTo>
                            <a:pt x="2458" y="0"/>
                          </a:lnTo>
                          <a:lnTo>
                            <a:pt x="2458" y="0"/>
                          </a:lnTo>
                          <a:lnTo>
                            <a:pt x="2458" y="0"/>
                          </a:lnTo>
                          <a:lnTo>
                            <a:pt x="2465" y="0"/>
                          </a:lnTo>
                          <a:lnTo>
                            <a:pt x="2465" y="0"/>
                          </a:lnTo>
                          <a:lnTo>
                            <a:pt x="2465" y="0"/>
                          </a:lnTo>
                          <a:lnTo>
                            <a:pt x="2465" y="0"/>
                          </a:lnTo>
                          <a:lnTo>
                            <a:pt x="2465" y="0"/>
                          </a:lnTo>
                          <a:lnTo>
                            <a:pt x="2465" y="0"/>
                          </a:lnTo>
                          <a:lnTo>
                            <a:pt x="2471" y="0"/>
                          </a:lnTo>
                          <a:lnTo>
                            <a:pt x="2471" y="0"/>
                          </a:lnTo>
                          <a:lnTo>
                            <a:pt x="2471" y="0"/>
                          </a:lnTo>
                          <a:lnTo>
                            <a:pt x="2471" y="0"/>
                          </a:lnTo>
                          <a:lnTo>
                            <a:pt x="2471" y="0"/>
                          </a:lnTo>
                          <a:lnTo>
                            <a:pt x="2471" y="0"/>
                          </a:lnTo>
                          <a:lnTo>
                            <a:pt x="2477" y="0"/>
                          </a:lnTo>
                          <a:lnTo>
                            <a:pt x="2477" y="0"/>
                          </a:lnTo>
                          <a:lnTo>
                            <a:pt x="2477" y="0"/>
                          </a:lnTo>
                          <a:lnTo>
                            <a:pt x="2477" y="0"/>
                          </a:lnTo>
                          <a:lnTo>
                            <a:pt x="2477" y="0"/>
                          </a:lnTo>
                          <a:lnTo>
                            <a:pt x="2477" y="0"/>
                          </a:lnTo>
                          <a:lnTo>
                            <a:pt x="2483" y="0"/>
                          </a:lnTo>
                          <a:lnTo>
                            <a:pt x="2483" y="0"/>
                          </a:lnTo>
                          <a:lnTo>
                            <a:pt x="2483" y="0"/>
                          </a:lnTo>
                          <a:lnTo>
                            <a:pt x="2483" y="0"/>
                          </a:lnTo>
                          <a:lnTo>
                            <a:pt x="2483" y="0"/>
                          </a:lnTo>
                          <a:lnTo>
                            <a:pt x="2483" y="0"/>
                          </a:lnTo>
                          <a:lnTo>
                            <a:pt x="2490" y="0"/>
                          </a:lnTo>
                          <a:lnTo>
                            <a:pt x="2490" y="0"/>
                          </a:lnTo>
                          <a:lnTo>
                            <a:pt x="2490" y="0"/>
                          </a:lnTo>
                          <a:lnTo>
                            <a:pt x="2490" y="0"/>
                          </a:lnTo>
                          <a:lnTo>
                            <a:pt x="2490" y="0"/>
                          </a:lnTo>
                          <a:lnTo>
                            <a:pt x="2490" y="0"/>
                          </a:lnTo>
                          <a:lnTo>
                            <a:pt x="2496" y="0"/>
                          </a:lnTo>
                          <a:lnTo>
                            <a:pt x="2496" y="0"/>
                          </a:lnTo>
                          <a:lnTo>
                            <a:pt x="2496" y="0"/>
                          </a:lnTo>
                          <a:lnTo>
                            <a:pt x="2496" y="0"/>
                          </a:lnTo>
                          <a:lnTo>
                            <a:pt x="2496" y="0"/>
                          </a:lnTo>
                          <a:lnTo>
                            <a:pt x="2496" y="0"/>
                          </a:lnTo>
                          <a:lnTo>
                            <a:pt x="2502" y="0"/>
                          </a:lnTo>
                          <a:lnTo>
                            <a:pt x="2502" y="0"/>
                          </a:lnTo>
                          <a:lnTo>
                            <a:pt x="2502" y="0"/>
                          </a:lnTo>
                          <a:lnTo>
                            <a:pt x="2502" y="0"/>
                          </a:lnTo>
                          <a:lnTo>
                            <a:pt x="2502" y="0"/>
                          </a:lnTo>
                          <a:lnTo>
                            <a:pt x="2502" y="0"/>
                          </a:lnTo>
                          <a:lnTo>
                            <a:pt x="2508" y="0"/>
                          </a:lnTo>
                          <a:lnTo>
                            <a:pt x="2508" y="0"/>
                          </a:lnTo>
                          <a:lnTo>
                            <a:pt x="2508" y="0"/>
                          </a:lnTo>
                          <a:lnTo>
                            <a:pt x="2508" y="0"/>
                          </a:lnTo>
                          <a:lnTo>
                            <a:pt x="2508" y="0"/>
                          </a:lnTo>
                          <a:lnTo>
                            <a:pt x="2508" y="0"/>
                          </a:lnTo>
                          <a:lnTo>
                            <a:pt x="2515" y="0"/>
                          </a:lnTo>
                          <a:lnTo>
                            <a:pt x="2515" y="0"/>
                          </a:lnTo>
                          <a:lnTo>
                            <a:pt x="2515" y="0"/>
                          </a:lnTo>
                          <a:lnTo>
                            <a:pt x="2515" y="0"/>
                          </a:lnTo>
                          <a:lnTo>
                            <a:pt x="2515" y="0"/>
                          </a:lnTo>
                          <a:lnTo>
                            <a:pt x="2515" y="0"/>
                          </a:lnTo>
                          <a:lnTo>
                            <a:pt x="2521" y="0"/>
                          </a:lnTo>
                          <a:lnTo>
                            <a:pt x="2521" y="0"/>
                          </a:lnTo>
                          <a:lnTo>
                            <a:pt x="2521" y="0"/>
                          </a:lnTo>
                          <a:lnTo>
                            <a:pt x="2521" y="0"/>
                          </a:lnTo>
                          <a:lnTo>
                            <a:pt x="2521" y="0"/>
                          </a:lnTo>
                          <a:lnTo>
                            <a:pt x="2521" y="0"/>
                          </a:lnTo>
                          <a:lnTo>
                            <a:pt x="2527" y="0"/>
                          </a:lnTo>
                          <a:lnTo>
                            <a:pt x="2527" y="0"/>
                          </a:lnTo>
                          <a:lnTo>
                            <a:pt x="2527" y="0"/>
                          </a:lnTo>
                          <a:lnTo>
                            <a:pt x="2527" y="0"/>
                          </a:lnTo>
                          <a:lnTo>
                            <a:pt x="2527" y="0"/>
                          </a:lnTo>
                          <a:lnTo>
                            <a:pt x="2527" y="0"/>
                          </a:lnTo>
                          <a:lnTo>
                            <a:pt x="2527" y="0"/>
                          </a:lnTo>
                          <a:lnTo>
                            <a:pt x="2533" y="0"/>
                          </a:lnTo>
                          <a:lnTo>
                            <a:pt x="2533" y="0"/>
                          </a:lnTo>
                          <a:lnTo>
                            <a:pt x="2533" y="0"/>
                          </a:lnTo>
                          <a:lnTo>
                            <a:pt x="2533" y="0"/>
                          </a:lnTo>
                          <a:lnTo>
                            <a:pt x="2533" y="0"/>
                          </a:lnTo>
                          <a:lnTo>
                            <a:pt x="2539" y="0"/>
                          </a:lnTo>
                          <a:lnTo>
                            <a:pt x="2539" y="0"/>
                          </a:lnTo>
                          <a:lnTo>
                            <a:pt x="2539" y="0"/>
                          </a:lnTo>
                          <a:lnTo>
                            <a:pt x="2539" y="0"/>
                          </a:lnTo>
                          <a:lnTo>
                            <a:pt x="2539" y="0"/>
                          </a:lnTo>
                          <a:lnTo>
                            <a:pt x="2539" y="0"/>
                          </a:lnTo>
                          <a:lnTo>
                            <a:pt x="2546" y="0"/>
                          </a:lnTo>
                          <a:lnTo>
                            <a:pt x="2546" y="0"/>
                          </a:lnTo>
                          <a:lnTo>
                            <a:pt x="2546" y="0"/>
                          </a:lnTo>
                          <a:lnTo>
                            <a:pt x="2546" y="0"/>
                          </a:lnTo>
                          <a:lnTo>
                            <a:pt x="2546" y="0"/>
                          </a:lnTo>
                          <a:lnTo>
                            <a:pt x="2546" y="0"/>
                          </a:lnTo>
                          <a:lnTo>
                            <a:pt x="2546" y="0"/>
                          </a:lnTo>
                          <a:lnTo>
                            <a:pt x="2552" y="0"/>
                          </a:lnTo>
                          <a:lnTo>
                            <a:pt x="2552" y="0"/>
                          </a:lnTo>
                          <a:lnTo>
                            <a:pt x="2552" y="0"/>
                          </a:lnTo>
                          <a:lnTo>
                            <a:pt x="2552" y="0"/>
                          </a:lnTo>
                          <a:lnTo>
                            <a:pt x="2552" y="0"/>
                          </a:lnTo>
                          <a:lnTo>
                            <a:pt x="2558" y="0"/>
                          </a:lnTo>
                          <a:lnTo>
                            <a:pt x="2558" y="0"/>
                          </a:lnTo>
                          <a:lnTo>
                            <a:pt x="2558" y="0"/>
                          </a:lnTo>
                          <a:lnTo>
                            <a:pt x="2558" y="0"/>
                          </a:lnTo>
                          <a:lnTo>
                            <a:pt x="2558" y="0"/>
                          </a:lnTo>
                          <a:lnTo>
                            <a:pt x="2558" y="0"/>
                          </a:lnTo>
                          <a:lnTo>
                            <a:pt x="2564" y="0"/>
                          </a:lnTo>
                          <a:lnTo>
                            <a:pt x="2564" y="0"/>
                          </a:lnTo>
                          <a:lnTo>
                            <a:pt x="2564" y="0"/>
                          </a:lnTo>
                          <a:lnTo>
                            <a:pt x="2564" y="0"/>
                          </a:lnTo>
                          <a:lnTo>
                            <a:pt x="2564" y="0"/>
                          </a:lnTo>
                          <a:lnTo>
                            <a:pt x="2564" y="0"/>
                          </a:lnTo>
                          <a:lnTo>
                            <a:pt x="2564" y="0"/>
                          </a:lnTo>
                          <a:lnTo>
                            <a:pt x="2571" y="0"/>
                          </a:lnTo>
                          <a:lnTo>
                            <a:pt x="2571" y="0"/>
                          </a:lnTo>
                          <a:lnTo>
                            <a:pt x="2571" y="0"/>
                          </a:lnTo>
                          <a:lnTo>
                            <a:pt x="2571" y="0"/>
                          </a:lnTo>
                          <a:lnTo>
                            <a:pt x="2571" y="0"/>
                          </a:lnTo>
                          <a:lnTo>
                            <a:pt x="2577" y="0"/>
                          </a:lnTo>
                          <a:lnTo>
                            <a:pt x="2577" y="0"/>
                          </a:lnTo>
                          <a:lnTo>
                            <a:pt x="2577" y="0"/>
                          </a:lnTo>
                          <a:lnTo>
                            <a:pt x="2577" y="0"/>
                          </a:lnTo>
                          <a:lnTo>
                            <a:pt x="2577" y="0"/>
                          </a:lnTo>
                          <a:lnTo>
                            <a:pt x="2577" y="0"/>
                          </a:lnTo>
                          <a:lnTo>
                            <a:pt x="2577" y="0"/>
                          </a:lnTo>
                          <a:lnTo>
                            <a:pt x="2583" y="0"/>
                          </a:lnTo>
                          <a:lnTo>
                            <a:pt x="2583" y="0"/>
                          </a:lnTo>
                          <a:lnTo>
                            <a:pt x="2583" y="0"/>
                          </a:lnTo>
                          <a:lnTo>
                            <a:pt x="2583" y="0"/>
                          </a:lnTo>
                          <a:lnTo>
                            <a:pt x="2583" y="0"/>
                          </a:lnTo>
                          <a:lnTo>
                            <a:pt x="2583" y="0"/>
                          </a:lnTo>
                          <a:lnTo>
                            <a:pt x="2589" y="0"/>
                          </a:lnTo>
                          <a:lnTo>
                            <a:pt x="2589" y="0"/>
                          </a:lnTo>
                          <a:lnTo>
                            <a:pt x="2589" y="0"/>
                          </a:lnTo>
                          <a:lnTo>
                            <a:pt x="2589" y="0"/>
                          </a:lnTo>
                          <a:lnTo>
                            <a:pt x="2589" y="0"/>
                          </a:lnTo>
                          <a:lnTo>
                            <a:pt x="2596" y="0"/>
                          </a:lnTo>
                          <a:lnTo>
                            <a:pt x="2596" y="0"/>
                          </a:lnTo>
                          <a:lnTo>
                            <a:pt x="2596" y="0"/>
                          </a:lnTo>
                          <a:lnTo>
                            <a:pt x="2596" y="0"/>
                          </a:lnTo>
                          <a:lnTo>
                            <a:pt x="2596" y="0"/>
                          </a:lnTo>
                          <a:lnTo>
                            <a:pt x="2596" y="0"/>
                          </a:lnTo>
                          <a:lnTo>
                            <a:pt x="2602" y="0"/>
                          </a:lnTo>
                          <a:lnTo>
                            <a:pt x="2602" y="0"/>
                          </a:lnTo>
                          <a:lnTo>
                            <a:pt x="2602" y="0"/>
                          </a:lnTo>
                          <a:lnTo>
                            <a:pt x="2602" y="0"/>
                          </a:lnTo>
                          <a:lnTo>
                            <a:pt x="2602" y="0"/>
                          </a:lnTo>
                          <a:lnTo>
                            <a:pt x="2602" y="0"/>
                          </a:lnTo>
                          <a:lnTo>
                            <a:pt x="2602" y="0"/>
                          </a:lnTo>
                          <a:lnTo>
                            <a:pt x="2608" y="0"/>
                          </a:lnTo>
                          <a:lnTo>
                            <a:pt x="2608" y="0"/>
                          </a:lnTo>
                          <a:lnTo>
                            <a:pt x="2608" y="0"/>
                          </a:lnTo>
                          <a:lnTo>
                            <a:pt x="2608" y="0"/>
                          </a:lnTo>
                          <a:lnTo>
                            <a:pt x="2608" y="0"/>
                          </a:lnTo>
                          <a:lnTo>
                            <a:pt x="2614" y="0"/>
                          </a:lnTo>
                          <a:lnTo>
                            <a:pt x="2614" y="0"/>
                          </a:lnTo>
                          <a:lnTo>
                            <a:pt x="2614" y="0"/>
                          </a:lnTo>
                          <a:lnTo>
                            <a:pt x="2614" y="0"/>
                          </a:lnTo>
                          <a:lnTo>
                            <a:pt x="2614" y="0"/>
                          </a:lnTo>
                          <a:lnTo>
                            <a:pt x="2614" y="0"/>
                          </a:lnTo>
                          <a:lnTo>
                            <a:pt x="2614" y="0"/>
                          </a:lnTo>
                          <a:lnTo>
                            <a:pt x="2621" y="0"/>
                          </a:lnTo>
                          <a:lnTo>
                            <a:pt x="2621" y="0"/>
                          </a:lnTo>
                          <a:lnTo>
                            <a:pt x="2621" y="0"/>
                          </a:lnTo>
                          <a:lnTo>
                            <a:pt x="2621" y="0"/>
                          </a:lnTo>
                          <a:lnTo>
                            <a:pt x="2621" y="0"/>
                          </a:lnTo>
                          <a:lnTo>
                            <a:pt x="2621" y="0"/>
                          </a:lnTo>
                          <a:lnTo>
                            <a:pt x="2627" y="0"/>
                          </a:lnTo>
                          <a:lnTo>
                            <a:pt x="2627" y="0"/>
                          </a:lnTo>
                          <a:lnTo>
                            <a:pt x="2627" y="0"/>
                          </a:lnTo>
                          <a:lnTo>
                            <a:pt x="2627" y="0"/>
                          </a:lnTo>
                          <a:lnTo>
                            <a:pt x="2627" y="0"/>
                          </a:lnTo>
                          <a:lnTo>
                            <a:pt x="2627" y="0"/>
                          </a:lnTo>
                          <a:lnTo>
                            <a:pt x="2633" y="0"/>
                          </a:lnTo>
                          <a:lnTo>
                            <a:pt x="2633" y="0"/>
                          </a:lnTo>
                          <a:lnTo>
                            <a:pt x="2633" y="0"/>
                          </a:lnTo>
                          <a:lnTo>
                            <a:pt x="2633" y="0"/>
                          </a:lnTo>
                          <a:lnTo>
                            <a:pt x="2633" y="0"/>
                          </a:lnTo>
                          <a:lnTo>
                            <a:pt x="2633" y="0"/>
                          </a:lnTo>
                          <a:lnTo>
                            <a:pt x="2639" y="0"/>
                          </a:lnTo>
                          <a:lnTo>
                            <a:pt x="2639" y="0"/>
                          </a:lnTo>
                          <a:lnTo>
                            <a:pt x="2639" y="0"/>
                          </a:lnTo>
                          <a:lnTo>
                            <a:pt x="2639" y="0"/>
                          </a:lnTo>
                          <a:lnTo>
                            <a:pt x="2639" y="0"/>
                          </a:lnTo>
                          <a:lnTo>
                            <a:pt x="2639" y="0"/>
                          </a:lnTo>
                          <a:lnTo>
                            <a:pt x="2646" y="0"/>
                          </a:lnTo>
                          <a:lnTo>
                            <a:pt x="2646" y="0"/>
                          </a:lnTo>
                          <a:lnTo>
                            <a:pt x="2646" y="0"/>
                          </a:lnTo>
                          <a:lnTo>
                            <a:pt x="2646" y="0"/>
                          </a:lnTo>
                          <a:lnTo>
                            <a:pt x="2646" y="0"/>
                          </a:lnTo>
                          <a:lnTo>
                            <a:pt x="2652" y="0"/>
                          </a:lnTo>
                          <a:lnTo>
                            <a:pt x="2652" y="0"/>
                          </a:lnTo>
                          <a:lnTo>
                            <a:pt x="2652" y="0"/>
                          </a:lnTo>
                          <a:lnTo>
                            <a:pt x="2652" y="0"/>
                          </a:lnTo>
                          <a:lnTo>
                            <a:pt x="2652" y="0"/>
                          </a:lnTo>
                          <a:lnTo>
                            <a:pt x="2652" y="0"/>
                          </a:lnTo>
                          <a:lnTo>
                            <a:pt x="2658" y="0"/>
                          </a:lnTo>
                          <a:lnTo>
                            <a:pt x="2658" y="0"/>
                          </a:lnTo>
                          <a:lnTo>
                            <a:pt x="2658" y="0"/>
                          </a:lnTo>
                          <a:lnTo>
                            <a:pt x="2658" y="0"/>
                          </a:lnTo>
                          <a:lnTo>
                            <a:pt x="2658" y="0"/>
                          </a:lnTo>
                          <a:lnTo>
                            <a:pt x="2658" y="0"/>
                          </a:lnTo>
                          <a:lnTo>
                            <a:pt x="2658" y="0"/>
                          </a:lnTo>
                          <a:lnTo>
                            <a:pt x="2664" y="0"/>
                          </a:lnTo>
                          <a:lnTo>
                            <a:pt x="2664" y="0"/>
                          </a:lnTo>
                          <a:lnTo>
                            <a:pt x="2664" y="0"/>
                          </a:lnTo>
                          <a:lnTo>
                            <a:pt x="2664" y="0"/>
                          </a:lnTo>
                          <a:lnTo>
                            <a:pt x="2664" y="0"/>
                          </a:lnTo>
                          <a:lnTo>
                            <a:pt x="2670" y="0"/>
                          </a:lnTo>
                          <a:lnTo>
                            <a:pt x="2670" y="0"/>
                          </a:lnTo>
                          <a:lnTo>
                            <a:pt x="2670" y="0"/>
                          </a:lnTo>
                          <a:lnTo>
                            <a:pt x="2670" y="0"/>
                          </a:lnTo>
                          <a:lnTo>
                            <a:pt x="2670" y="0"/>
                          </a:lnTo>
                          <a:lnTo>
                            <a:pt x="2670" y="0"/>
                          </a:lnTo>
                          <a:lnTo>
                            <a:pt x="2670" y="0"/>
                          </a:lnTo>
                          <a:lnTo>
                            <a:pt x="2677" y="0"/>
                          </a:lnTo>
                          <a:lnTo>
                            <a:pt x="2677" y="0"/>
                          </a:lnTo>
                          <a:lnTo>
                            <a:pt x="2677" y="0"/>
                          </a:lnTo>
                          <a:lnTo>
                            <a:pt x="2677" y="0"/>
                          </a:lnTo>
                          <a:lnTo>
                            <a:pt x="2677" y="0"/>
                          </a:lnTo>
                          <a:lnTo>
                            <a:pt x="2677" y="0"/>
                          </a:lnTo>
                          <a:lnTo>
                            <a:pt x="2683" y="0"/>
                          </a:lnTo>
                          <a:lnTo>
                            <a:pt x="2683" y="0"/>
                          </a:lnTo>
                          <a:lnTo>
                            <a:pt x="2683" y="0"/>
                          </a:lnTo>
                          <a:lnTo>
                            <a:pt x="2683" y="0"/>
                          </a:lnTo>
                          <a:lnTo>
                            <a:pt x="2683" y="0"/>
                          </a:lnTo>
                          <a:lnTo>
                            <a:pt x="2689" y="0"/>
                          </a:lnTo>
                          <a:lnTo>
                            <a:pt x="2689" y="0"/>
                          </a:lnTo>
                          <a:lnTo>
                            <a:pt x="2689" y="0"/>
                          </a:lnTo>
                          <a:lnTo>
                            <a:pt x="2689" y="0"/>
                          </a:lnTo>
                          <a:lnTo>
                            <a:pt x="2689" y="0"/>
                          </a:lnTo>
                          <a:lnTo>
                            <a:pt x="2689" y="0"/>
                          </a:lnTo>
                          <a:lnTo>
                            <a:pt x="2689" y="0"/>
                          </a:lnTo>
                          <a:lnTo>
                            <a:pt x="2695" y="0"/>
                          </a:lnTo>
                          <a:lnTo>
                            <a:pt x="2695" y="0"/>
                          </a:lnTo>
                          <a:lnTo>
                            <a:pt x="2695" y="0"/>
                          </a:lnTo>
                          <a:lnTo>
                            <a:pt x="2695" y="0"/>
                          </a:lnTo>
                          <a:lnTo>
                            <a:pt x="2695" y="0"/>
                          </a:lnTo>
                          <a:lnTo>
                            <a:pt x="2695" y="0"/>
                          </a:lnTo>
                          <a:lnTo>
                            <a:pt x="2702" y="0"/>
                          </a:lnTo>
                          <a:lnTo>
                            <a:pt x="2702" y="0"/>
                          </a:lnTo>
                          <a:lnTo>
                            <a:pt x="2702" y="0"/>
                          </a:lnTo>
                          <a:lnTo>
                            <a:pt x="2702" y="0"/>
                          </a:lnTo>
                          <a:lnTo>
                            <a:pt x="2702" y="0"/>
                          </a:lnTo>
                          <a:lnTo>
                            <a:pt x="2702" y="0"/>
                          </a:lnTo>
                          <a:lnTo>
                            <a:pt x="2708" y="0"/>
                          </a:lnTo>
                          <a:lnTo>
                            <a:pt x="2708" y="0"/>
                          </a:lnTo>
                          <a:lnTo>
                            <a:pt x="2708" y="0"/>
                          </a:lnTo>
                          <a:lnTo>
                            <a:pt x="2708" y="0"/>
                          </a:lnTo>
                          <a:lnTo>
                            <a:pt x="2708" y="0"/>
                          </a:lnTo>
                          <a:lnTo>
                            <a:pt x="2708" y="0"/>
                          </a:lnTo>
                          <a:lnTo>
                            <a:pt x="2714" y="0"/>
                          </a:lnTo>
                          <a:lnTo>
                            <a:pt x="2714" y="0"/>
                          </a:lnTo>
                          <a:lnTo>
                            <a:pt x="2714" y="0"/>
                          </a:lnTo>
                          <a:lnTo>
                            <a:pt x="2714" y="0"/>
                          </a:lnTo>
                          <a:lnTo>
                            <a:pt x="2714" y="0"/>
                          </a:lnTo>
                          <a:lnTo>
                            <a:pt x="2720" y="0"/>
                          </a:lnTo>
                          <a:lnTo>
                            <a:pt x="2720" y="0"/>
                          </a:lnTo>
                          <a:lnTo>
                            <a:pt x="2720" y="0"/>
                          </a:lnTo>
                          <a:lnTo>
                            <a:pt x="2720" y="0"/>
                          </a:lnTo>
                          <a:lnTo>
                            <a:pt x="2720" y="0"/>
                          </a:lnTo>
                          <a:lnTo>
                            <a:pt x="2720" y="0"/>
                          </a:lnTo>
                          <a:lnTo>
                            <a:pt x="2720" y="0"/>
                          </a:lnTo>
                          <a:lnTo>
                            <a:pt x="2727" y="0"/>
                          </a:lnTo>
                          <a:lnTo>
                            <a:pt x="2727" y="0"/>
                          </a:lnTo>
                          <a:lnTo>
                            <a:pt x="2727" y="0"/>
                          </a:lnTo>
                          <a:lnTo>
                            <a:pt x="2727" y="0"/>
                          </a:lnTo>
                          <a:lnTo>
                            <a:pt x="2727" y="0"/>
                          </a:lnTo>
                          <a:lnTo>
                            <a:pt x="2727" y="0"/>
                          </a:lnTo>
                          <a:lnTo>
                            <a:pt x="2733" y="0"/>
                          </a:lnTo>
                          <a:lnTo>
                            <a:pt x="2733" y="0"/>
                          </a:lnTo>
                          <a:lnTo>
                            <a:pt x="2733" y="0"/>
                          </a:lnTo>
                          <a:lnTo>
                            <a:pt x="2733" y="0"/>
                          </a:lnTo>
                          <a:lnTo>
                            <a:pt x="2733" y="0"/>
                          </a:lnTo>
                          <a:lnTo>
                            <a:pt x="2733" y="0"/>
                          </a:lnTo>
                          <a:lnTo>
                            <a:pt x="2739" y="0"/>
                          </a:lnTo>
                          <a:lnTo>
                            <a:pt x="2739" y="0"/>
                          </a:lnTo>
                          <a:lnTo>
                            <a:pt x="2739" y="0"/>
                          </a:lnTo>
                          <a:lnTo>
                            <a:pt x="2739" y="0"/>
                          </a:lnTo>
                          <a:lnTo>
                            <a:pt x="2739" y="0"/>
                          </a:lnTo>
                          <a:lnTo>
                            <a:pt x="2739" y="0"/>
                          </a:lnTo>
                          <a:lnTo>
                            <a:pt x="2745" y="0"/>
                          </a:lnTo>
                          <a:lnTo>
                            <a:pt x="2745" y="0"/>
                          </a:lnTo>
                          <a:lnTo>
                            <a:pt x="2745" y="0"/>
                          </a:lnTo>
                          <a:lnTo>
                            <a:pt x="2745" y="0"/>
                          </a:lnTo>
                          <a:lnTo>
                            <a:pt x="2745" y="0"/>
                          </a:lnTo>
                          <a:lnTo>
                            <a:pt x="2745" y="0"/>
                          </a:lnTo>
                          <a:lnTo>
                            <a:pt x="2752" y="0"/>
                          </a:lnTo>
                          <a:lnTo>
                            <a:pt x="2752" y="0"/>
                          </a:lnTo>
                          <a:lnTo>
                            <a:pt x="2752" y="0"/>
                          </a:lnTo>
                          <a:lnTo>
                            <a:pt x="2752" y="0"/>
                          </a:lnTo>
                          <a:lnTo>
                            <a:pt x="2752" y="0"/>
                          </a:lnTo>
                          <a:lnTo>
                            <a:pt x="2752" y="0"/>
                          </a:lnTo>
                          <a:lnTo>
                            <a:pt x="2758" y="0"/>
                          </a:lnTo>
                          <a:lnTo>
                            <a:pt x="2758" y="0"/>
                          </a:lnTo>
                          <a:lnTo>
                            <a:pt x="2758" y="0"/>
                          </a:lnTo>
                          <a:lnTo>
                            <a:pt x="2758" y="0"/>
                          </a:lnTo>
                          <a:lnTo>
                            <a:pt x="2758" y="0"/>
                          </a:lnTo>
                          <a:lnTo>
                            <a:pt x="2758" y="0"/>
                          </a:lnTo>
                          <a:lnTo>
                            <a:pt x="2764" y="0"/>
                          </a:lnTo>
                          <a:lnTo>
                            <a:pt x="2764" y="0"/>
                          </a:lnTo>
                          <a:lnTo>
                            <a:pt x="2764" y="0"/>
                          </a:lnTo>
                          <a:lnTo>
                            <a:pt x="2764" y="0"/>
                          </a:lnTo>
                          <a:lnTo>
                            <a:pt x="2764" y="0"/>
                          </a:lnTo>
                          <a:lnTo>
                            <a:pt x="2764" y="0"/>
                          </a:lnTo>
                          <a:lnTo>
                            <a:pt x="2770" y="0"/>
                          </a:lnTo>
                          <a:lnTo>
                            <a:pt x="2770" y="0"/>
                          </a:lnTo>
                          <a:lnTo>
                            <a:pt x="2770" y="0"/>
                          </a:lnTo>
                          <a:lnTo>
                            <a:pt x="2770" y="0"/>
                          </a:lnTo>
                          <a:lnTo>
                            <a:pt x="2770" y="0"/>
                          </a:lnTo>
                          <a:lnTo>
                            <a:pt x="2770" y="0"/>
                          </a:lnTo>
                          <a:lnTo>
                            <a:pt x="2777" y="0"/>
                          </a:lnTo>
                          <a:lnTo>
                            <a:pt x="2777" y="0"/>
                          </a:lnTo>
                          <a:lnTo>
                            <a:pt x="2777" y="0"/>
                          </a:lnTo>
                          <a:lnTo>
                            <a:pt x="2777" y="0"/>
                          </a:lnTo>
                          <a:lnTo>
                            <a:pt x="2777" y="0"/>
                          </a:lnTo>
                          <a:lnTo>
                            <a:pt x="2777" y="0"/>
                          </a:lnTo>
                          <a:lnTo>
                            <a:pt x="2783" y="0"/>
                          </a:lnTo>
                          <a:lnTo>
                            <a:pt x="2783" y="0"/>
                          </a:lnTo>
                          <a:lnTo>
                            <a:pt x="2783" y="0"/>
                          </a:lnTo>
                          <a:lnTo>
                            <a:pt x="2783" y="0"/>
                          </a:lnTo>
                          <a:lnTo>
                            <a:pt x="2783" y="0"/>
                          </a:lnTo>
                          <a:lnTo>
                            <a:pt x="2783" y="0"/>
                          </a:lnTo>
                          <a:lnTo>
                            <a:pt x="2789" y="0"/>
                          </a:lnTo>
                          <a:lnTo>
                            <a:pt x="2789" y="0"/>
                          </a:lnTo>
                          <a:lnTo>
                            <a:pt x="2789" y="0"/>
                          </a:lnTo>
                          <a:lnTo>
                            <a:pt x="2789" y="0"/>
                          </a:lnTo>
                          <a:lnTo>
                            <a:pt x="2789" y="0"/>
                          </a:lnTo>
                          <a:lnTo>
                            <a:pt x="2789" y="0"/>
                          </a:lnTo>
                          <a:lnTo>
                            <a:pt x="2795" y="0"/>
                          </a:lnTo>
                          <a:lnTo>
                            <a:pt x="2795" y="0"/>
                          </a:lnTo>
                          <a:lnTo>
                            <a:pt x="2795" y="0"/>
                          </a:lnTo>
                          <a:lnTo>
                            <a:pt x="2795" y="0"/>
                          </a:lnTo>
                          <a:lnTo>
                            <a:pt x="2795" y="0"/>
                          </a:lnTo>
                          <a:lnTo>
                            <a:pt x="2795" y="0"/>
                          </a:lnTo>
                          <a:lnTo>
                            <a:pt x="2802" y="0"/>
                          </a:lnTo>
                          <a:lnTo>
                            <a:pt x="2802" y="0"/>
                          </a:lnTo>
                          <a:lnTo>
                            <a:pt x="2802" y="0"/>
                          </a:lnTo>
                          <a:lnTo>
                            <a:pt x="2802" y="0"/>
                          </a:lnTo>
                          <a:lnTo>
                            <a:pt x="2802" y="0"/>
                          </a:lnTo>
                          <a:lnTo>
                            <a:pt x="2802" y="0"/>
                          </a:lnTo>
                          <a:lnTo>
                            <a:pt x="2808" y="0"/>
                          </a:lnTo>
                          <a:lnTo>
                            <a:pt x="2808" y="0"/>
                          </a:lnTo>
                          <a:lnTo>
                            <a:pt x="2808" y="0"/>
                          </a:lnTo>
                          <a:lnTo>
                            <a:pt x="2808" y="0"/>
                          </a:lnTo>
                          <a:lnTo>
                            <a:pt x="2808" y="0"/>
                          </a:lnTo>
                          <a:lnTo>
                            <a:pt x="2808" y="0"/>
                          </a:lnTo>
                          <a:lnTo>
                            <a:pt x="2814" y="0"/>
                          </a:lnTo>
                          <a:lnTo>
                            <a:pt x="2814" y="0"/>
                          </a:lnTo>
                          <a:lnTo>
                            <a:pt x="2814" y="0"/>
                          </a:lnTo>
                          <a:lnTo>
                            <a:pt x="2814" y="0"/>
                          </a:lnTo>
                          <a:lnTo>
                            <a:pt x="2814" y="0"/>
                          </a:lnTo>
                          <a:lnTo>
                            <a:pt x="2814" y="0"/>
                          </a:lnTo>
                          <a:lnTo>
                            <a:pt x="2820" y="0"/>
                          </a:lnTo>
                          <a:lnTo>
                            <a:pt x="2820" y="0"/>
                          </a:lnTo>
                          <a:lnTo>
                            <a:pt x="2820" y="0"/>
                          </a:lnTo>
                          <a:lnTo>
                            <a:pt x="2820" y="0"/>
                          </a:lnTo>
                          <a:lnTo>
                            <a:pt x="2820" y="0"/>
                          </a:lnTo>
                          <a:lnTo>
                            <a:pt x="2820" y="0"/>
                          </a:lnTo>
                          <a:lnTo>
                            <a:pt x="2826" y="0"/>
                          </a:lnTo>
                          <a:lnTo>
                            <a:pt x="2826" y="0"/>
                          </a:lnTo>
                          <a:lnTo>
                            <a:pt x="2826" y="0"/>
                          </a:lnTo>
                          <a:lnTo>
                            <a:pt x="2826" y="0"/>
                          </a:lnTo>
                          <a:lnTo>
                            <a:pt x="2826" y="0"/>
                          </a:lnTo>
                          <a:lnTo>
                            <a:pt x="2826" y="0"/>
                          </a:lnTo>
                          <a:lnTo>
                            <a:pt x="2826" y="0"/>
                          </a:lnTo>
                          <a:lnTo>
                            <a:pt x="2833" y="0"/>
                          </a:lnTo>
                          <a:lnTo>
                            <a:pt x="2833" y="0"/>
                          </a:lnTo>
                          <a:lnTo>
                            <a:pt x="2833" y="0"/>
                          </a:lnTo>
                          <a:lnTo>
                            <a:pt x="2833" y="0"/>
                          </a:lnTo>
                          <a:lnTo>
                            <a:pt x="2833" y="0"/>
                          </a:lnTo>
                          <a:lnTo>
                            <a:pt x="2839" y="0"/>
                          </a:lnTo>
                          <a:lnTo>
                            <a:pt x="2839" y="0"/>
                          </a:lnTo>
                          <a:lnTo>
                            <a:pt x="2839" y="0"/>
                          </a:lnTo>
                          <a:lnTo>
                            <a:pt x="2839" y="0"/>
                          </a:lnTo>
                          <a:lnTo>
                            <a:pt x="2839" y="0"/>
                          </a:lnTo>
                          <a:lnTo>
                            <a:pt x="2839" y="0"/>
                          </a:lnTo>
                          <a:lnTo>
                            <a:pt x="2845" y="0"/>
                          </a:lnTo>
                          <a:lnTo>
                            <a:pt x="2845" y="0"/>
                          </a:lnTo>
                          <a:lnTo>
                            <a:pt x="2845" y="0"/>
                          </a:lnTo>
                          <a:lnTo>
                            <a:pt x="2845" y="0"/>
                          </a:lnTo>
                          <a:lnTo>
                            <a:pt x="2845" y="0"/>
                          </a:lnTo>
                          <a:lnTo>
                            <a:pt x="2845" y="0"/>
                          </a:lnTo>
                          <a:lnTo>
                            <a:pt x="2851" y="0"/>
                          </a:lnTo>
                          <a:lnTo>
                            <a:pt x="2851" y="0"/>
                          </a:lnTo>
                          <a:lnTo>
                            <a:pt x="2851" y="0"/>
                          </a:lnTo>
                          <a:lnTo>
                            <a:pt x="2851" y="0"/>
                          </a:lnTo>
                          <a:lnTo>
                            <a:pt x="2851" y="0"/>
                          </a:lnTo>
                          <a:lnTo>
                            <a:pt x="2851" y="0"/>
                          </a:lnTo>
                          <a:lnTo>
                            <a:pt x="2858" y="0"/>
                          </a:lnTo>
                          <a:lnTo>
                            <a:pt x="2858" y="0"/>
                          </a:lnTo>
                          <a:lnTo>
                            <a:pt x="2858" y="0"/>
                          </a:lnTo>
                          <a:lnTo>
                            <a:pt x="2858" y="0"/>
                          </a:lnTo>
                          <a:lnTo>
                            <a:pt x="2858" y="0"/>
                          </a:lnTo>
                          <a:lnTo>
                            <a:pt x="2858" y="0"/>
                          </a:lnTo>
                          <a:lnTo>
                            <a:pt x="2864" y="0"/>
                          </a:lnTo>
                          <a:lnTo>
                            <a:pt x="2864" y="0"/>
                          </a:lnTo>
                          <a:lnTo>
                            <a:pt x="2864" y="0"/>
                          </a:lnTo>
                          <a:lnTo>
                            <a:pt x="2864" y="0"/>
                          </a:lnTo>
                          <a:lnTo>
                            <a:pt x="2864" y="0"/>
                          </a:lnTo>
                          <a:lnTo>
                            <a:pt x="2864" y="0"/>
                          </a:lnTo>
                          <a:lnTo>
                            <a:pt x="2864" y="0"/>
                          </a:lnTo>
                          <a:lnTo>
                            <a:pt x="2870" y="0"/>
                          </a:lnTo>
                          <a:lnTo>
                            <a:pt x="2870" y="0"/>
                          </a:lnTo>
                          <a:lnTo>
                            <a:pt x="2870" y="0"/>
                          </a:lnTo>
                          <a:lnTo>
                            <a:pt x="2870" y="0"/>
                          </a:lnTo>
                          <a:lnTo>
                            <a:pt x="2870" y="0"/>
                          </a:lnTo>
                          <a:lnTo>
                            <a:pt x="2870" y="0"/>
                          </a:lnTo>
                          <a:lnTo>
                            <a:pt x="2876" y="0"/>
                          </a:lnTo>
                          <a:lnTo>
                            <a:pt x="2876" y="0"/>
                          </a:lnTo>
                          <a:lnTo>
                            <a:pt x="2876" y="0"/>
                          </a:lnTo>
                          <a:lnTo>
                            <a:pt x="2876" y="0"/>
                          </a:lnTo>
                          <a:lnTo>
                            <a:pt x="2876" y="0"/>
                          </a:lnTo>
                          <a:lnTo>
                            <a:pt x="2883" y="0"/>
                          </a:lnTo>
                          <a:lnTo>
                            <a:pt x="2883" y="0"/>
                          </a:lnTo>
                          <a:lnTo>
                            <a:pt x="2883" y="0"/>
                          </a:lnTo>
                          <a:lnTo>
                            <a:pt x="2883" y="0"/>
                          </a:lnTo>
                          <a:lnTo>
                            <a:pt x="2883" y="0"/>
                          </a:lnTo>
                          <a:lnTo>
                            <a:pt x="2883" y="0"/>
                          </a:lnTo>
                          <a:lnTo>
                            <a:pt x="2889" y="0"/>
                          </a:lnTo>
                          <a:lnTo>
                            <a:pt x="2889" y="0"/>
                          </a:lnTo>
                          <a:lnTo>
                            <a:pt x="2889" y="0"/>
                          </a:lnTo>
                          <a:lnTo>
                            <a:pt x="2889" y="0"/>
                          </a:lnTo>
                          <a:lnTo>
                            <a:pt x="2889" y="0"/>
                          </a:lnTo>
                          <a:lnTo>
                            <a:pt x="2889" y="0"/>
                          </a:lnTo>
                          <a:lnTo>
                            <a:pt x="2895" y="0"/>
                          </a:lnTo>
                          <a:lnTo>
                            <a:pt x="2895" y="0"/>
                          </a:lnTo>
                          <a:lnTo>
                            <a:pt x="2895" y="0"/>
                          </a:lnTo>
                          <a:lnTo>
                            <a:pt x="2895" y="0"/>
                          </a:lnTo>
                          <a:lnTo>
                            <a:pt x="2895" y="0"/>
                          </a:lnTo>
                          <a:lnTo>
                            <a:pt x="2895" y="0"/>
                          </a:lnTo>
                          <a:lnTo>
                            <a:pt x="2895" y="0"/>
                          </a:lnTo>
                          <a:lnTo>
                            <a:pt x="2901" y="0"/>
                          </a:lnTo>
                          <a:lnTo>
                            <a:pt x="2901" y="0"/>
                          </a:lnTo>
                          <a:lnTo>
                            <a:pt x="2901" y="0"/>
                          </a:lnTo>
                          <a:lnTo>
                            <a:pt x="2901" y="0"/>
                          </a:lnTo>
                          <a:lnTo>
                            <a:pt x="2901" y="0"/>
                          </a:lnTo>
                          <a:lnTo>
                            <a:pt x="2908" y="0"/>
                          </a:lnTo>
                          <a:lnTo>
                            <a:pt x="2908" y="0"/>
                          </a:lnTo>
                          <a:lnTo>
                            <a:pt x="2908" y="0"/>
                          </a:lnTo>
                          <a:lnTo>
                            <a:pt x="2908" y="0"/>
                          </a:lnTo>
                          <a:lnTo>
                            <a:pt x="2908" y="0"/>
                          </a:lnTo>
                          <a:lnTo>
                            <a:pt x="2908" y="0"/>
                          </a:lnTo>
                          <a:lnTo>
                            <a:pt x="2914" y="0"/>
                          </a:lnTo>
                          <a:lnTo>
                            <a:pt x="2914" y="0"/>
                          </a:lnTo>
                          <a:lnTo>
                            <a:pt x="2914" y="0"/>
                          </a:lnTo>
                          <a:lnTo>
                            <a:pt x="2914" y="0"/>
                          </a:lnTo>
                          <a:lnTo>
                            <a:pt x="2914" y="0"/>
                          </a:lnTo>
                          <a:lnTo>
                            <a:pt x="2914" y="0"/>
                          </a:lnTo>
                          <a:lnTo>
                            <a:pt x="2914" y="0"/>
                          </a:lnTo>
                          <a:lnTo>
                            <a:pt x="2920" y="0"/>
                          </a:lnTo>
                          <a:lnTo>
                            <a:pt x="2920" y="0"/>
                          </a:lnTo>
                          <a:lnTo>
                            <a:pt x="2920" y="0"/>
                          </a:lnTo>
                          <a:lnTo>
                            <a:pt x="2920" y="0"/>
                          </a:lnTo>
                          <a:lnTo>
                            <a:pt x="2920" y="0"/>
                          </a:lnTo>
                          <a:lnTo>
                            <a:pt x="2926" y="0"/>
                          </a:lnTo>
                          <a:lnTo>
                            <a:pt x="2926" y="0"/>
                          </a:lnTo>
                          <a:lnTo>
                            <a:pt x="2926" y="0"/>
                          </a:lnTo>
                          <a:lnTo>
                            <a:pt x="2926" y="0"/>
                          </a:lnTo>
                          <a:lnTo>
                            <a:pt x="2926" y="0"/>
                          </a:lnTo>
                          <a:lnTo>
                            <a:pt x="2926" y="0"/>
                          </a:lnTo>
                          <a:lnTo>
                            <a:pt x="2933" y="0"/>
                          </a:lnTo>
                          <a:lnTo>
                            <a:pt x="2933" y="0"/>
                          </a:lnTo>
                          <a:lnTo>
                            <a:pt x="2933" y="0"/>
                          </a:lnTo>
                          <a:lnTo>
                            <a:pt x="2933" y="0"/>
                          </a:lnTo>
                          <a:lnTo>
                            <a:pt x="2933" y="0"/>
                          </a:lnTo>
                          <a:lnTo>
                            <a:pt x="2933" y="0"/>
                          </a:lnTo>
                          <a:lnTo>
                            <a:pt x="2933" y="0"/>
                          </a:lnTo>
                          <a:lnTo>
                            <a:pt x="2939" y="0"/>
                          </a:lnTo>
                          <a:lnTo>
                            <a:pt x="2939" y="0"/>
                          </a:lnTo>
                          <a:lnTo>
                            <a:pt x="2939" y="0"/>
                          </a:lnTo>
                          <a:lnTo>
                            <a:pt x="2939" y="0"/>
                          </a:lnTo>
                          <a:lnTo>
                            <a:pt x="2939" y="0"/>
                          </a:lnTo>
                          <a:lnTo>
                            <a:pt x="2945" y="0"/>
                          </a:lnTo>
                          <a:lnTo>
                            <a:pt x="2945" y="0"/>
                          </a:lnTo>
                          <a:lnTo>
                            <a:pt x="2945" y="0"/>
                          </a:lnTo>
                          <a:lnTo>
                            <a:pt x="2945" y="0"/>
                          </a:lnTo>
                          <a:lnTo>
                            <a:pt x="2945" y="0"/>
                          </a:lnTo>
                          <a:lnTo>
                            <a:pt x="2945" y="0"/>
                          </a:lnTo>
                          <a:lnTo>
                            <a:pt x="2951" y="0"/>
                          </a:lnTo>
                          <a:lnTo>
                            <a:pt x="2951" y="0"/>
                          </a:lnTo>
                          <a:lnTo>
                            <a:pt x="2951" y="0"/>
                          </a:lnTo>
                          <a:lnTo>
                            <a:pt x="2951" y="0"/>
                          </a:lnTo>
                          <a:lnTo>
                            <a:pt x="2951" y="0"/>
                          </a:lnTo>
                          <a:lnTo>
                            <a:pt x="2951" y="0"/>
                          </a:lnTo>
                          <a:lnTo>
                            <a:pt x="2951" y="0"/>
                          </a:lnTo>
                          <a:lnTo>
                            <a:pt x="2958" y="0"/>
                          </a:lnTo>
                          <a:lnTo>
                            <a:pt x="2958" y="0"/>
                          </a:lnTo>
                          <a:lnTo>
                            <a:pt x="2958" y="0"/>
                          </a:lnTo>
                          <a:lnTo>
                            <a:pt x="2958" y="0"/>
                          </a:lnTo>
                          <a:lnTo>
                            <a:pt x="2958" y="0"/>
                          </a:lnTo>
                          <a:lnTo>
                            <a:pt x="2964" y="0"/>
                          </a:lnTo>
                          <a:lnTo>
                            <a:pt x="2964" y="0"/>
                          </a:lnTo>
                          <a:lnTo>
                            <a:pt x="2964" y="0"/>
                          </a:lnTo>
                          <a:lnTo>
                            <a:pt x="2964" y="0"/>
                          </a:lnTo>
                          <a:lnTo>
                            <a:pt x="2964" y="0"/>
                          </a:lnTo>
                          <a:lnTo>
                            <a:pt x="2964" y="0"/>
                          </a:lnTo>
                          <a:lnTo>
                            <a:pt x="2964" y="0"/>
                          </a:lnTo>
                          <a:lnTo>
                            <a:pt x="2970" y="0"/>
                          </a:lnTo>
                          <a:lnTo>
                            <a:pt x="2970" y="0"/>
                          </a:lnTo>
                          <a:lnTo>
                            <a:pt x="2970" y="0"/>
                          </a:lnTo>
                          <a:lnTo>
                            <a:pt x="2970" y="0"/>
                          </a:lnTo>
                          <a:lnTo>
                            <a:pt x="2970" y="0"/>
                          </a:lnTo>
                          <a:lnTo>
                            <a:pt x="2970" y="0"/>
                          </a:lnTo>
                          <a:lnTo>
                            <a:pt x="2976" y="0"/>
                          </a:lnTo>
                          <a:lnTo>
                            <a:pt x="2976" y="0"/>
                          </a:lnTo>
                          <a:lnTo>
                            <a:pt x="2976" y="0"/>
                          </a:lnTo>
                          <a:lnTo>
                            <a:pt x="2976" y="0"/>
                          </a:lnTo>
                          <a:lnTo>
                            <a:pt x="2976" y="0"/>
                          </a:lnTo>
                          <a:lnTo>
                            <a:pt x="2982" y="0"/>
                          </a:lnTo>
                          <a:lnTo>
                            <a:pt x="2982" y="0"/>
                          </a:lnTo>
                          <a:lnTo>
                            <a:pt x="2982" y="0"/>
                          </a:lnTo>
                          <a:lnTo>
                            <a:pt x="2982" y="0"/>
                          </a:lnTo>
                          <a:lnTo>
                            <a:pt x="2982" y="0"/>
                          </a:lnTo>
                          <a:lnTo>
                            <a:pt x="2982" y="0"/>
                          </a:lnTo>
                          <a:lnTo>
                            <a:pt x="2982" y="0"/>
                          </a:lnTo>
                          <a:lnTo>
                            <a:pt x="2989" y="0"/>
                          </a:lnTo>
                          <a:lnTo>
                            <a:pt x="2989" y="0"/>
                          </a:lnTo>
                          <a:lnTo>
                            <a:pt x="2989" y="0"/>
                          </a:lnTo>
                          <a:lnTo>
                            <a:pt x="2989" y="0"/>
                          </a:lnTo>
                          <a:lnTo>
                            <a:pt x="2989" y="0"/>
                          </a:lnTo>
                          <a:lnTo>
                            <a:pt x="2989" y="0"/>
                          </a:lnTo>
                          <a:lnTo>
                            <a:pt x="2995" y="0"/>
                          </a:lnTo>
                          <a:lnTo>
                            <a:pt x="2995" y="0"/>
                          </a:lnTo>
                          <a:lnTo>
                            <a:pt x="2995" y="0"/>
                          </a:lnTo>
                          <a:lnTo>
                            <a:pt x="2995" y="0"/>
                          </a:lnTo>
                          <a:lnTo>
                            <a:pt x="2995" y="0"/>
                          </a:lnTo>
                          <a:lnTo>
                            <a:pt x="3001" y="0"/>
                          </a:lnTo>
                          <a:lnTo>
                            <a:pt x="3001" y="0"/>
                          </a:lnTo>
                          <a:lnTo>
                            <a:pt x="3001" y="0"/>
                          </a:lnTo>
                          <a:lnTo>
                            <a:pt x="3001" y="0"/>
                          </a:lnTo>
                          <a:lnTo>
                            <a:pt x="3001" y="0"/>
                          </a:lnTo>
                          <a:lnTo>
                            <a:pt x="3001" y="0"/>
                          </a:lnTo>
                          <a:lnTo>
                            <a:pt x="3001" y="0"/>
                          </a:lnTo>
                          <a:lnTo>
                            <a:pt x="3007" y="0"/>
                          </a:lnTo>
                          <a:lnTo>
                            <a:pt x="3007" y="0"/>
                          </a:lnTo>
                          <a:lnTo>
                            <a:pt x="3007" y="0"/>
                          </a:lnTo>
                          <a:lnTo>
                            <a:pt x="3007" y="0"/>
                          </a:lnTo>
                          <a:lnTo>
                            <a:pt x="3007" y="0"/>
                          </a:lnTo>
                          <a:lnTo>
                            <a:pt x="3007" y="0"/>
                          </a:lnTo>
                          <a:lnTo>
                            <a:pt x="3014" y="0"/>
                          </a:lnTo>
                          <a:lnTo>
                            <a:pt x="3014" y="0"/>
                          </a:lnTo>
                          <a:lnTo>
                            <a:pt x="3014" y="0"/>
                          </a:lnTo>
                          <a:lnTo>
                            <a:pt x="3014" y="0"/>
                          </a:lnTo>
                          <a:lnTo>
                            <a:pt x="3014" y="0"/>
                          </a:lnTo>
                          <a:lnTo>
                            <a:pt x="3020" y="0"/>
                          </a:lnTo>
                          <a:lnTo>
                            <a:pt x="3020" y="0"/>
                          </a:lnTo>
                          <a:lnTo>
                            <a:pt x="3020" y="0"/>
                          </a:lnTo>
                          <a:lnTo>
                            <a:pt x="3020" y="0"/>
                          </a:lnTo>
                          <a:lnTo>
                            <a:pt x="3020" y="0"/>
                          </a:lnTo>
                          <a:lnTo>
                            <a:pt x="3020" y="0"/>
                          </a:lnTo>
                          <a:lnTo>
                            <a:pt x="3020" y="0"/>
                          </a:lnTo>
                          <a:lnTo>
                            <a:pt x="3026" y="0"/>
                          </a:lnTo>
                          <a:lnTo>
                            <a:pt x="3026" y="0"/>
                          </a:lnTo>
                          <a:lnTo>
                            <a:pt x="3026" y="0"/>
                          </a:lnTo>
                          <a:lnTo>
                            <a:pt x="3026" y="0"/>
                          </a:lnTo>
                          <a:lnTo>
                            <a:pt x="3026" y="0"/>
                          </a:lnTo>
                          <a:lnTo>
                            <a:pt x="3026" y="0"/>
                          </a:lnTo>
                          <a:lnTo>
                            <a:pt x="3032" y="0"/>
                          </a:lnTo>
                          <a:lnTo>
                            <a:pt x="3032" y="0"/>
                          </a:lnTo>
                          <a:lnTo>
                            <a:pt x="3032" y="0"/>
                          </a:lnTo>
                          <a:lnTo>
                            <a:pt x="3032" y="0"/>
                          </a:lnTo>
                          <a:lnTo>
                            <a:pt x="3032" y="0"/>
                          </a:lnTo>
                          <a:lnTo>
                            <a:pt x="3039" y="0"/>
                          </a:lnTo>
                          <a:lnTo>
                            <a:pt x="3039" y="0"/>
                          </a:lnTo>
                          <a:lnTo>
                            <a:pt x="3039" y="0"/>
                          </a:lnTo>
                          <a:lnTo>
                            <a:pt x="3039" y="0"/>
                          </a:lnTo>
                          <a:lnTo>
                            <a:pt x="3039" y="0"/>
                          </a:lnTo>
                          <a:lnTo>
                            <a:pt x="3039" y="0"/>
                          </a:lnTo>
                          <a:lnTo>
                            <a:pt x="3045" y="0"/>
                          </a:lnTo>
                          <a:lnTo>
                            <a:pt x="3045" y="0"/>
                          </a:lnTo>
                          <a:lnTo>
                            <a:pt x="3045" y="0"/>
                          </a:lnTo>
                          <a:lnTo>
                            <a:pt x="3045" y="0"/>
                          </a:lnTo>
                          <a:lnTo>
                            <a:pt x="3045" y="0"/>
                          </a:lnTo>
                          <a:lnTo>
                            <a:pt x="3045" y="0"/>
                          </a:lnTo>
                          <a:lnTo>
                            <a:pt x="3051" y="0"/>
                          </a:lnTo>
                          <a:lnTo>
                            <a:pt x="3051" y="0"/>
                          </a:lnTo>
                          <a:lnTo>
                            <a:pt x="3051" y="0"/>
                          </a:lnTo>
                          <a:lnTo>
                            <a:pt x="3051" y="0"/>
                          </a:lnTo>
                          <a:lnTo>
                            <a:pt x="3051" y="0"/>
                          </a:lnTo>
                          <a:lnTo>
                            <a:pt x="3051" y="0"/>
                          </a:lnTo>
                          <a:lnTo>
                            <a:pt x="3051" y="0"/>
                          </a:lnTo>
                          <a:lnTo>
                            <a:pt x="3057" y="0"/>
                          </a:lnTo>
                          <a:lnTo>
                            <a:pt x="3057" y="0"/>
                          </a:lnTo>
                          <a:lnTo>
                            <a:pt x="3057" y="0"/>
                          </a:lnTo>
                          <a:lnTo>
                            <a:pt x="3057" y="0"/>
                          </a:lnTo>
                          <a:lnTo>
                            <a:pt x="3057" y="0"/>
                          </a:lnTo>
                          <a:lnTo>
                            <a:pt x="3057" y="0"/>
                          </a:lnTo>
                          <a:lnTo>
                            <a:pt x="3064" y="0"/>
                          </a:lnTo>
                          <a:lnTo>
                            <a:pt x="3064" y="0"/>
                          </a:lnTo>
                          <a:lnTo>
                            <a:pt x="3064" y="0"/>
                          </a:lnTo>
                          <a:lnTo>
                            <a:pt x="3064" y="0"/>
                          </a:lnTo>
                          <a:lnTo>
                            <a:pt x="3064" y="0"/>
                          </a:lnTo>
                          <a:lnTo>
                            <a:pt x="3064" y="0"/>
                          </a:lnTo>
                          <a:lnTo>
                            <a:pt x="3070" y="0"/>
                          </a:lnTo>
                          <a:lnTo>
                            <a:pt x="3070" y="0"/>
                          </a:lnTo>
                          <a:lnTo>
                            <a:pt x="3070" y="0"/>
                          </a:lnTo>
                          <a:lnTo>
                            <a:pt x="3070" y="0"/>
                          </a:lnTo>
                          <a:lnTo>
                            <a:pt x="3070" y="0"/>
                          </a:lnTo>
                          <a:lnTo>
                            <a:pt x="3070" y="0"/>
                          </a:lnTo>
                          <a:lnTo>
                            <a:pt x="3076" y="0"/>
                          </a:lnTo>
                          <a:lnTo>
                            <a:pt x="3076" y="0"/>
                          </a:lnTo>
                          <a:lnTo>
                            <a:pt x="3076" y="0"/>
                          </a:lnTo>
                          <a:lnTo>
                            <a:pt x="3076" y="0"/>
                          </a:lnTo>
                          <a:lnTo>
                            <a:pt x="3076" y="0"/>
                          </a:lnTo>
                          <a:lnTo>
                            <a:pt x="3076" y="0"/>
                          </a:lnTo>
                          <a:lnTo>
                            <a:pt x="3082" y="0"/>
                          </a:lnTo>
                          <a:lnTo>
                            <a:pt x="3082" y="0"/>
                          </a:lnTo>
                          <a:lnTo>
                            <a:pt x="3082" y="0"/>
                          </a:lnTo>
                          <a:lnTo>
                            <a:pt x="3082" y="0"/>
                          </a:lnTo>
                          <a:lnTo>
                            <a:pt x="3082" y="0"/>
                          </a:lnTo>
                          <a:lnTo>
                            <a:pt x="3089" y="0"/>
                          </a:lnTo>
                          <a:lnTo>
                            <a:pt x="3089" y="0"/>
                          </a:lnTo>
                          <a:lnTo>
                            <a:pt x="3089" y="0"/>
                          </a:lnTo>
                          <a:lnTo>
                            <a:pt x="3089" y="0"/>
                          </a:lnTo>
                          <a:lnTo>
                            <a:pt x="3089" y="0"/>
                          </a:lnTo>
                          <a:lnTo>
                            <a:pt x="3089" y="0"/>
                          </a:lnTo>
                          <a:lnTo>
                            <a:pt x="3089" y="0"/>
                          </a:lnTo>
                          <a:lnTo>
                            <a:pt x="3095" y="0"/>
                          </a:lnTo>
                          <a:lnTo>
                            <a:pt x="3095" y="0"/>
                          </a:lnTo>
                          <a:lnTo>
                            <a:pt x="3095" y="0"/>
                          </a:lnTo>
                          <a:lnTo>
                            <a:pt x="3095" y="0"/>
                          </a:lnTo>
                          <a:lnTo>
                            <a:pt x="3095" y="0"/>
                          </a:lnTo>
                          <a:lnTo>
                            <a:pt x="3095" y="0"/>
                          </a:lnTo>
                          <a:lnTo>
                            <a:pt x="3101" y="0"/>
                          </a:lnTo>
                          <a:lnTo>
                            <a:pt x="3101" y="0"/>
                          </a:lnTo>
                          <a:lnTo>
                            <a:pt x="3101" y="0"/>
                          </a:lnTo>
                          <a:lnTo>
                            <a:pt x="3101" y="0"/>
                          </a:lnTo>
                          <a:lnTo>
                            <a:pt x="3101" y="0"/>
                          </a:lnTo>
                          <a:lnTo>
                            <a:pt x="3101" y="0"/>
                          </a:lnTo>
                          <a:lnTo>
                            <a:pt x="3107" y="0"/>
                          </a:lnTo>
                          <a:lnTo>
                            <a:pt x="3107" y="0"/>
                          </a:lnTo>
                          <a:lnTo>
                            <a:pt x="3107" y="0"/>
                          </a:lnTo>
                          <a:lnTo>
                            <a:pt x="3107" y="0"/>
                          </a:lnTo>
                          <a:lnTo>
                            <a:pt x="3107" y="0"/>
                          </a:lnTo>
                          <a:lnTo>
                            <a:pt x="3107" y="0"/>
                          </a:lnTo>
                          <a:lnTo>
                            <a:pt x="3114" y="0"/>
                          </a:lnTo>
                          <a:lnTo>
                            <a:pt x="3114" y="0"/>
                          </a:lnTo>
                          <a:lnTo>
                            <a:pt x="3114" y="0"/>
                          </a:lnTo>
                          <a:lnTo>
                            <a:pt x="3114" y="0"/>
                          </a:lnTo>
                          <a:lnTo>
                            <a:pt x="3114" y="0"/>
                          </a:lnTo>
                          <a:lnTo>
                            <a:pt x="3114" y="0"/>
                          </a:lnTo>
                          <a:lnTo>
                            <a:pt x="3120" y="0"/>
                          </a:lnTo>
                          <a:lnTo>
                            <a:pt x="3120" y="0"/>
                          </a:lnTo>
                          <a:lnTo>
                            <a:pt x="3120" y="0"/>
                          </a:lnTo>
                          <a:lnTo>
                            <a:pt x="3120" y="0"/>
                          </a:lnTo>
                          <a:lnTo>
                            <a:pt x="3120" y="0"/>
                          </a:lnTo>
                          <a:lnTo>
                            <a:pt x="3120" y="0"/>
                          </a:lnTo>
                          <a:lnTo>
                            <a:pt x="3126" y="0"/>
                          </a:lnTo>
                          <a:lnTo>
                            <a:pt x="3126" y="0"/>
                          </a:lnTo>
                          <a:lnTo>
                            <a:pt x="3126" y="0"/>
                          </a:lnTo>
                          <a:lnTo>
                            <a:pt x="3126" y="0"/>
                          </a:lnTo>
                          <a:lnTo>
                            <a:pt x="3126" y="0"/>
                          </a:lnTo>
                          <a:lnTo>
                            <a:pt x="3126" y="0"/>
                          </a:lnTo>
                          <a:lnTo>
                            <a:pt x="3132" y="0"/>
                          </a:lnTo>
                          <a:lnTo>
                            <a:pt x="3132" y="0"/>
                          </a:lnTo>
                          <a:lnTo>
                            <a:pt x="3132" y="0"/>
                          </a:lnTo>
                          <a:lnTo>
                            <a:pt x="3132" y="0"/>
                          </a:lnTo>
                          <a:lnTo>
                            <a:pt x="3132" y="0"/>
                          </a:lnTo>
                          <a:lnTo>
                            <a:pt x="3132" y="0"/>
                          </a:lnTo>
                          <a:lnTo>
                            <a:pt x="3138" y="0"/>
                          </a:lnTo>
                          <a:lnTo>
                            <a:pt x="3138" y="0"/>
                          </a:lnTo>
                          <a:lnTo>
                            <a:pt x="3138" y="0"/>
                          </a:lnTo>
                          <a:lnTo>
                            <a:pt x="3138" y="0"/>
                          </a:lnTo>
                          <a:lnTo>
                            <a:pt x="3138" y="0"/>
                          </a:lnTo>
                          <a:lnTo>
                            <a:pt x="3138" y="0"/>
                          </a:lnTo>
                          <a:lnTo>
                            <a:pt x="3145" y="0"/>
                          </a:lnTo>
                          <a:lnTo>
                            <a:pt x="3145" y="0"/>
                          </a:lnTo>
                          <a:lnTo>
                            <a:pt x="3145" y="0"/>
                          </a:lnTo>
                          <a:lnTo>
                            <a:pt x="3145" y="0"/>
                          </a:lnTo>
                          <a:lnTo>
                            <a:pt x="3145" y="0"/>
                          </a:lnTo>
                          <a:lnTo>
                            <a:pt x="3145" y="0"/>
                          </a:lnTo>
                          <a:lnTo>
                            <a:pt x="3151" y="0"/>
                          </a:lnTo>
                          <a:lnTo>
                            <a:pt x="3151" y="0"/>
                          </a:lnTo>
                          <a:lnTo>
                            <a:pt x="3151" y="0"/>
                          </a:lnTo>
                          <a:lnTo>
                            <a:pt x="3151" y="0"/>
                          </a:lnTo>
                          <a:lnTo>
                            <a:pt x="3151" y="0"/>
                          </a:lnTo>
                          <a:lnTo>
                            <a:pt x="3151" y="0"/>
                          </a:lnTo>
                          <a:lnTo>
                            <a:pt x="3157" y="0"/>
                          </a:lnTo>
                          <a:lnTo>
                            <a:pt x="3157" y="0"/>
                          </a:lnTo>
                          <a:lnTo>
                            <a:pt x="3157" y="0"/>
                          </a:lnTo>
                          <a:lnTo>
                            <a:pt x="3157" y="0"/>
                          </a:lnTo>
                          <a:lnTo>
                            <a:pt x="3157" y="0"/>
                          </a:lnTo>
                          <a:lnTo>
                            <a:pt x="3157" y="0"/>
                          </a:lnTo>
                          <a:lnTo>
                            <a:pt x="3163" y="0"/>
                          </a:lnTo>
                          <a:lnTo>
                            <a:pt x="3163" y="0"/>
                          </a:lnTo>
                          <a:lnTo>
                            <a:pt x="3163" y="0"/>
                          </a:lnTo>
                          <a:lnTo>
                            <a:pt x="3163" y="0"/>
                          </a:lnTo>
                          <a:lnTo>
                            <a:pt x="3163" y="0"/>
                          </a:lnTo>
                          <a:lnTo>
                            <a:pt x="3163" y="0"/>
                          </a:lnTo>
                          <a:lnTo>
                            <a:pt x="3170" y="0"/>
                          </a:lnTo>
                          <a:lnTo>
                            <a:pt x="3170" y="0"/>
                          </a:lnTo>
                          <a:lnTo>
                            <a:pt x="3170" y="0"/>
                          </a:lnTo>
                          <a:lnTo>
                            <a:pt x="3170" y="0"/>
                          </a:lnTo>
                          <a:lnTo>
                            <a:pt x="3170" y="0"/>
                          </a:lnTo>
                          <a:lnTo>
                            <a:pt x="3170" y="0"/>
                          </a:lnTo>
                          <a:lnTo>
                            <a:pt x="3176" y="0"/>
                          </a:lnTo>
                          <a:lnTo>
                            <a:pt x="3176" y="0"/>
                          </a:lnTo>
                          <a:lnTo>
                            <a:pt x="3176" y="0"/>
                          </a:lnTo>
                          <a:lnTo>
                            <a:pt x="3176" y="0"/>
                          </a:lnTo>
                          <a:lnTo>
                            <a:pt x="3176" y="0"/>
                          </a:lnTo>
                          <a:lnTo>
                            <a:pt x="3176" y="0"/>
                          </a:lnTo>
                          <a:lnTo>
                            <a:pt x="3182" y="0"/>
                          </a:lnTo>
                          <a:lnTo>
                            <a:pt x="3182" y="0"/>
                          </a:lnTo>
                          <a:lnTo>
                            <a:pt x="3182" y="0"/>
                          </a:lnTo>
                          <a:lnTo>
                            <a:pt x="3182" y="0"/>
                          </a:lnTo>
                          <a:lnTo>
                            <a:pt x="3182" y="0"/>
                          </a:lnTo>
                          <a:lnTo>
                            <a:pt x="3182" y="0"/>
                          </a:lnTo>
                          <a:lnTo>
                            <a:pt x="3188" y="0"/>
                          </a:lnTo>
                          <a:lnTo>
                            <a:pt x="3188" y="0"/>
                          </a:lnTo>
                          <a:lnTo>
                            <a:pt x="3188" y="0"/>
                          </a:lnTo>
                          <a:lnTo>
                            <a:pt x="3188" y="0"/>
                          </a:lnTo>
                          <a:lnTo>
                            <a:pt x="3188" y="0"/>
                          </a:lnTo>
                          <a:lnTo>
                            <a:pt x="3188" y="0"/>
                          </a:lnTo>
                          <a:lnTo>
                            <a:pt x="3195" y="0"/>
                          </a:lnTo>
                          <a:lnTo>
                            <a:pt x="3195" y="0"/>
                          </a:lnTo>
                          <a:lnTo>
                            <a:pt x="3195" y="0"/>
                          </a:lnTo>
                          <a:lnTo>
                            <a:pt x="3195" y="0"/>
                          </a:lnTo>
                          <a:lnTo>
                            <a:pt x="3195" y="0"/>
                          </a:lnTo>
                          <a:lnTo>
                            <a:pt x="3195" y="0"/>
                          </a:lnTo>
                          <a:lnTo>
                            <a:pt x="3195" y="0"/>
                          </a:lnTo>
                          <a:lnTo>
                            <a:pt x="3201" y="0"/>
                          </a:lnTo>
                          <a:lnTo>
                            <a:pt x="3201" y="0"/>
                          </a:lnTo>
                          <a:lnTo>
                            <a:pt x="3201" y="0"/>
                          </a:lnTo>
                          <a:lnTo>
                            <a:pt x="3201" y="0"/>
                          </a:lnTo>
                          <a:lnTo>
                            <a:pt x="3201" y="0"/>
                          </a:lnTo>
                          <a:lnTo>
                            <a:pt x="3207" y="0"/>
                          </a:lnTo>
                          <a:lnTo>
                            <a:pt x="3207" y="0"/>
                          </a:lnTo>
                          <a:lnTo>
                            <a:pt x="3207" y="0"/>
                          </a:lnTo>
                          <a:lnTo>
                            <a:pt x="3207" y="0"/>
                          </a:lnTo>
                          <a:lnTo>
                            <a:pt x="3207" y="0"/>
                          </a:lnTo>
                          <a:lnTo>
                            <a:pt x="3207" y="0"/>
                          </a:lnTo>
                          <a:lnTo>
                            <a:pt x="3213" y="0"/>
                          </a:lnTo>
                          <a:lnTo>
                            <a:pt x="3213" y="0"/>
                          </a:lnTo>
                          <a:lnTo>
                            <a:pt x="3213" y="0"/>
                          </a:lnTo>
                          <a:lnTo>
                            <a:pt x="3213" y="0"/>
                          </a:lnTo>
                          <a:lnTo>
                            <a:pt x="3213" y="0"/>
                          </a:lnTo>
                          <a:lnTo>
                            <a:pt x="3213" y="0"/>
                          </a:lnTo>
                          <a:lnTo>
                            <a:pt x="3220" y="0"/>
                          </a:lnTo>
                          <a:lnTo>
                            <a:pt x="3220" y="0"/>
                          </a:lnTo>
                          <a:lnTo>
                            <a:pt x="3220" y="0"/>
                          </a:lnTo>
                          <a:lnTo>
                            <a:pt x="3220" y="0"/>
                          </a:lnTo>
                          <a:lnTo>
                            <a:pt x="3220" y="0"/>
                          </a:lnTo>
                          <a:lnTo>
                            <a:pt x="3220" y="0"/>
                          </a:lnTo>
                          <a:lnTo>
                            <a:pt x="3226" y="0"/>
                          </a:lnTo>
                          <a:lnTo>
                            <a:pt x="3226" y="0"/>
                          </a:lnTo>
                          <a:lnTo>
                            <a:pt x="3226" y="0"/>
                          </a:lnTo>
                          <a:lnTo>
                            <a:pt x="3226" y="0"/>
                          </a:lnTo>
                          <a:lnTo>
                            <a:pt x="3226" y="0"/>
                          </a:lnTo>
                          <a:lnTo>
                            <a:pt x="3226" y="0"/>
                          </a:lnTo>
                          <a:lnTo>
                            <a:pt x="3226" y="0"/>
                          </a:lnTo>
                          <a:lnTo>
                            <a:pt x="3232" y="0"/>
                          </a:lnTo>
                          <a:lnTo>
                            <a:pt x="3232" y="0"/>
                          </a:lnTo>
                          <a:lnTo>
                            <a:pt x="3232" y="0"/>
                          </a:lnTo>
                          <a:lnTo>
                            <a:pt x="3232" y="0"/>
                          </a:lnTo>
                          <a:lnTo>
                            <a:pt x="3232" y="0"/>
                          </a:lnTo>
                          <a:lnTo>
                            <a:pt x="3238" y="0"/>
                          </a:lnTo>
                          <a:lnTo>
                            <a:pt x="3238" y="0"/>
                          </a:lnTo>
                          <a:lnTo>
                            <a:pt x="3238" y="0"/>
                          </a:lnTo>
                          <a:lnTo>
                            <a:pt x="3238" y="0"/>
                          </a:lnTo>
                          <a:lnTo>
                            <a:pt x="3238" y="0"/>
                          </a:lnTo>
                          <a:lnTo>
                            <a:pt x="3238" y="0"/>
                          </a:lnTo>
                          <a:lnTo>
                            <a:pt x="3245" y="0"/>
                          </a:lnTo>
                          <a:lnTo>
                            <a:pt x="3245" y="0"/>
                          </a:lnTo>
                          <a:lnTo>
                            <a:pt x="3245" y="0"/>
                          </a:lnTo>
                          <a:lnTo>
                            <a:pt x="3245" y="0"/>
                          </a:lnTo>
                          <a:lnTo>
                            <a:pt x="3245" y="0"/>
                          </a:lnTo>
                          <a:lnTo>
                            <a:pt x="3245" y="0"/>
                          </a:lnTo>
                          <a:lnTo>
                            <a:pt x="3251" y="0"/>
                          </a:lnTo>
                          <a:lnTo>
                            <a:pt x="3251" y="0"/>
                          </a:lnTo>
                          <a:lnTo>
                            <a:pt x="3251" y="0"/>
                          </a:lnTo>
                          <a:lnTo>
                            <a:pt x="3251" y="0"/>
                          </a:lnTo>
                          <a:lnTo>
                            <a:pt x="3251" y="0"/>
                          </a:lnTo>
                          <a:lnTo>
                            <a:pt x="3251" y="0"/>
                          </a:lnTo>
                          <a:lnTo>
                            <a:pt x="3257" y="0"/>
                          </a:lnTo>
                          <a:lnTo>
                            <a:pt x="3257" y="0"/>
                          </a:lnTo>
                          <a:lnTo>
                            <a:pt x="3257" y="0"/>
                          </a:lnTo>
                          <a:lnTo>
                            <a:pt x="3257" y="0"/>
                          </a:lnTo>
                          <a:lnTo>
                            <a:pt x="3257" y="0"/>
                          </a:lnTo>
                          <a:lnTo>
                            <a:pt x="3257" y="0"/>
                          </a:lnTo>
                          <a:lnTo>
                            <a:pt x="3263" y="0"/>
                          </a:lnTo>
                          <a:lnTo>
                            <a:pt x="3263" y="0"/>
                          </a:lnTo>
                          <a:lnTo>
                            <a:pt x="3263" y="0"/>
                          </a:lnTo>
                          <a:lnTo>
                            <a:pt x="3263" y="0"/>
                          </a:lnTo>
                          <a:lnTo>
                            <a:pt x="3263" y="0"/>
                          </a:lnTo>
                          <a:lnTo>
                            <a:pt x="3263" y="0"/>
                          </a:lnTo>
                          <a:lnTo>
                            <a:pt x="3263" y="0"/>
                          </a:lnTo>
                          <a:lnTo>
                            <a:pt x="3270" y="0"/>
                          </a:lnTo>
                          <a:lnTo>
                            <a:pt x="3270" y="0"/>
                          </a:lnTo>
                          <a:lnTo>
                            <a:pt x="3270" y="0"/>
                          </a:lnTo>
                          <a:lnTo>
                            <a:pt x="3270" y="0"/>
                          </a:lnTo>
                          <a:lnTo>
                            <a:pt x="3270" y="0"/>
                          </a:lnTo>
                          <a:lnTo>
                            <a:pt x="3276" y="0"/>
                          </a:lnTo>
                          <a:lnTo>
                            <a:pt x="3276" y="0"/>
                          </a:lnTo>
                          <a:lnTo>
                            <a:pt x="3276" y="0"/>
                          </a:lnTo>
                          <a:lnTo>
                            <a:pt x="3276" y="0"/>
                          </a:lnTo>
                          <a:lnTo>
                            <a:pt x="3276" y="0"/>
                          </a:lnTo>
                          <a:lnTo>
                            <a:pt x="3276" y="0"/>
                          </a:lnTo>
                          <a:lnTo>
                            <a:pt x="3282" y="0"/>
                          </a:lnTo>
                          <a:lnTo>
                            <a:pt x="3282" y="0"/>
                          </a:lnTo>
                          <a:lnTo>
                            <a:pt x="3282" y="0"/>
                          </a:lnTo>
                          <a:lnTo>
                            <a:pt x="3282" y="0"/>
                          </a:lnTo>
                          <a:lnTo>
                            <a:pt x="3282" y="0"/>
                          </a:lnTo>
                          <a:lnTo>
                            <a:pt x="3282" y="0"/>
                          </a:lnTo>
                          <a:lnTo>
                            <a:pt x="3288" y="0"/>
                          </a:lnTo>
                          <a:lnTo>
                            <a:pt x="3288" y="0"/>
                          </a:lnTo>
                          <a:lnTo>
                            <a:pt x="3288" y="0"/>
                          </a:lnTo>
                          <a:lnTo>
                            <a:pt x="3288" y="0"/>
                          </a:lnTo>
                          <a:lnTo>
                            <a:pt x="3288" y="0"/>
                          </a:lnTo>
                          <a:lnTo>
                            <a:pt x="3288" y="0"/>
                          </a:lnTo>
                          <a:lnTo>
                            <a:pt x="3288" y="0"/>
                          </a:lnTo>
                          <a:lnTo>
                            <a:pt x="3294" y="0"/>
                          </a:lnTo>
                          <a:lnTo>
                            <a:pt x="3294" y="0"/>
                          </a:lnTo>
                          <a:lnTo>
                            <a:pt x="3294" y="0"/>
                          </a:lnTo>
                          <a:lnTo>
                            <a:pt x="3294" y="0"/>
                          </a:lnTo>
                          <a:lnTo>
                            <a:pt x="3294" y="0"/>
                          </a:lnTo>
                          <a:lnTo>
                            <a:pt x="3294" y="0"/>
                          </a:lnTo>
                          <a:lnTo>
                            <a:pt x="3301" y="0"/>
                          </a:lnTo>
                          <a:lnTo>
                            <a:pt x="3301" y="0"/>
                          </a:lnTo>
                          <a:lnTo>
                            <a:pt x="3301" y="0"/>
                          </a:lnTo>
                          <a:lnTo>
                            <a:pt x="3301" y="0"/>
                          </a:lnTo>
                          <a:lnTo>
                            <a:pt x="3301" y="0"/>
                          </a:lnTo>
                          <a:lnTo>
                            <a:pt x="3307" y="0"/>
                          </a:lnTo>
                          <a:lnTo>
                            <a:pt x="3307" y="0"/>
                          </a:lnTo>
                          <a:lnTo>
                            <a:pt x="3307" y="0"/>
                          </a:lnTo>
                          <a:lnTo>
                            <a:pt x="3307" y="0"/>
                          </a:lnTo>
                          <a:lnTo>
                            <a:pt x="3307" y="0"/>
                          </a:lnTo>
                          <a:lnTo>
                            <a:pt x="3307" y="0"/>
                          </a:lnTo>
                          <a:lnTo>
                            <a:pt x="3313" y="0"/>
                          </a:lnTo>
                          <a:lnTo>
                            <a:pt x="3313" y="0"/>
                          </a:lnTo>
                          <a:lnTo>
                            <a:pt x="3313" y="0"/>
                          </a:lnTo>
                          <a:lnTo>
                            <a:pt x="3313" y="0"/>
                          </a:lnTo>
                          <a:lnTo>
                            <a:pt x="3313" y="0"/>
                          </a:lnTo>
                          <a:lnTo>
                            <a:pt x="3313" y="0"/>
                          </a:lnTo>
                          <a:lnTo>
                            <a:pt x="3319" y="0"/>
                          </a:lnTo>
                          <a:lnTo>
                            <a:pt x="3319" y="0"/>
                          </a:lnTo>
                          <a:lnTo>
                            <a:pt x="3319" y="0"/>
                          </a:lnTo>
                          <a:lnTo>
                            <a:pt x="3319" y="0"/>
                          </a:lnTo>
                          <a:lnTo>
                            <a:pt x="3319" y="0"/>
                          </a:lnTo>
                          <a:lnTo>
                            <a:pt x="3319" y="0"/>
                          </a:lnTo>
                          <a:lnTo>
                            <a:pt x="3326" y="0"/>
                          </a:lnTo>
                          <a:lnTo>
                            <a:pt x="3326" y="0"/>
                          </a:lnTo>
                          <a:lnTo>
                            <a:pt x="3326" y="0"/>
                          </a:lnTo>
                          <a:lnTo>
                            <a:pt x="3326" y="0"/>
                          </a:lnTo>
                          <a:lnTo>
                            <a:pt x="3326" y="0"/>
                          </a:lnTo>
                          <a:lnTo>
                            <a:pt x="3326" y="0"/>
                          </a:lnTo>
                          <a:lnTo>
                            <a:pt x="3332" y="0"/>
                          </a:lnTo>
                          <a:lnTo>
                            <a:pt x="3332" y="0"/>
                          </a:lnTo>
                          <a:lnTo>
                            <a:pt x="3332" y="0"/>
                          </a:lnTo>
                          <a:lnTo>
                            <a:pt x="3332" y="0"/>
                          </a:lnTo>
                          <a:lnTo>
                            <a:pt x="3332" y="0"/>
                          </a:lnTo>
                          <a:lnTo>
                            <a:pt x="3332" y="0"/>
                          </a:lnTo>
                          <a:lnTo>
                            <a:pt x="3332" y="0"/>
                          </a:lnTo>
                          <a:lnTo>
                            <a:pt x="3338" y="0"/>
                          </a:lnTo>
                          <a:lnTo>
                            <a:pt x="3338" y="0"/>
                          </a:lnTo>
                          <a:lnTo>
                            <a:pt x="3338" y="0"/>
                          </a:lnTo>
                          <a:lnTo>
                            <a:pt x="3338" y="0"/>
                          </a:lnTo>
                          <a:lnTo>
                            <a:pt x="3338" y="0"/>
                          </a:lnTo>
                          <a:lnTo>
                            <a:pt x="3344" y="0"/>
                          </a:lnTo>
                          <a:lnTo>
                            <a:pt x="3344" y="0"/>
                          </a:lnTo>
                          <a:lnTo>
                            <a:pt x="3344" y="0"/>
                          </a:lnTo>
                          <a:lnTo>
                            <a:pt x="3344" y="0"/>
                          </a:lnTo>
                          <a:lnTo>
                            <a:pt x="3344" y="0"/>
                          </a:lnTo>
                          <a:lnTo>
                            <a:pt x="3344" y="0"/>
                          </a:lnTo>
                          <a:lnTo>
                            <a:pt x="3351" y="0"/>
                          </a:lnTo>
                          <a:lnTo>
                            <a:pt x="3351" y="0"/>
                          </a:lnTo>
                          <a:lnTo>
                            <a:pt x="3351" y="0"/>
                          </a:lnTo>
                          <a:lnTo>
                            <a:pt x="3351" y="0"/>
                          </a:lnTo>
                          <a:lnTo>
                            <a:pt x="3351" y="0"/>
                          </a:lnTo>
                          <a:lnTo>
                            <a:pt x="3351" y="0"/>
                          </a:lnTo>
                          <a:lnTo>
                            <a:pt x="3351" y="0"/>
                          </a:lnTo>
                          <a:lnTo>
                            <a:pt x="3357" y="0"/>
                          </a:lnTo>
                          <a:lnTo>
                            <a:pt x="3357" y="0"/>
                          </a:lnTo>
                          <a:lnTo>
                            <a:pt x="3357" y="0"/>
                          </a:lnTo>
                          <a:lnTo>
                            <a:pt x="3357" y="0"/>
                          </a:lnTo>
                          <a:lnTo>
                            <a:pt x="3357" y="0"/>
                          </a:lnTo>
                          <a:lnTo>
                            <a:pt x="3357" y="0"/>
                          </a:lnTo>
                          <a:lnTo>
                            <a:pt x="3363" y="0"/>
                          </a:lnTo>
                          <a:lnTo>
                            <a:pt x="3363" y="0"/>
                          </a:lnTo>
                          <a:lnTo>
                            <a:pt x="3363" y="0"/>
                          </a:lnTo>
                          <a:lnTo>
                            <a:pt x="3363" y="0"/>
                          </a:lnTo>
                          <a:lnTo>
                            <a:pt x="3363" y="0"/>
                          </a:lnTo>
                          <a:lnTo>
                            <a:pt x="3369" y="0"/>
                          </a:lnTo>
                          <a:lnTo>
                            <a:pt x="3369" y="0"/>
                          </a:lnTo>
                          <a:lnTo>
                            <a:pt x="3369" y="0"/>
                          </a:lnTo>
                          <a:lnTo>
                            <a:pt x="3369" y="0"/>
                          </a:lnTo>
                          <a:lnTo>
                            <a:pt x="3369" y="0"/>
                          </a:lnTo>
                          <a:lnTo>
                            <a:pt x="3369" y="0"/>
                          </a:lnTo>
                          <a:lnTo>
                            <a:pt x="3369" y="0"/>
                          </a:lnTo>
                          <a:lnTo>
                            <a:pt x="3376" y="0"/>
                          </a:lnTo>
                          <a:lnTo>
                            <a:pt x="3376" y="0"/>
                          </a:lnTo>
                          <a:lnTo>
                            <a:pt x="3376" y="0"/>
                          </a:lnTo>
                          <a:lnTo>
                            <a:pt x="3376" y="0"/>
                          </a:lnTo>
                          <a:lnTo>
                            <a:pt x="3376" y="0"/>
                          </a:lnTo>
                          <a:lnTo>
                            <a:pt x="3382" y="0"/>
                          </a:lnTo>
                          <a:lnTo>
                            <a:pt x="3382" y="0"/>
                          </a:lnTo>
                          <a:lnTo>
                            <a:pt x="3382" y="0"/>
                          </a:lnTo>
                          <a:lnTo>
                            <a:pt x="3382" y="0"/>
                          </a:lnTo>
                          <a:lnTo>
                            <a:pt x="3382" y="0"/>
                          </a:lnTo>
                          <a:lnTo>
                            <a:pt x="3382" y="0"/>
                          </a:lnTo>
                          <a:lnTo>
                            <a:pt x="3382" y="0"/>
                          </a:lnTo>
                          <a:lnTo>
                            <a:pt x="3388" y="0"/>
                          </a:lnTo>
                          <a:lnTo>
                            <a:pt x="3388" y="0"/>
                          </a:lnTo>
                          <a:lnTo>
                            <a:pt x="3388" y="0"/>
                          </a:lnTo>
                          <a:lnTo>
                            <a:pt x="3388" y="0"/>
                          </a:lnTo>
                          <a:lnTo>
                            <a:pt x="3388" y="0"/>
                          </a:lnTo>
                          <a:lnTo>
                            <a:pt x="3388" y="0"/>
                          </a:lnTo>
                          <a:lnTo>
                            <a:pt x="3394" y="0"/>
                          </a:lnTo>
                          <a:lnTo>
                            <a:pt x="3394" y="0"/>
                          </a:lnTo>
                          <a:lnTo>
                            <a:pt x="3394" y="0"/>
                          </a:lnTo>
                          <a:lnTo>
                            <a:pt x="3394" y="0"/>
                          </a:lnTo>
                          <a:lnTo>
                            <a:pt x="3394" y="0"/>
                          </a:lnTo>
                          <a:lnTo>
                            <a:pt x="3401" y="0"/>
                          </a:lnTo>
                          <a:lnTo>
                            <a:pt x="3401" y="0"/>
                          </a:lnTo>
                          <a:lnTo>
                            <a:pt x="3401" y="0"/>
                          </a:lnTo>
                          <a:lnTo>
                            <a:pt x="3401" y="0"/>
                          </a:lnTo>
                          <a:lnTo>
                            <a:pt x="3401" y="0"/>
                          </a:lnTo>
                          <a:lnTo>
                            <a:pt x="3401" y="0"/>
                          </a:lnTo>
                          <a:lnTo>
                            <a:pt x="3401" y="0"/>
                          </a:lnTo>
                          <a:lnTo>
                            <a:pt x="3407" y="0"/>
                          </a:lnTo>
                          <a:lnTo>
                            <a:pt x="3407" y="0"/>
                          </a:lnTo>
                          <a:lnTo>
                            <a:pt x="3407" y="0"/>
                          </a:lnTo>
                          <a:lnTo>
                            <a:pt x="3407" y="0"/>
                          </a:lnTo>
                          <a:lnTo>
                            <a:pt x="3407" y="0"/>
                          </a:lnTo>
                          <a:lnTo>
                            <a:pt x="3407" y="0"/>
                          </a:lnTo>
                          <a:lnTo>
                            <a:pt x="3413" y="0"/>
                          </a:lnTo>
                          <a:lnTo>
                            <a:pt x="3413" y="0"/>
                          </a:lnTo>
                          <a:lnTo>
                            <a:pt x="3413" y="0"/>
                          </a:lnTo>
                          <a:lnTo>
                            <a:pt x="3413" y="0"/>
                          </a:lnTo>
                          <a:lnTo>
                            <a:pt x="3413" y="0"/>
                          </a:lnTo>
                          <a:lnTo>
                            <a:pt x="3419" y="0"/>
                          </a:lnTo>
                          <a:lnTo>
                            <a:pt x="3419" y="0"/>
                          </a:lnTo>
                          <a:lnTo>
                            <a:pt x="3419" y="0"/>
                          </a:lnTo>
                          <a:lnTo>
                            <a:pt x="3419" y="0"/>
                          </a:lnTo>
                          <a:lnTo>
                            <a:pt x="3419" y="0"/>
                          </a:lnTo>
                          <a:lnTo>
                            <a:pt x="3419" y="0"/>
                          </a:lnTo>
                          <a:lnTo>
                            <a:pt x="3419" y="0"/>
                          </a:lnTo>
                          <a:lnTo>
                            <a:pt x="3426" y="0"/>
                          </a:lnTo>
                          <a:lnTo>
                            <a:pt x="3426" y="0"/>
                          </a:lnTo>
                          <a:lnTo>
                            <a:pt x="3426" y="0"/>
                          </a:lnTo>
                          <a:lnTo>
                            <a:pt x="3426" y="0"/>
                          </a:lnTo>
                          <a:lnTo>
                            <a:pt x="3426" y="0"/>
                          </a:lnTo>
                          <a:lnTo>
                            <a:pt x="3426" y="0"/>
                          </a:lnTo>
                          <a:lnTo>
                            <a:pt x="3432" y="0"/>
                          </a:lnTo>
                          <a:lnTo>
                            <a:pt x="3432" y="0"/>
                          </a:lnTo>
                          <a:lnTo>
                            <a:pt x="3432" y="0"/>
                          </a:lnTo>
                          <a:lnTo>
                            <a:pt x="3432" y="0"/>
                          </a:lnTo>
                          <a:lnTo>
                            <a:pt x="3432" y="0"/>
                          </a:lnTo>
                          <a:lnTo>
                            <a:pt x="3438" y="0"/>
                          </a:lnTo>
                          <a:lnTo>
                            <a:pt x="3438" y="0"/>
                          </a:lnTo>
                          <a:lnTo>
                            <a:pt x="3438" y="0"/>
                          </a:lnTo>
                          <a:lnTo>
                            <a:pt x="3438" y="0"/>
                          </a:lnTo>
                          <a:lnTo>
                            <a:pt x="3438" y="0"/>
                          </a:lnTo>
                          <a:lnTo>
                            <a:pt x="3438" y="0"/>
                          </a:lnTo>
                          <a:lnTo>
                            <a:pt x="3438" y="0"/>
                          </a:lnTo>
                          <a:lnTo>
                            <a:pt x="3444" y="0"/>
                          </a:lnTo>
                          <a:lnTo>
                            <a:pt x="3444" y="0"/>
                          </a:lnTo>
                          <a:lnTo>
                            <a:pt x="3444" y="0"/>
                          </a:lnTo>
                          <a:lnTo>
                            <a:pt x="3444" y="0"/>
                          </a:lnTo>
                          <a:lnTo>
                            <a:pt x="3444" y="0"/>
                          </a:lnTo>
                          <a:lnTo>
                            <a:pt x="3444" y="0"/>
                          </a:lnTo>
                          <a:lnTo>
                            <a:pt x="3450" y="0"/>
                          </a:lnTo>
                          <a:lnTo>
                            <a:pt x="3450" y="0"/>
                          </a:lnTo>
                          <a:lnTo>
                            <a:pt x="3450" y="0"/>
                          </a:lnTo>
                          <a:lnTo>
                            <a:pt x="3450" y="0"/>
                          </a:lnTo>
                          <a:lnTo>
                            <a:pt x="3450" y="0"/>
                          </a:lnTo>
                          <a:lnTo>
                            <a:pt x="3450" y="0"/>
                          </a:lnTo>
                          <a:lnTo>
                            <a:pt x="3457" y="0"/>
                          </a:lnTo>
                          <a:lnTo>
                            <a:pt x="3457" y="0"/>
                          </a:lnTo>
                          <a:lnTo>
                            <a:pt x="3457" y="0"/>
                          </a:lnTo>
                          <a:lnTo>
                            <a:pt x="3457" y="0"/>
                          </a:lnTo>
                          <a:lnTo>
                            <a:pt x="3457" y="0"/>
                          </a:lnTo>
                          <a:lnTo>
                            <a:pt x="3463" y="0"/>
                          </a:lnTo>
                          <a:lnTo>
                            <a:pt x="3463" y="0"/>
                          </a:lnTo>
                          <a:lnTo>
                            <a:pt x="3463" y="0"/>
                          </a:lnTo>
                          <a:lnTo>
                            <a:pt x="3463" y="0"/>
                          </a:lnTo>
                          <a:lnTo>
                            <a:pt x="3463" y="0"/>
                          </a:lnTo>
                          <a:lnTo>
                            <a:pt x="3463" y="0"/>
                          </a:lnTo>
                          <a:lnTo>
                            <a:pt x="3469" y="0"/>
                          </a:lnTo>
                          <a:lnTo>
                            <a:pt x="3469" y="0"/>
                          </a:lnTo>
                          <a:lnTo>
                            <a:pt x="3469" y="0"/>
                          </a:lnTo>
                          <a:lnTo>
                            <a:pt x="3469" y="0"/>
                          </a:lnTo>
                          <a:lnTo>
                            <a:pt x="3469" y="0"/>
                          </a:lnTo>
                          <a:lnTo>
                            <a:pt x="3469" y="0"/>
                          </a:lnTo>
                          <a:lnTo>
                            <a:pt x="3469" y="0"/>
                          </a:lnTo>
                          <a:lnTo>
                            <a:pt x="3475" y="0"/>
                          </a:lnTo>
                          <a:lnTo>
                            <a:pt x="3475" y="0"/>
                          </a:lnTo>
                          <a:lnTo>
                            <a:pt x="3475" y="0"/>
                          </a:lnTo>
                          <a:lnTo>
                            <a:pt x="3475" y="0"/>
                          </a:lnTo>
                          <a:lnTo>
                            <a:pt x="3475" y="0"/>
                          </a:lnTo>
                          <a:lnTo>
                            <a:pt x="3475" y="0"/>
                          </a:lnTo>
                          <a:lnTo>
                            <a:pt x="3482" y="0"/>
                          </a:lnTo>
                          <a:lnTo>
                            <a:pt x="3482" y="0"/>
                          </a:lnTo>
                          <a:lnTo>
                            <a:pt x="3482" y="0"/>
                          </a:lnTo>
                          <a:lnTo>
                            <a:pt x="3482" y="0"/>
                          </a:lnTo>
                          <a:lnTo>
                            <a:pt x="3482" y="0"/>
                          </a:lnTo>
                          <a:lnTo>
                            <a:pt x="3482" y="0"/>
                          </a:lnTo>
                          <a:lnTo>
                            <a:pt x="3488" y="0"/>
                          </a:lnTo>
                          <a:lnTo>
                            <a:pt x="3488" y="0"/>
                          </a:lnTo>
                          <a:lnTo>
                            <a:pt x="3488" y="0"/>
                          </a:lnTo>
                          <a:lnTo>
                            <a:pt x="3488" y="0"/>
                          </a:lnTo>
                          <a:lnTo>
                            <a:pt x="3488" y="0"/>
                          </a:lnTo>
                          <a:lnTo>
                            <a:pt x="3488" y="0"/>
                          </a:lnTo>
                          <a:lnTo>
                            <a:pt x="3494" y="0"/>
                          </a:lnTo>
                          <a:lnTo>
                            <a:pt x="3494" y="0"/>
                          </a:lnTo>
                          <a:lnTo>
                            <a:pt x="3494" y="0"/>
                          </a:lnTo>
                          <a:lnTo>
                            <a:pt x="3494" y="0"/>
                          </a:lnTo>
                          <a:lnTo>
                            <a:pt x="3494" y="0"/>
                          </a:lnTo>
                          <a:lnTo>
                            <a:pt x="3494" y="0"/>
                          </a:lnTo>
                          <a:lnTo>
                            <a:pt x="3500" y="0"/>
                          </a:lnTo>
                          <a:lnTo>
                            <a:pt x="3500" y="0"/>
                          </a:lnTo>
                          <a:lnTo>
                            <a:pt x="3500" y="0"/>
                          </a:lnTo>
                          <a:lnTo>
                            <a:pt x="3500" y="0"/>
                          </a:lnTo>
                          <a:lnTo>
                            <a:pt x="3500" y="0"/>
                          </a:lnTo>
                          <a:lnTo>
                            <a:pt x="3500" y="0"/>
                          </a:lnTo>
                          <a:lnTo>
                            <a:pt x="3507" y="0"/>
                          </a:lnTo>
                          <a:lnTo>
                            <a:pt x="3507" y="0"/>
                          </a:lnTo>
                          <a:lnTo>
                            <a:pt x="3507" y="0"/>
                          </a:lnTo>
                          <a:lnTo>
                            <a:pt x="3507" y="0"/>
                          </a:lnTo>
                          <a:lnTo>
                            <a:pt x="3507" y="0"/>
                          </a:lnTo>
                          <a:lnTo>
                            <a:pt x="3507" y="0"/>
                          </a:lnTo>
                          <a:lnTo>
                            <a:pt x="3513" y="0"/>
                          </a:lnTo>
                          <a:lnTo>
                            <a:pt x="3513" y="0"/>
                          </a:lnTo>
                          <a:lnTo>
                            <a:pt x="3513" y="0"/>
                          </a:lnTo>
                          <a:lnTo>
                            <a:pt x="3513" y="0"/>
                          </a:lnTo>
                          <a:lnTo>
                            <a:pt x="3513" y="0"/>
                          </a:lnTo>
                          <a:lnTo>
                            <a:pt x="3513" y="0"/>
                          </a:lnTo>
                          <a:lnTo>
                            <a:pt x="3519" y="0"/>
                          </a:lnTo>
                          <a:lnTo>
                            <a:pt x="3519" y="0"/>
                          </a:lnTo>
                          <a:lnTo>
                            <a:pt x="3519" y="0"/>
                          </a:lnTo>
                          <a:lnTo>
                            <a:pt x="3519" y="0"/>
                          </a:lnTo>
                          <a:lnTo>
                            <a:pt x="3519" y="0"/>
                          </a:lnTo>
                          <a:lnTo>
                            <a:pt x="3519" y="0"/>
                          </a:lnTo>
                          <a:lnTo>
                            <a:pt x="3525" y="0"/>
                          </a:lnTo>
                          <a:lnTo>
                            <a:pt x="3525" y="0"/>
                          </a:lnTo>
                          <a:lnTo>
                            <a:pt x="3525" y="0"/>
                          </a:lnTo>
                          <a:lnTo>
                            <a:pt x="3525" y="0"/>
                          </a:lnTo>
                          <a:lnTo>
                            <a:pt x="3525" y="0"/>
                          </a:lnTo>
                          <a:lnTo>
                            <a:pt x="3532" y="0"/>
                          </a:lnTo>
                          <a:lnTo>
                            <a:pt x="3532" y="0"/>
                          </a:lnTo>
                          <a:lnTo>
                            <a:pt x="3532" y="0"/>
                          </a:lnTo>
                          <a:lnTo>
                            <a:pt x="3532" y="0"/>
                          </a:lnTo>
                          <a:lnTo>
                            <a:pt x="3532" y="0"/>
                          </a:lnTo>
                          <a:lnTo>
                            <a:pt x="3532" y="0"/>
                          </a:lnTo>
                          <a:lnTo>
                            <a:pt x="3532" y="0"/>
                          </a:lnTo>
                          <a:lnTo>
                            <a:pt x="3538" y="0"/>
                          </a:lnTo>
                          <a:lnTo>
                            <a:pt x="3538" y="0"/>
                          </a:lnTo>
                          <a:lnTo>
                            <a:pt x="3538" y="0"/>
                          </a:lnTo>
                          <a:lnTo>
                            <a:pt x="3538" y="0"/>
                          </a:lnTo>
                          <a:lnTo>
                            <a:pt x="3538" y="0"/>
                          </a:lnTo>
                          <a:lnTo>
                            <a:pt x="3538" y="0"/>
                          </a:lnTo>
                          <a:lnTo>
                            <a:pt x="3544" y="0"/>
                          </a:lnTo>
                          <a:lnTo>
                            <a:pt x="3544" y="0"/>
                          </a:lnTo>
                          <a:lnTo>
                            <a:pt x="3544" y="0"/>
                          </a:lnTo>
                          <a:lnTo>
                            <a:pt x="3544" y="0"/>
                          </a:lnTo>
                          <a:lnTo>
                            <a:pt x="3544" y="0"/>
                          </a:lnTo>
                          <a:lnTo>
                            <a:pt x="3544" y="0"/>
                          </a:lnTo>
                          <a:lnTo>
                            <a:pt x="3550" y="0"/>
                          </a:lnTo>
                          <a:lnTo>
                            <a:pt x="3550" y="0"/>
                          </a:lnTo>
                          <a:lnTo>
                            <a:pt x="3550" y="0"/>
                          </a:lnTo>
                          <a:lnTo>
                            <a:pt x="3550" y="0"/>
                          </a:lnTo>
                          <a:lnTo>
                            <a:pt x="3550" y="0"/>
                          </a:lnTo>
                          <a:lnTo>
                            <a:pt x="3550" y="0"/>
                          </a:lnTo>
                          <a:lnTo>
                            <a:pt x="3557" y="0"/>
                          </a:lnTo>
                          <a:lnTo>
                            <a:pt x="3557" y="0"/>
                          </a:lnTo>
                          <a:lnTo>
                            <a:pt x="3557" y="0"/>
                          </a:lnTo>
                          <a:lnTo>
                            <a:pt x="3557" y="0"/>
                          </a:lnTo>
                          <a:lnTo>
                            <a:pt x="3557" y="0"/>
                          </a:lnTo>
                          <a:lnTo>
                            <a:pt x="3557" y="0"/>
                          </a:lnTo>
                          <a:lnTo>
                            <a:pt x="3563" y="0"/>
                          </a:lnTo>
                          <a:lnTo>
                            <a:pt x="3563" y="0"/>
                          </a:lnTo>
                          <a:lnTo>
                            <a:pt x="3563" y="0"/>
                          </a:lnTo>
                          <a:lnTo>
                            <a:pt x="3563" y="0"/>
                          </a:lnTo>
                          <a:lnTo>
                            <a:pt x="3563" y="0"/>
                          </a:lnTo>
                          <a:lnTo>
                            <a:pt x="3563" y="0"/>
                          </a:lnTo>
                          <a:lnTo>
                            <a:pt x="3569" y="0"/>
                          </a:lnTo>
                          <a:lnTo>
                            <a:pt x="3569" y="0"/>
                          </a:lnTo>
                          <a:lnTo>
                            <a:pt x="3569" y="0"/>
                          </a:lnTo>
                          <a:lnTo>
                            <a:pt x="3569" y="0"/>
                          </a:lnTo>
                          <a:lnTo>
                            <a:pt x="3569" y="0"/>
                          </a:lnTo>
                          <a:lnTo>
                            <a:pt x="3569" y="0"/>
                          </a:lnTo>
                          <a:lnTo>
                            <a:pt x="3575" y="0"/>
                          </a:lnTo>
                          <a:lnTo>
                            <a:pt x="3575" y="0"/>
                          </a:lnTo>
                          <a:lnTo>
                            <a:pt x="3575" y="0"/>
                          </a:lnTo>
                          <a:lnTo>
                            <a:pt x="3575" y="0"/>
                          </a:lnTo>
                          <a:lnTo>
                            <a:pt x="3575" y="0"/>
                          </a:lnTo>
                          <a:lnTo>
                            <a:pt x="3575" y="0"/>
                          </a:lnTo>
                          <a:lnTo>
                            <a:pt x="3582" y="0"/>
                          </a:lnTo>
                          <a:lnTo>
                            <a:pt x="3582" y="0"/>
                          </a:lnTo>
                          <a:lnTo>
                            <a:pt x="3582" y="0"/>
                          </a:lnTo>
                          <a:lnTo>
                            <a:pt x="3582" y="0"/>
                          </a:lnTo>
                          <a:lnTo>
                            <a:pt x="3582" y="0"/>
                          </a:lnTo>
                          <a:lnTo>
                            <a:pt x="3582" y="0"/>
                          </a:lnTo>
                          <a:lnTo>
                            <a:pt x="3588" y="0"/>
                          </a:lnTo>
                          <a:lnTo>
                            <a:pt x="3588" y="0"/>
                          </a:lnTo>
                          <a:lnTo>
                            <a:pt x="3588" y="0"/>
                          </a:lnTo>
                          <a:lnTo>
                            <a:pt x="3588" y="0"/>
                          </a:lnTo>
                          <a:lnTo>
                            <a:pt x="3588" y="0"/>
                          </a:lnTo>
                          <a:lnTo>
                            <a:pt x="3588" y="0"/>
                          </a:lnTo>
                          <a:lnTo>
                            <a:pt x="3594" y="0"/>
                          </a:lnTo>
                          <a:lnTo>
                            <a:pt x="3594" y="0"/>
                          </a:lnTo>
                          <a:lnTo>
                            <a:pt x="3594" y="0"/>
                          </a:lnTo>
                          <a:lnTo>
                            <a:pt x="3594" y="0"/>
                          </a:lnTo>
                          <a:lnTo>
                            <a:pt x="3594" y="0"/>
                          </a:lnTo>
                          <a:lnTo>
                            <a:pt x="3594" y="0"/>
                          </a:lnTo>
                          <a:lnTo>
                            <a:pt x="3600" y="0"/>
                          </a:lnTo>
                          <a:lnTo>
                            <a:pt x="3600" y="0"/>
                          </a:lnTo>
                          <a:lnTo>
                            <a:pt x="3600" y="0"/>
                          </a:lnTo>
                          <a:lnTo>
                            <a:pt x="3600" y="0"/>
                          </a:lnTo>
                          <a:lnTo>
                            <a:pt x="3600" y="0"/>
                          </a:lnTo>
                          <a:lnTo>
                            <a:pt x="3600" y="0"/>
                          </a:lnTo>
                          <a:lnTo>
                            <a:pt x="3606" y="0"/>
                          </a:lnTo>
                          <a:lnTo>
                            <a:pt x="3606" y="0"/>
                          </a:lnTo>
                          <a:lnTo>
                            <a:pt x="3606" y="0"/>
                          </a:lnTo>
                          <a:lnTo>
                            <a:pt x="3606" y="0"/>
                          </a:lnTo>
                          <a:lnTo>
                            <a:pt x="3606" y="0"/>
                          </a:lnTo>
                          <a:lnTo>
                            <a:pt x="3606" y="0"/>
                          </a:lnTo>
                          <a:lnTo>
                            <a:pt x="3613" y="0"/>
                          </a:lnTo>
                          <a:lnTo>
                            <a:pt x="3613" y="0"/>
                          </a:lnTo>
                          <a:lnTo>
                            <a:pt x="3613" y="0"/>
                          </a:lnTo>
                          <a:lnTo>
                            <a:pt x="3613" y="0"/>
                          </a:lnTo>
                          <a:lnTo>
                            <a:pt x="3613" y="0"/>
                          </a:lnTo>
                          <a:lnTo>
                            <a:pt x="3613" y="0"/>
                          </a:lnTo>
                          <a:lnTo>
                            <a:pt x="3619" y="0"/>
                          </a:lnTo>
                          <a:lnTo>
                            <a:pt x="3619" y="0"/>
                          </a:lnTo>
                          <a:lnTo>
                            <a:pt x="3619" y="0"/>
                          </a:lnTo>
                          <a:lnTo>
                            <a:pt x="3619" y="0"/>
                          </a:lnTo>
                          <a:lnTo>
                            <a:pt x="3619" y="0"/>
                          </a:lnTo>
                          <a:lnTo>
                            <a:pt x="3619" y="0"/>
                          </a:lnTo>
                          <a:lnTo>
                            <a:pt x="3625" y="0"/>
                          </a:lnTo>
                          <a:lnTo>
                            <a:pt x="3625" y="0"/>
                          </a:lnTo>
                          <a:lnTo>
                            <a:pt x="3625" y="0"/>
                          </a:lnTo>
                          <a:lnTo>
                            <a:pt x="3625" y="0"/>
                          </a:lnTo>
                          <a:lnTo>
                            <a:pt x="3625" y="0"/>
                          </a:lnTo>
                          <a:lnTo>
                            <a:pt x="3625" y="0"/>
                          </a:lnTo>
                          <a:lnTo>
                            <a:pt x="3631" y="0"/>
                          </a:lnTo>
                          <a:lnTo>
                            <a:pt x="3631" y="0"/>
                          </a:lnTo>
                          <a:lnTo>
                            <a:pt x="3631" y="0"/>
                          </a:lnTo>
                          <a:lnTo>
                            <a:pt x="3631" y="0"/>
                          </a:lnTo>
                          <a:lnTo>
                            <a:pt x="3631" y="0"/>
                          </a:lnTo>
                          <a:lnTo>
                            <a:pt x="3631" y="0"/>
                          </a:lnTo>
                          <a:lnTo>
                            <a:pt x="3638" y="0"/>
                          </a:lnTo>
                          <a:lnTo>
                            <a:pt x="3638" y="0"/>
                          </a:lnTo>
                          <a:lnTo>
                            <a:pt x="3638" y="0"/>
                          </a:lnTo>
                          <a:lnTo>
                            <a:pt x="3638" y="0"/>
                          </a:lnTo>
                          <a:lnTo>
                            <a:pt x="3638" y="0"/>
                          </a:lnTo>
                          <a:lnTo>
                            <a:pt x="3638" y="0"/>
                          </a:lnTo>
                          <a:lnTo>
                            <a:pt x="3644" y="0"/>
                          </a:lnTo>
                          <a:lnTo>
                            <a:pt x="3644" y="0"/>
                          </a:lnTo>
                          <a:lnTo>
                            <a:pt x="3644" y="0"/>
                          </a:lnTo>
                          <a:lnTo>
                            <a:pt x="3644" y="0"/>
                          </a:lnTo>
                          <a:lnTo>
                            <a:pt x="3644" y="0"/>
                          </a:lnTo>
                          <a:lnTo>
                            <a:pt x="3644" y="0"/>
                          </a:lnTo>
                          <a:lnTo>
                            <a:pt x="3650" y="0"/>
                          </a:lnTo>
                          <a:lnTo>
                            <a:pt x="3650" y="0"/>
                          </a:lnTo>
                          <a:lnTo>
                            <a:pt x="3650" y="0"/>
                          </a:lnTo>
                          <a:lnTo>
                            <a:pt x="3650" y="0"/>
                          </a:lnTo>
                          <a:lnTo>
                            <a:pt x="3650" y="0"/>
                          </a:lnTo>
                          <a:lnTo>
                            <a:pt x="3650" y="0"/>
                          </a:lnTo>
                          <a:lnTo>
                            <a:pt x="3656" y="0"/>
                          </a:lnTo>
                          <a:lnTo>
                            <a:pt x="3656" y="0"/>
                          </a:lnTo>
                          <a:lnTo>
                            <a:pt x="3656" y="0"/>
                          </a:lnTo>
                          <a:lnTo>
                            <a:pt x="3656" y="0"/>
                          </a:lnTo>
                          <a:lnTo>
                            <a:pt x="3656" y="0"/>
                          </a:lnTo>
                          <a:lnTo>
                            <a:pt x="3656" y="0"/>
                          </a:lnTo>
                          <a:lnTo>
                            <a:pt x="3663" y="0"/>
                          </a:lnTo>
                          <a:lnTo>
                            <a:pt x="3663" y="0"/>
                          </a:lnTo>
                          <a:lnTo>
                            <a:pt x="3663" y="0"/>
                          </a:lnTo>
                          <a:lnTo>
                            <a:pt x="3663" y="0"/>
                          </a:lnTo>
                          <a:lnTo>
                            <a:pt x="3663" y="0"/>
                          </a:lnTo>
                          <a:lnTo>
                            <a:pt x="3663" y="0"/>
                          </a:lnTo>
                          <a:lnTo>
                            <a:pt x="3669" y="0"/>
                          </a:lnTo>
                          <a:lnTo>
                            <a:pt x="3669" y="0"/>
                          </a:lnTo>
                          <a:lnTo>
                            <a:pt x="3669" y="0"/>
                          </a:lnTo>
                          <a:lnTo>
                            <a:pt x="3669" y="0"/>
                          </a:lnTo>
                          <a:lnTo>
                            <a:pt x="3669" y="0"/>
                          </a:lnTo>
                          <a:lnTo>
                            <a:pt x="3669" y="0"/>
                          </a:lnTo>
                          <a:lnTo>
                            <a:pt x="3675" y="0"/>
                          </a:lnTo>
                          <a:lnTo>
                            <a:pt x="3675" y="0"/>
                          </a:lnTo>
                          <a:lnTo>
                            <a:pt x="3675" y="0"/>
                          </a:lnTo>
                          <a:lnTo>
                            <a:pt x="3675" y="0"/>
                          </a:lnTo>
                          <a:lnTo>
                            <a:pt x="3675" y="0"/>
                          </a:lnTo>
                          <a:lnTo>
                            <a:pt x="3675" y="0"/>
                          </a:lnTo>
                          <a:lnTo>
                            <a:pt x="3681" y="0"/>
                          </a:lnTo>
                          <a:lnTo>
                            <a:pt x="3681" y="0"/>
                          </a:lnTo>
                          <a:lnTo>
                            <a:pt x="3681" y="0"/>
                          </a:lnTo>
                          <a:lnTo>
                            <a:pt x="3681" y="0"/>
                          </a:lnTo>
                          <a:lnTo>
                            <a:pt x="3681" y="0"/>
                          </a:lnTo>
                          <a:lnTo>
                            <a:pt x="3681" y="0"/>
                          </a:lnTo>
                          <a:lnTo>
                            <a:pt x="3681" y="0"/>
                          </a:lnTo>
                          <a:lnTo>
                            <a:pt x="3688" y="0"/>
                          </a:lnTo>
                          <a:lnTo>
                            <a:pt x="3688" y="0"/>
                          </a:lnTo>
                          <a:lnTo>
                            <a:pt x="3688" y="0"/>
                          </a:lnTo>
                          <a:lnTo>
                            <a:pt x="3688" y="0"/>
                          </a:lnTo>
                          <a:lnTo>
                            <a:pt x="3688" y="0"/>
                          </a:lnTo>
                          <a:lnTo>
                            <a:pt x="3694" y="0"/>
                          </a:lnTo>
                          <a:lnTo>
                            <a:pt x="3694" y="0"/>
                          </a:lnTo>
                          <a:lnTo>
                            <a:pt x="3694" y="0"/>
                          </a:lnTo>
                          <a:lnTo>
                            <a:pt x="3694" y="0"/>
                          </a:lnTo>
                          <a:lnTo>
                            <a:pt x="3694" y="0"/>
                          </a:lnTo>
                          <a:lnTo>
                            <a:pt x="3694" y="0"/>
                          </a:lnTo>
                          <a:lnTo>
                            <a:pt x="3700" y="0"/>
                          </a:lnTo>
                          <a:lnTo>
                            <a:pt x="3700" y="0"/>
                          </a:lnTo>
                          <a:lnTo>
                            <a:pt x="3700" y="0"/>
                          </a:lnTo>
                          <a:lnTo>
                            <a:pt x="3700" y="0"/>
                          </a:lnTo>
                          <a:lnTo>
                            <a:pt x="3700" y="0"/>
                          </a:lnTo>
                          <a:lnTo>
                            <a:pt x="3700" y="0"/>
                          </a:lnTo>
                          <a:lnTo>
                            <a:pt x="3706" y="0"/>
                          </a:lnTo>
                          <a:lnTo>
                            <a:pt x="3706" y="0"/>
                          </a:lnTo>
                          <a:lnTo>
                            <a:pt x="3706" y="0"/>
                          </a:lnTo>
                          <a:lnTo>
                            <a:pt x="3706" y="0"/>
                          </a:lnTo>
                          <a:lnTo>
                            <a:pt x="3706" y="0"/>
                          </a:lnTo>
                          <a:lnTo>
                            <a:pt x="3706" y="0"/>
                          </a:lnTo>
                          <a:lnTo>
                            <a:pt x="3706" y="0"/>
                          </a:lnTo>
                          <a:lnTo>
                            <a:pt x="3713" y="0"/>
                          </a:lnTo>
                          <a:lnTo>
                            <a:pt x="3713" y="0"/>
                          </a:lnTo>
                          <a:lnTo>
                            <a:pt x="3713" y="0"/>
                          </a:lnTo>
                          <a:lnTo>
                            <a:pt x="3713" y="0"/>
                          </a:lnTo>
                          <a:lnTo>
                            <a:pt x="3713" y="0"/>
                          </a:lnTo>
                          <a:lnTo>
                            <a:pt x="3713" y="0"/>
                          </a:lnTo>
                          <a:lnTo>
                            <a:pt x="3719" y="0"/>
                          </a:lnTo>
                          <a:lnTo>
                            <a:pt x="3719" y="0"/>
                          </a:lnTo>
                          <a:lnTo>
                            <a:pt x="3719" y="0"/>
                          </a:lnTo>
                          <a:lnTo>
                            <a:pt x="3719" y="0"/>
                          </a:lnTo>
                          <a:lnTo>
                            <a:pt x="3719" y="0"/>
                          </a:lnTo>
                          <a:lnTo>
                            <a:pt x="3719" y="0"/>
                          </a:lnTo>
                          <a:lnTo>
                            <a:pt x="3725" y="0"/>
                          </a:lnTo>
                          <a:lnTo>
                            <a:pt x="3725" y="0"/>
                          </a:lnTo>
                          <a:lnTo>
                            <a:pt x="3725" y="0"/>
                          </a:lnTo>
                          <a:lnTo>
                            <a:pt x="3725" y="0"/>
                          </a:lnTo>
                          <a:lnTo>
                            <a:pt x="3725" y="0"/>
                          </a:lnTo>
                          <a:lnTo>
                            <a:pt x="3731" y="0"/>
                          </a:lnTo>
                          <a:lnTo>
                            <a:pt x="3731" y="0"/>
                          </a:lnTo>
                          <a:lnTo>
                            <a:pt x="3731" y="0"/>
                          </a:lnTo>
                          <a:lnTo>
                            <a:pt x="3731" y="0"/>
                          </a:lnTo>
                          <a:lnTo>
                            <a:pt x="3731" y="0"/>
                          </a:lnTo>
                          <a:lnTo>
                            <a:pt x="3731" y="0"/>
                          </a:lnTo>
                          <a:lnTo>
                            <a:pt x="3737" y="0"/>
                          </a:lnTo>
                          <a:lnTo>
                            <a:pt x="3737" y="0"/>
                          </a:lnTo>
                          <a:lnTo>
                            <a:pt x="3737" y="0"/>
                          </a:lnTo>
                          <a:lnTo>
                            <a:pt x="3737" y="0"/>
                          </a:lnTo>
                          <a:lnTo>
                            <a:pt x="3737" y="0"/>
                          </a:lnTo>
                          <a:lnTo>
                            <a:pt x="3737" y="0"/>
                          </a:lnTo>
                          <a:lnTo>
                            <a:pt x="3744" y="0"/>
                          </a:lnTo>
                          <a:lnTo>
                            <a:pt x="3744" y="0"/>
                          </a:lnTo>
                          <a:lnTo>
                            <a:pt x="3744" y="0"/>
                          </a:lnTo>
                          <a:lnTo>
                            <a:pt x="3744" y="0"/>
                          </a:lnTo>
                          <a:lnTo>
                            <a:pt x="3744" y="0"/>
                          </a:lnTo>
                          <a:lnTo>
                            <a:pt x="3744" y="0"/>
                          </a:lnTo>
                          <a:lnTo>
                            <a:pt x="3750" y="0"/>
                          </a:lnTo>
                          <a:lnTo>
                            <a:pt x="3750" y="0"/>
                          </a:lnTo>
                          <a:lnTo>
                            <a:pt x="3750" y="0"/>
                          </a:lnTo>
                          <a:lnTo>
                            <a:pt x="3750" y="0"/>
                          </a:lnTo>
                          <a:lnTo>
                            <a:pt x="3750" y="0"/>
                          </a:lnTo>
                          <a:lnTo>
                            <a:pt x="3750" y="0"/>
                          </a:lnTo>
                          <a:lnTo>
                            <a:pt x="3750" y="0"/>
                          </a:lnTo>
                          <a:lnTo>
                            <a:pt x="3756" y="0"/>
                          </a:lnTo>
                          <a:lnTo>
                            <a:pt x="3756" y="0"/>
                          </a:lnTo>
                          <a:lnTo>
                            <a:pt x="3756" y="0"/>
                          </a:lnTo>
                          <a:lnTo>
                            <a:pt x="3756" y="0"/>
                          </a:lnTo>
                          <a:lnTo>
                            <a:pt x="3756" y="0"/>
                          </a:lnTo>
                          <a:lnTo>
                            <a:pt x="3762" y="0"/>
                          </a:lnTo>
                          <a:lnTo>
                            <a:pt x="3762" y="0"/>
                          </a:lnTo>
                          <a:lnTo>
                            <a:pt x="3762" y="0"/>
                          </a:lnTo>
                          <a:lnTo>
                            <a:pt x="3762" y="0"/>
                          </a:lnTo>
                          <a:lnTo>
                            <a:pt x="3762" y="0"/>
                          </a:lnTo>
                          <a:lnTo>
                            <a:pt x="3762" y="0"/>
                          </a:lnTo>
                          <a:lnTo>
                            <a:pt x="3769" y="0"/>
                          </a:lnTo>
                          <a:lnTo>
                            <a:pt x="3769" y="0"/>
                          </a:lnTo>
                          <a:lnTo>
                            <a:pt x="3769" y="0"/>
                          </a:lnTo>
                          <a:lnTo>
                            <a:pt x="3769" y="0"/>
                          </a:lnTo>
                          <a:lnTo>
                            <a:pt x="3769" y="0"/>
                          </a:lnTo>
                          <a:lnTo>
                            <a:pt x="3769" y="0"/>
                          </a:lnTo>
                          <a:lnTo>
                            <a:pt x="3775" y="0"/>
                          </a:lnTo>
                          <a:lnTo>
                            <a:pt x="3775" y="0"/>
                          </a:lnTo>
                          <a:lnTo>
                            <a:pt x="3775" y="0"/>
                          </a:lnTo>
                          <a:lnTo>
                            <a:pt x="3775" y="0"/>
                          </a:lnTo>
                          <a:lnTo>
                            <a:pt x="3775" y="0"/>
                          </a:lnTo>
                          <a:lnTo>
                            <a:pt x="3775" y="0"/>
                          </a:lnTo>
                          <a:lnTo>
                            <a:pt x="3775" y="0"/>
                          </a:lnTo>
                          <a:lnTo>
                            <a:pt x="3781" y="0"/>
                          </a:lnTo>
                          <a:lnTo>
                            <a:pt x="3781" y="0"/>
                          </a:lnTo>
                          <a:lnTo>
                            <a:pt x="3781" y="0"/>
                          </a:lnTo>
                          <a:lnTo>
                            <a:pt x="3781" y="0"/>
                          </a:lnTo>
                          <a:lnTo>
                            <a:pt x="3781" y="0"/>
                          </a:lnTo>
                          <a:lnTo>
                            <a:pt x="3787" y="0"/>
                          </a:lnTo>
                          <a:lnTo>
                            <a:pt x="3787" y="0"/>
                          </a:lnTo>
                          <a:lnTo>
                            <a:pt x="3787" y="0"/>
                          </a:lnTo>
                          <a:lnTo>
                            <a:pt x="3787" y="0"/>
                          </a:lnTo>
                          <a:lnTo>
                            <a:pt x="3787" y="0"/>
                          </a:lnTo>
                          <a:lnTo>
                            <a:pt x="3787" y="0"/>
                          </a:lnTo>
                          <a:lnTo>
                            <a:pt x="3787" y="0"/>
                          </a:lnTo>
                          <a:lnTo>
                            <a:pt x="3794" y="0"/>
                          </a:lnTo>
                          <a:lnTo>
                            <a:pt x="3794" y="0"/>
                          </a:lnTo>
                          <a:lnTo>
                            <a:pt x="3794" y="0"/>
                          </a:lnTo>
                          <a:lnTo>
                            <a:pt x="3794" y="0"/>
                          </a:lnTo>
                          <a:lnTo>
                            <a:pt x="3794" y="0"/>
                          </a:lnTo>
                          <a:lnTo>
                            <a:pt x="3800" y="0"/>
                          </a:lnTo>
                          <a:lnTo>
                            <a:pt x="3800" y="0"/>
                          </a:lnTo>
                          <a:lnTo>
                            <a:pt x="3800" y="0"/>
                          </a:lnTo>
                          <a:lnTo>
                            <a:pt x="3800" y="0"/>
                          </a:lnTo>
                          <a:lnTo>
                            <a:pt x="3800" y="0"/>
                          </a:lnTo>
                          <a:lnTo>
                            <a:pt x="3800" y="0"/>
                          </a:lnTo>
                          <a:lnTo>
                            <a:pt x="3800" y="0"/>
                          </a:lnTo>
                          <a:lnTo>
                            <a:pt x="3806" y="0"/>
                          </a:lnTo>
                          <a:lnTo>
                            <a:pt x="3806" y="0"/>
                          </a:lnTo>
                          <a:lnTo>
                            <a:pt x="3806" y="0"/>
                          </a:lnTo>
                          <a:lnTo>
                            <a:pt x="3806" y="0"/>
                          </a:lnTo>
                          <a:lnTo>
                            <a:pt x="3806" y="0"/>
                          </a:lnTo>
                          <a:lnTo>
                            <a:pt x="3806" y="0"/>
                          </a:lnTo>
                          <a:lnTo>
                            <a:pt x="3812" y="0"/>
                          </a:lnTo>
                          <a:lnTo>
                            <a:pt x="3812" y="0"/>
                          </a:lnTo>
                          <a:lnTo>
                            <a:pt x="3812" y="0"/>
                          </a:lnTo>
                          <a:lnTo>
                            <a:pt x="3812" y="0"/>
                          </a:lnTo>
                          <a:lnTo>
                            <a:pt x="3812" y="0"/>
                          </a:lnTo>
                          <a:lnTo>
                            <a:pt x="3812" y="0"/>
                          </a:lnTo>
                          <a:lnTo>
                            <a:pt x="3819" y="0"/>
                          </a:lnTo>
                          <a:lnTo>
                            <a:pt x="3819" y="0"/>
                          </a:lnTo>
                          <a:lnTo>
                            <a:pt x="3819" y="0"/>
                          </a:lnTo>
                          <a:lnTo>
                            <a:pt x="3819" y="0"/>
                          </a:lnTo>
                          <a:lnTo>
                            <a:pt x="3819" y="0"/>
                          </a:lnTo>
                          <a:lnTo>
                            <a:pt x="3819" y="0"/>
                          </a:lnTo>
                          <a:lnTo>
                            <a:pt x="3825" y="0"/>
                          </a:lnTo>
                          <a:lnTo>
                            <a:pt x="3825" y="0"/>
                          </a:lnTo>
                          <a:lnTo>
                            <a:pt x="3825" y="0"/>
                          </a:lnTo>
                          <a:lnTo>
                            <a:pt x="3825" y="0"/>
                          </a:lnTo>
                          <a:lnTo>
                            <a:pt x="3825" y="0"/>
                          </a:lnTo>
                          <a:lnTo>
                            <a:pt x="3825" y="0"/>
                          </a:lnTo>
                          <a:lnTo>
                            <a:pt x="3831" y="0"/>
                          </a:lnTo>
                          <a:lnTo>
                            <a:pt x="3831" y="0"/>
                          </a:lnTo>
                          <a:lnTo>
                            <a:pt x="3831" y="0"/>
                          </a:lnTo>
                          <a:lnTo>
                            <a:pt x="3831" y="0"/>
                          </a:lnTo>
                          <a:lnTo>
                            <a:pt x="3831" y="0"/>
                          </a:lnTo>
                          <a:lnTo>
                            <a:pt x="3831" y="0"/>
                          </a:lnTo>
                          <a:lnTo>
                            <a:pt x="3837" y="0"/>
                          </a:lnTo>
                          <a:lnTo>
                            <a:pt x="3837" y="0"/>
                          </a:lnTo>
                          <a:lnTo>
                            <a:pt x="3837" y="0"/>
                          </a:lnTo>
                          <a:lnTo>
                            <a:pt x="3837" y="0"/>
                          </a:lnTo>
                          <a:lnTo>
                            <a:pt x="3837" y="0"/>
                          </a:lnTo>
                          <a:lnTo>
                            <a:pt x="3837" y="0"/>
                          </a:lnTo>
                          <a:lnTo>
                            <a:pt x="3844" y="0"/>
                          </a:lnTo>
                          <a:lnTo>
                            <a:pt x="3844" y="0"/>
                          </a:lnTo>
                          <a:lnTo>
                            <a:pt x="3844" y="0"/>
                          </a:lnTo>
                          <a:lnTo>
                            <a:pt x="3844" y="0"/>
                          </a:lnTo>
                          <a:lnTo>
                            <a:pt x="3844" y="0"/>
                          </a:lnTo>
                          <a:lnTo>
                            <a:pt x="3844" y="0"/>
                          </a:lnTo>
                          <a:lnTo>
                            <a:pt x="3850" y="0"/>
                          </a:lnTo>
                          <a:lnTo>
                            <a:pt x="3850" y="0"/>
                          </a:lnTo>
                          <a:lnTo>
                            <a:pt x="3850" y="0"/>
                          </a:lnTo>
                          <a:lnTo>
                            <a:pt x="3850" y="0"/>
                          </a:lnTo>
                          <a:lnTo>
                            <a:pt x="3850" y="0"/>
                          </a:lnTo>
                          <a:lnTo>
                            <a:pt x="3850" y="0"/>
                          </a:lnTo>
                          <a:lnTo>
                            <a:pt x="3856" y="0"/>
                          </a:lnTo>
                          <a:lnTo>
                            <a:pt x="3856" y="0"/>
                          </a:lnTo>
                          <a:lnTo>
                            <a:pt x="3856" y="0"/>
                          </a:lnTo>
                          <a:lnTo>
                            <a:pt x="3856" y="0"/>
                          </a:lnTo>
                          <a:lnTo>
                            <a:pt x="3856" y="0"/>
                          </a:lnTo>
                          <a:lnTo>
                            <a:pt x="3862" y="0"/>
                          </a:lnTo>
                          <a:lnTo>
                            <a:pt x="3862" y="0"/>
                          </a:lnTo>
                          <a:lnTo>
                            <a:pt x="3862" y="0"/>
                          </a:lnTo>
                          <a:lnTo>
                            <a:pt x="3862" y="0"/>
                          </a:lnTo>
                          <a:lnTo>
                            <a:pt x="3862" y="0"/>
                          </a:lnTo>
                          <a:lnTo>
                            <a:pt x="3862" y="0"/>
                          </a:lnTo>
                          <a:lnTo>
                            <a:pt x="3862" y="0"/>
                          </a:lnTo>
                          <a:lnTo>
                            <a:pt x="3869" y="0"/>
                          </a:lnTo>
                          <a:lnTo>
                            <a:pt x="3869" y="0"/>
                          </a:lnTo>
                          <a:lnTo>
                            <a:pt x="3869" y="0"/>
                          </a:lnTo>
                          <a:lnTo>
                            <a:pt x="3869" y="0"/>
                          </a:lnTo>
                          <a:lnTo>
                            <a:pt x="3869" y="0"/>
                          </a:lnTo>
                          <a:lnTo>
                            <a:pt x="3869" y="0"/>
                          </a:lnTo>
                          <a:lnTo>
                            <a:pt x="3875" y="0"/>
                          </a:lnTo>
                          <a:lnTo>
                            <a:pt x="3875" y="0"/>
                          </a:lnTo>
                          <a:lnTo>
                            <a:pt x="3875" y="0"/>
                          </a:lnTo>
                          <a:lnTo>
                            <a:pt x="3875" y="0"/>
                          </a:lnTo>
                          <a:lnTo>
                            <a:pt x="3875" y="0"/>
                          </a:lnTo>
                          <a:lnTo>
                            <a:pt x="3881" y="0"/>
                          </a:lnTo>
                          <a:lnTo>
                            <a:pt x="3881" y="0"/>
                          </a:lnTo>
                          <a:lnTo>
                            <a:pt x="3881" y="0"/>
                          </a:lnTo>
                          <a:lnTo>
                            <a:pt x="3881" y="0"/>
                          </a:lnTo>
                          <a:lnTo>
                            <a:pt x="3881" y="0"/>
                          </a:lnTo>
                          <a:lnTo>
                            <a:pt x="3881" y="0"/>
                          </a:lnTo>
                          <a:lnTo>
                            <a:pt x="3881" y="0"/>
                          </a:lnTo>
                          <a:lnTo>
                            <a:pt x="3887" y="0"/>
                          </a:lnTo>
                          <a:lnTo>
                            <a:pt x="3887" y="0"/>
                          </a:lnTo>
                          <a:lnTo>
                            <a:pt x="3887" y="0"/>
                          </a:lnTo>
                          <a:lnTo>
                            <a:pt x="3887" y="0"/>
                          </a:lnTo>
                          <a:lnTo>
                            <a:pt x="3887" y="0"/>
                          </a:lnTo>
                          <a:lnTo>
                            <a:pt x="3893" y="0"/>
                          </a:lnTo>
                          <a:lnTo>
                            <a:pt x="3893" y="0"/>
                          </a:lnTo>
                          <a:lnTo>
                            <a:pt x="3893" y="0"/>
                          </a:lnTo>
                          <a:lnTo>
                            <a:pt x="3893" y="0"/>
                          </a:lnTo>
                          <a:lnTo>
                            <a:pt x="3893" y="0"/>
                          </a:lnTo>
                          <a:lnTo>
                            <a:pt x="3893" y="0"/>
                          </a:lnTo>
                          <a:lnTo>
                            <a:pt x="3893" y="0"/>
                          </a:lnTo>
                          <a:lnTo>
                            <a:pt x="3900" y="0"/>
                          </a:lnTo>
                          <a:lnTo>
                            <a:pt x="3900" y="0"/>
                          </a:lnTo>
                          <a:lnTo>
                            <a:pt x="3900" y="0"/>
                          </a:lnTo>
                          <a:lnTo>
                            <a:pt x="3900" y="0"/>
                          </a:lnTo>
                          <a:lnTo>
                            <a:pt x="3900" y="0"/>
                          </a:lnTo>
                          <a:lnTo>
                            <a:pt x="3900" y="0"/>
                          </a:lnTo>
                          <a:lnTo>
                            <a:pt x="3906" y="0"/>
                          </a:lnTo>
                          <a:lnTo>
                            <a:pt x="3906" y="0"/>
                          </a:lnTo>
                          <a:lnTo>
                            <a:pt x="3906" y="0"/>
                          </a:lnTo>
                          <a:lnTo>
                            <a:pt x="3906" y="0"/>
                          </a:lnTo>
                          <a:lnTo>
                            <a:pt x="3906" y="0"/>
                          </a:lnTo>
                          <a:lnTo>
                            <a:pt x="3906" y="0"/>
                          </a:lnTo>
                          <a:lnTo>
                            <a:pt x="3912" y="0"/>
                          </a:lnTo>
                          <a:lnTo>
                            <a:pt x="3912" y="0"/>
                          </a:lnTo>
                          <a:lnTo>
                            <a:pt x="3912" y="0"/>
                          </a:lnTo>
                          <a:lnTo>
                            <a:pt x="3912" y="0"/>
                          </a:lnTo>
                          <a:lnTo>
                            <a:pt x="3912" y="0"/>
                          </a:lnTo>
                          <a:lnTo>
                            <a:pt x="3912" y="0"/>
                          </a:lnTo>
                          <a:lnTo>
                            <a:pt x="3918" y="0"/>
                          </a:lnTo>
                          <a:lnTo>
                            <a:pt x="3918" y="0"/>
                          </a:lnTo>
                          <a:lnTo>
                            <a:pt x="3918" y="0"/>
                          </a:lnTo>
                          <a:lnTo>
                            <a:pt x="3918" y="0"/>
                          </a:lnTo>
                          <a:lnTo>
                            <a:pt x="3918" y="0"/>
                          </a:lnTo>
                          <a:lnTo>
                            <a:pt x="3918" y="0"/>
                          </a:lnTo>
                          <a:lnTo>
                            <a:pt x="3925" y="0"/>
                          </a:lnTo>
                          <a:lnTo>
                            <a:pt x="3925" y="0"/>
                          </a:lnTo>
                          <a:lnTo>
                            <a:pt x="3925" y="0"/>
                          </a:lnTo>
                          <a:lnTo>
                            <a:pt x="3925" y="0"/>
                          </a:lnTo>
                          <a:lnTo>
                            <a:pt x="3925" y="0"/>
                          </a:lnTo>
                          <a:lnTo>
                            <a:pt x="3925" y="0"/>
                          </a:lnTo>
                          <a:lnTo>
                            <a:pt x="3931" y="0"/>
                          </a:lnTo>
                          <a:lnTo>
                            <a:pt x="3931" y="0"/>
                          </a:lnTo>
                          <a:lnTo>
                            <a:pt x="3931" y="0"/>
                          </a:lnTo>
                          <a:lnTo>
                            <a:pt x="3931" y="0"/>
                          </a:lnTo>
                          <a:lnTo>
                            <a:pt x="3931" y="0"/>
                          </a:lnTo>
                          <a:lnTo>
                            <a:pt x="3931" y="0"/>
                          </a:lnTo>
                          <a:lnTo>
                            <a:pt x="3937" y="0"/>
                          </a:lnTo>
                          <a:lnTo>
                            <a:pt x="3937" y="0"/>
                          </a:lnTo>
                          <a:lnTo>
                            <a:pt x="3937" y="0"/>
                          </a:lnTo>
                          <a:lnTo>
                            <a:pt x="3937" y="0"/>
                          </a:lnTo>
                          <a:lnTo>
                            <a:pt x="3937" y="0"/>
                          </a:lnTo>
                          <a:lnTo>
                            <a:pt x="3937" y="0"/>
                          </a:lnTo>
                          <a:lnTo>
                            <a:pt x="3943" y="0"/>
                          </a:lnTo>
                          <a:lnTo>
                            <a:pt x="3943" y="0"/>
                          </a:lnTo>
                          <a:lnTo>
                            <a:pt x="3943" y="0"/>
                          </a:lnTo>
                          <a:lnTo>
                            <a:pt x="3943" y="0"/>
                          </a:lnTo>
                          <a:lnTo>
                            <a:pt x="3943" y="0"/>
                          </a:lnTo>
                          <a:lnTo>
                            <a:pt x="3943" y="0"/>
                          </a:lnTo>
                          <a:lnTo>
                            <a:pt x="3950" y="0"/>
                          </a:lnTo>
                          <a:lnTo>
                            <a:pt x="3950" y="0"/>
                          </a:lnTo>
                          <a:lnTo>
                            <a:pt x="3950" y="0"/>
                          </a:lnTo>
                          <a:lnTo>
                            <a:pt x="3950" y="0"/>
                          </a:lnTo>
                          <a:lnTo>
                            <a:pt x="3950" y="0"/>
                          </a:lnTo>
                          <a:lnTo>
                            <a:pt x="3950" y="0"/>
                          </a:lnTo>
                          <a:lnTo>
                            <a:pt x="3956" y="0"/>
                          </a:lnTo>
                          <a:lnTo>
                            <a:pt x="3956" y="0"/>
                          </a:lnTo>
                          <a:lnTo>
                            <a:pt x="3956" y="0"/>
                          </a:lnTo>
                          <a:lnTo>
                            <a:pt x="3956" y="0"/>
                          </a:lnTo>
                          <a:lnTo>
                            <a:pt x="3956" y="0"/>
                          </a:lnTo>
                          <a:lnTo>
                            <a:pt x="3956" y="0"/>
                          </a:lnTo>
                          <a:lnTo>
                            <a:pt x="3962" y="0"/>
                          </a:lnTo>
                          <a:lnTo>
                            <a:pt x="3962" y="0"/>
                          </a:lnTo>
                          <a:lnTo>
                            <a:pt x="3962" y="0"/>
                          </a:lnTo>
                          <a:lnTo>
                            <a:pt x="3962" y="0"/>
                          </a:lnTo>
                          <a:lnTo>
                            <a:pt x="3962" y="0"/>
                          </a:lnTo>
                          <a:lnTo>
                            <a:pt x="3962" y="0"/>
                          </a:lnTo>
                          <a:lnTo>
                            <a:pt x="3968" y="0"/>
                          </a:lnTo>
                          <a:lnTo>
                            <a:pt x="3968" y="0"/>
                          </a:lnTo>
                          <a:lnTo>
                            <a:pt x="3968" y="0"/>
                          </a:lnTo>
                          <a:lnTo>
                            <a:pt x="3968" y="0"/>
                          </a:lnTo>
                          <a:lnTo>
                            <a:pt x="3968" y="0"/>
                          </a:lnTo>
                          <a:lnTo>
                            <a:pt x="3968" y="0"/>
                          </a:lnTo>
                          <a:lnTo>
                            <a:pt x="3975" y="0"/>
                          </a:lnTo>
                          <a:lnTo>
                            <a:pt x="3975" y="0"/>
                          </a:lnTo>
                          <a:lnTo>
                            <a:pt x="3975" y="0"/>
                          </a:lnTo>
                          <a:lnTo>
                            <a:pt x="3975" y="0"/>
                          </a:lnTo>
                          <a:lnTo>
                            <a:pt x="3975" y="0"/>
                          </a:lnTo>
                          <a:lnTo>
                            <a:pt x="3975" y="0"/>
                          </a:lnTo>
                          <a:lnTo>
                            <a:pt x="3981" y="0"/>
                          </a:lnTo>
                          <a:lnTo>
                            <a:pt x="3981" y="0"/>
                          </a:lnTo>
                          <a:lnTo>
                            <a:pt x="3981" y="0"/>
                          </a:lnTo>
                          <a:lnTo>
                            <a:pt x="3981" y="0"/>
                          </a:lnTo>
                          <a:lnTo>
                            <a:pt x="3981" y="0"/>
                          </a:lnTo>
                          <a:lnTo>
                            <a:pt x="3981" y="0"/>
                          </a:lnTo>
                          <a:lnTo>
                            <a:pt x="3987" y="0"/>
                          </a:lnTo>
                          <a:lnTo>
                            <a:pt x="3987" y="0"/>
                          </a:lnTo>
                          <a:lnTo>
                            <a:pt x="3987" y="0"/>
                          </a:lnTo>
                          <a:lnTo>
                            <a:pt x="3987" y="0"/>
                          </a:lnTo>
                          <a:lnTo>
                            <a:pt x="3987" y="0"/>
                          </a:lnTo>
                          <a:lnTo>
                            <a:pt x="3987" y="0"/>
                          </a:lnTo>
                          <a:lnTo>
                            <a:pt x="3993" y="0"/>
                          </a:lnTo>
                          <a:lnTo>
                            <a:pt x="3993" y="0"/>
                          </a:lnTo>
                          <a:lnTo>
                            <a:pt x="3993" y="0"/>
                          </a:lnTo>
                          <a:lnTo>
                            <a:pt x="3993" y="0"/>
                          </a:lnTo>
                          <a:lnTo>
                            <a:pt x="3993" y="0"/>
                          </a:lnTo>
                          <a:lnTo>
                            <a:pt x="3993" y="0"/>
                          </a:lnTo>
                          <a:lnTo>
                            <a:pt x="4000" y="0"/>
                          </a:lnTo>
                          <a:lnTo>
                            <a:pt x="4000" y="0"/>
                          </a:lnTo>
                          <a:lnTo>
                            <a:pt x="4000" y="0"/>
                          </a:lnTo>
                          <a:lnTo>
                            <a:pt x="4000" y="0"/>
                          </a:lnTo>
                          <a:lnTo>
                            <a:pt x="4000" y="0"/>
                          </a:lnTo>
                          <a:lnTo>
                            <a:pt x="4000" y="0"/>
                          </a:lnTo>
                          <a:lnTo>
                            <a:pt x="4006" y="0"/>
                          </a:lnTo>
                          <a:lnTo>
                            <a:pt x="4006" y="0"/>
                          </a:lnTo>
                          <a:lnTo>
                            <a:pt x="4006" y="0"/>
                          </a:lnTo>
                          <a:lnTo>
                            <a:pt x="4006" y="0"/>
                          </a:lnTo>
                          <a:lnTo>
                            <a:pt x="4006" y="0"/>
                          </a:lnTo>
                          <a:lnTo>
                            <a:pt x="4006" y="0"/>
                          </a:lnTo>
                          <a:lnTo>
                            <a:pt x="4012" y="0"/>
                          </a:lnTo>
                          <a:lnTo>
                            <a:pt x="4012" y="0"/>
                          </a:lnTo>
                          <a:lnTo>
                            <a:pt x="4012" y="0"/>
                          </a:lnTo>
                          <a:lnTo>
                            <a:pt x="4012" y="0"/>
                          </a:lnTo>
                          <a:lnTo>
                            <a:pt x="4012" y="0"/>
                          </a:lnTo>
                          <a:lnTo>
                            <a:pt x="4012" y="0"/>
                          </a:lnTo>
                          <a:lnTo>
                            <a:pt x="4018" y="0"/>
                          </a:lnTo>
                          <a:lnTo>
                            <a:pt x="4018" y="0"/>
                          </a:lnTo>
                          <a:lnTo>
                            <a:pt x="4018" y="0"/>
                          </a:lnTo>
                          <a:lnTo>
                            <a:pt x="4018" y="0"/>
                          </a:lnTo>
                          <a:lnTo>
                            <a:pt x="4018" y="0"/>
                          </a:lnTo>
                          <a:lnTo>
                            <a:pt x="4018" y="0"/>
                          </a:lnTo>
                          <a:lnTo>
                            <a:pt x="4025" y="0"/>
                          </a:lnTo>
                          <a:lnTo>
                            <a:pt x="4025" y="0"/>
                          </a:lnTo>
                          <a:lnTo>
                            <a:pt x="4025" y="0"/>
                          </a:lnTo>
                          <a:lnTo>
                            <a:pt x="4025" y="0"/>
                          </a:lnTo>
                          <a:lnTo>
                            <a:pt x="4025" y="0"/>
                          </a:lnTo>
                          <a:lnTo>
                            <a:pt x="4025" y="0"/>
                          </a:lnTo>
                          <a:lnTo>
                            <a:pt x="4031" y="0"/>
                          </a:lnTo>
                          <a:lnTo>
                            <a:pt x="4031" y="0"/>
                          </a:lnTo>
                          <a:lnTo>
                            <a:pt x="4031" y="0"/>
                          </a:lnTo>
                          <a:lnTo>
                            <a:pt x="4031" y="0"/>
                          </a:lnTo>
                          <a:lnTo>
                            <a:pt x="4031" y="0"/>
                          </a:lnTo>
                          <a:lnTo>
                            <a:pt x="4031" y="0"/>
                          </a:lnTo>
                          <a:lnTo>
                            <a:pt x="4037" y="0"/>
                          </a:lnTo>
                          <a:lnTo>
                            <a:pt x="4037" y="0"/>
                          </a:lnTo>
                          <a:lnTo>
                            <a:pt x="4037" y="0"/>
                          </a:lnTo>
                          <a:lnTo>
                            <a:pt x="4037" y="0"/>
                          </a:lnTo>
                          <a:lnTo>
                            <a:pt x="4037" y="0"/>
                          </a:lnTo>
                          <a:lnTo>
                            <a:pt x="4037" y="0"/>
                          </a:lnTo>
                          <a:lnTo>
                            <a:pt x="4043" y="0"/>
                          </a:lnTo>
                          <a:lnTo>
                            <a:pt x="4043" y="0"/>
                          </a:lnTo>
                          <a:lnTo>
                            <a:pt x="4043" y="0"/>
                          </a:lnTo>
                          <a:lnTo>
                            <a:pt x="4043" y="0"/>
                          </a:lnTo>
                          <a:lnTo>
                            <a:pt x="4043" y="0"/>
                          </a:lnTo>
                          <a:lnTo>
                            <a:pt x="4043" y="0"/>
                          </a:lnTo>
                          <a:lnTo>
                            <a:pt x="4049" y="0"/>
                          </a:lnTo>
                          <a:lnTo>
                            <a:pt x="4049" y="0"/>
                          </a:lnTo>
                          <a:lnTo>
                            <a:pt x="4049" y="0"/>
                          </a:lnTo>
                          <a:lnTo>
                            <a:pt x="4049" y="0"/>
                          </a:lnTo>
                          <a:lnTo>
                            <a:pt x="4049" y="0"/>
                          </a:lnTo>
                          <a:lnTo>
                            <a:pt x="4049" y="0"/>
                          </a:lnTo>
                          <a:lnTo>
                            <a:pt x="4056" y="0"/>
                          </a:lnTo>
                          <a:lnTo>
                            <a:pt x="4056" y="0"/>
                          </a:lnTo>
                          <a:lnTo>
                            <a:pt x="4056" y="0"/>
                          </a:lnTo>
                          <a:lnTo>
                            <a:pt x="4056" y="0"/>
                          </a:lnTo>
                          <a:lnTo>
                            <a:pt x="4056" y="0"/>
                          </a:lnTo>
                          <a:lnTo>
                            <a:pt x="4056" y="0"/>
                          </a:lnTo>
                          <a:lnTo>
                            <a:pt x="4062" y="0"/>
                          </a:lnTo>
                          <a:lnTo>
                            <a:pt x="4062" y="0"/>
                          </a:lnTo>
                          <a:lnTo>
                            <a:pt x="4062" y="0"/>
                          </a:lnTo>
                          <a:lnTo>
                            <a:pt x="4062" y="0"/>
                          </a:lnTo>
                          <a:lnTo>
                            <a:pt x="4062" y="0"/>
                          </a:lnTo>
                          <a:lnTo>
                            <a:pt x="4062" y="0"/>
                          </a:lnTo>
                          <a:lnTo>
                            <a:pt x="4068" y="0"/>
                          </a:lnTo>
                          <a:lnTo>
                            <a:pt x="4068" y="0"/>
                          </a:lnTo>
                          <a:lnTo>
                            <a:pt x="4068" y="0"/>
                          </a:lnTo>
                          <a:lnTo>
                            <a:pt x="4068" y="0"/>
                          </a:lnTo>
                          <a:lnTo>
                            <a:pt x="4068" y="0"/>
                          </a:lnTo>
                          <a:lnTo>
                            <a:pt x="4068" y="0"/>
                          </a:lnTo>
                          <a:lnTo>
                            <a:pt x="4074" y="0"/>
                          </a:lnTo>
                          <a:lnTo>
                            <a:pt x="4074" y="0"/>
                          </a:lnTo>
                          <a:lnTo>
                            <a:pt x="4074" y="0"/>
                          </a:lnTo>
                          <a:lnTo>
                            <a:pt x="4074" y="0"/>
                          </a:lnTo>
                          <a:lnTo>
                            <a:pt x="4074" y="0"/>
                          </a:lnTo>
                          <a:lnTo>
                            <a:pt x="4074" y="0"/>
                          </a:lnTo>
                          <a:lnTo>
                            <a:pt x="4081" y="0"/>
                          </a:lnTo>
                          <a:lnTo>
                            <a:pt x="4081" y="0"/>
                          </a:lnTo>
                          <a:lnTo>
                            <a:pt x="4081" y="0"/>
                          </a:lnTo>
                          <a:lnTo>
                            <a:pt x="4081" y="0"/>
                          </a:lnTo>
                          <a:lnTo>
                            <a:pt x="4081" y="0"/>
                          </a:lnTo>
                          <a:lnTo>
                            <a:pt x="4081" y="0"/>
                          </a:lnTo>
                          <a:lnTo>
                            <a:pt x="4087" y="0"/>
                          </a:lnTo>
                          <a:lnTo>
                            <a:pt x="4087" y="0"/>
                          </a:lnTo>
                          <a:lnTo>
                            <a:pt x="4087" y="0"/>
                          </a:lnTo>
                          <a:lnTo>
                            <a:pt x="4087" y="0"/>
                          </a:lnTo>
                          <a:lnTo>
                            <a:pt x="4087" y="0"/>
                          </a:lnTo>
                          <a:lnTo>
                            <a:pt x="4087" y="0"/>
                          </a:lnTo>
                          <a:lnTo>
                            <a:pt x="4093" y="0"/>
                          </a:lnTo>
                          <a:lnTo>
                            <a:pt x="4093" y="0"/>
                          </a:lnTo>
                          <a:lnTo>
                            <a:pt x="4093" y="0"/>
                          </a:lnTo>
                          <a:lnTo>
                            <a:pt x="4093" y="0"/>
                          </a:lnTo>
                          <a:lnTo>
                            <a:pt x="4093" y="0"/>
                          </a:lnTo>
                          <a:lnTo>
                            <a:pt x="4093" y="0"/>
                          </a:lnTo>
                          <a:lnTo>
                            <a:pt x="4099" y="0"/>
                          </a:lnTo>
                          <a:lnTo>
                            <a:pt x="4099" y="0"/>
                          </a:lnTo>
                          <a:lnTo>
                            <a:pt x="4099" y="0"/>
                          </a:lnTo>
                          <a:lnTo>
                            <a:pt x="4099" y="0"/>
                          </a:lnTo>
                          <a:lnTo>
                            <a:pt x="4099" y="0"/>
                          </a:lnTo>
                          <a:lnTo>
                            <a:pt x="4099" y="0"/>
                          </a:lnTo>
                          <a:lnTo>
                            <a:pt x="4106" y="0"/>
                          </a:lnTo>
                          <a:lnTo>
                            <a:pt x="4106" y="0"/>
                          </a:lnTo>
                          <a:lnTo>
                            <a:pt x="4106" y="0"/>
                          </a:lnTo>
                          <a:lnTo>
                            <a:pt x="4106" y="0"/>
                          </a:lnTo>
                          <a:lnTo>
                            <a:pt x="4106" y="0"/>
                          </a:lnTo>
                          <a:lnTo>
                            <a:pt x="4106" y="0"/>
                          </a:lnTo>
                          <a:lnTo>
                            <a:pt x="4106" y="0"/>
                          </a:lnTo>
                          <a:lnTo>
                            <a:pt x="4112" y="0"/>
                          </a:lnTo>
                          <a:lnTo>
                            <a:pt x="4112" y="0"/>
                          </a:lnTo>
                          <a:lnTo>
                            <a:pt x="4112" y="0"/>
                          </a:lnTo>
                          <a:lnTo>
                            <a:pt x="4112" y="0"/>
                          </a:lnTo>
                          <a:lnTo>
                            <a:pt x="4112" y="0"/>
                          </a:lnTo>
                          <a:lnTo>
                            <a:pt x="4118" y="0"/>
                          </a:lnTo>
                          <a:lnTo>
                            <a:pt x="4118" y="0"/>
                          </a:lnTo>
                          <a:lnTo>
                            <a:pt x="4118" y="0"/>
                          </a:lnTo>
                          <a:lnTo>
                            <a:pt x="4118" y="0"/>
                          </a:lnTo>
                          <a:lnTo>
                            <a:pt x="4118" y="0"/>
                          </a:lnTo>
                          <a:lnTo>
                            <a:pt x="4118" y="0"/>
                          </a:lnTo>
                          <a:lnTo>
                            <a:pt x="4124" y="0"/>
                          </a:lnTo>
                          <a:lnTo>
                            <a:pt x="4124" y="0"/>
                          </a:lnTo>
                          <a:lnTo>
                            <a:pt x="4124" y="0"/>
                          </a:lnTo>
                          <a:lnTo>
                            <a:pt x="4124" y="0"/>
                          </a:lnTo>
                          <a:lnTo>
                            <a:pt x="4124" y="0"/>
                          </a:lnTo>
                          <a:lnTo>
                            <a:pt x="4124" y="0"/>
                          </a:lnTo>
                          <a:lnTo>
                            <a:pt x="4124" y="0"/>
                          </a:lnTo>
                          <a:lnTo>
                            <a:pt x="4131" y="0"/>
                          </a:lnTo>
                          <a:lnTo>
                            <a:pt x="4131" y="0"/>
                          </a:lnTo>
                          <a:lnTo>
                            <a:pt x="4131" y="0"/>
                          </a:lnTo>
                          <a:lnTo>
                            <a:pt x="4131" y="0"/>
                          </a:lnTo>
                          <a:lnTo>
                            <a:pt x="4131" y="0"/>
                          </a:lnTo>
                          <a:lnTo>
                            <a:pt x="4137" y="0"/>
                          </a:lnTo>
                          <a:lnTo>
                            <a:pt x="4137" y="0"/>
                          </a:lnTo>
                          <a:lnTo>
                            <a:pt x="4137" y="0"/>
                          </a:lnTo>
                          <a:lnTo>
                            <a:pt x="4137" y="0"/>
                          </a:lnTo>
                          <a:lnTo>
                            <a:pt x="4137" y="0"/>
                          </a:lnTo>
                          <a:lnTo>
                            <a:pt x="4137" y="0"/>
                          </a:lnTo>
                          <a:lnTo>
                            <a:pt x="4137" y="0"/>
                          </a:lnTo>
                          <a:lnTo>
                            <a:pt x="4143" y="0"/>
                          </a:lnTo>
                          <a:lnTo>
                            <a:pt x="4143" y="0"/>
                          </a:lnTo>
                          <a:lnTo>
                            <a:pt x="4143" y="0"/>
                          </a:lnTo>
                          <a:lnTo>
                            <a:pt x="4143" y="0"/>
                          </a:lnTo>
                          <a:lnTo>
                            <a:pt x="4143" y="0"/>
                          </a:lnTo>
                          <a:lnTo>
                            <a:pt x="4149" y="0"/>
                          </a:lnTo>
                          <a:lnTo>
                            <a:pt x="4149" y="0"/>
                          </a:lnTo>
                          <a:lnTo>
                            <a:pt x="4149" y="0"/>
                          </a:lnTo>
                          <a:lnTo>
                            <a:pt x="4149" y="0"/>
                          </a:lnTo>
                          <a:lnTo>
                            <a:pt x="4149" y="0"/>
                          </a:lnTo>
                          <a:lnTo>
                            <a:pt x="4149" y="0"/>
                          </a:lnTo>
                          <a:lnTo>
                            <a:pt x="4156" y="0"/>
                          </a:lnTo>
                          <a:lnTo>
                            <a:pt x="4156" y="0"/>
                          </a:lnTo>
                          <a:lnTo>
                            <a:pt x="4156" y="0"/>
                          </a:lnTo>
                          <a:lnTo>
                            <a:pt x="4156" y="0"/>
                          </a:lnTo>
                          <a:lnTo>
                            <a:pt x="4156" y="0"/>
                          </a:lnTo>
                          <a:lnTo>
                            <a:pt x="4156" y="0"/>
                          </a:lnTo>
                          <a:lnTo>
                            <a:pt x="4162" y="0"/>
                          </a:lnTo>
                          <a:lnTo>
                            <a:pt x="4162" y="0"/>
                          </a:lnTo>
                          <a:lnTo>
                            <a:pt x="4162" y="0"/>
                          </a:lnTo>
                          <a:lnTo>
                            <a:pt x="4162" y="0"/>
                          </a:lnTo>
                          <a:lnTo>
                            <a:pt x="4162" y="0"/>
                          </a:lnTo>
                          <a:lnTo>
                            <a:pt x="4162" y="0"/>
                          </a:lnTo>
                          <a:lnTo>
                            <a:pt x="4162" y="0"/>
                          </a:lnTo>
                          <a:lnTo>
                            <a:pt x="4168" y="0"/>
                          </a:lnTo>
                          <a:lnTo>
                            <a:pt x="4168" y="0"/>
                          </a:lnTo>
                          <a:lnTo>
                            <a:pt x="4168" y="0"/>
                          </a:lnTo>
                          <a:lnTo>
                            <a:pt x="4168" y="0"/>
                          </a:lnTo>
                          <a:lnTo>
                            <a:pt x="4168" y="0"/>
                          </a:lnTo>
                          <a:lnTo>
                            <a:pt x="4168" y="0"/>
                          </a:lnTo>
                          <a:lnTo>
                            <a:pt x="4174" y="0"/>
                          </a:lnTo>
                          <a:lnTo>
                            <a:pt x="4174" y="0"/>
                          </a:lnTo>
                          <a:lnTo>
                            <a:pt x="4174" y="0"/>
                          </a:lnTo>
                          <a:lnTo>
                            <a:pt x="4174" y="0"/>
                          </a:lnTo>
                          <a:lnTo>
                            <a:pt x="4174" y="0"/>
                          </a:lnTo>
                          <a:lnTo>
                            <a:pt x="4174" y="0"/>
                          </a:lnTo>
                          <a:lnTo>
                            <a:pt x="4181" y="0"/>
                          </a:lnTo>
                          <a:lnTo>
                            <a:pt x="4181" y="0"/>
                          </a:lnTo>
                          <a:lnTo>
                            <a:pt x="4181" y="0"/>
                          </a:lnTo>
                          <a:lnTo>
                            <a:pt x="4181" y="0"/>
                          </a:lnTo>
                          <a:lnTo>
                            <a:pt x="4181" y="0"/>
                          </a:lnTo>
                          <a:lnTo>
                            <a:pt x="4187" y="0"/>
                          </a:lnTo>
                          <a:lnTo>
                            <a:pt x="4187" y="0"/>
                          </a:lnTo>
                          <a:lnTo>
                            <a:pt x="4187" y="0"/>
                          </a:lnTo>
                          <a:lnTo>
                            <a:pt x="4187" y="0"/>
                          </a:lnTo>
                          <a:lnTo>
                            <a:pt x="4187" y="0"/>
                          </a:lnTo>
                          <a:lnTo>
                            <a:pt x="4187" y="0"/>
                          </a:lnTo>
                          <a:lnTo>
                            <a:pt x="4193" y="0"/>
                          </a:lnTo>
                          <a:lnTo>
                            <a:pt x="4193" y="0"/>
                          </a:lnTo>
                          <a:lnTo>
                            <a:pt x="4193" y="0"/>
                          </a:lnTo>
                          <a:lnTo>
                            <a:pt x="4193" y="0"/>
                          </a:lnTo>
                          <a:lnTo>
                            <a:pt x="4193" y="0"/>
                          </a:lnTo>
                          <a:lnTo>
                            <a:pt x="4193" y="0"/>
                          </a:lnTo>
                          <a:lnTo>
                            <a:pt x="4193" y="0"/>
                          </a:lnTo>
                          <a:lnTo>
                            <a:pt x="4199" y="0"/>
                          </a:lnTo>
                          <a:lnTo>
                            <a:pt x="4199" y="0"/>
                          </a:lnTo>
                          <a:lnTo>
                            <a:pt x="4199" y="0"/>
                          </a:lnTo>
                          <a:lnTo>
                            <a:pt x="4199" y="0"/>
                          </a:lnTo>
                          <a:lnTo>
                            <a:pt x="4199" y="0"/>
                          </a:lnTo>
                          <a:lnTo>
                            <a:pt x="4205" y="0"/>
                          </a:lnTo>
                          <a:lnTo>
                            <a:pt x="4205" y="0"/>
                          </a:lnTo>
                          <a:lnTo>
                            <a:pt x="4205" y="0"/>
                          </a:lnTo>
                          <a:lnTo>
                            <a:pt x="4205" y="0"/>
                          </a:lnTo>
                          <a:lnTo>
                            <a:pt x="4205" y="0"/>
                          </a:lnTo>
                          <a:lnTo>
                            <a:pt x="4205" y="0"/>
                          </a:lnTo>
                          <a:lnTo>
                            <a:pt x="4205" y="0"/>
                          </a:lnTo>
                          <a:lnTo>
                            <a:pt x="4212" y="0"/>
                          </a:lnTo>
                          <a:lnTo>
                            <a:pt x="4212" y="0"/>
                          </a:lnTo>
                          <a:lnTo>
                            <a:pt x="4212" y="0"/>
                          </a:lnTo>
                          <a:lnTo>
                            <a:pt x="4212" y="0"/>
                          </a:lnTo>
                          <a:lnTo>
                            <a:pt x="4212" y="0"/>
                          </a:lnTo>
                          <a:lnTo>
                            <a:pt x="4212" y="0"/>
                          </a:lnTo>
                          <a:lnTo>
                            <a:pt x="4218" y="0"/>
                          </a:lnTo>
                          <a:lnTo>
                            <a:pt x="4218" y="0"/>
                          </a:lnTo>
                          <a:lnTo>
                            <a:pt x="4218" y="0"/>
                          </a:lnTo>
                          <a:lnTo>
                            <a:pt x="4218" y="0"/>
                          </a:lnTo>
                          <a:lnTo>
                            <a:pt x="4218" y="0"/>
                          </a:lnTo>
                          <a:lnTo>
                            <a:pt x="4224" y="0"/>
                          </a:lnTo>
                          <a:lnTo>
                            <a:pt x="4224" y="0"/>
                          </a:lnTo>
                          <a:lnTo>
                            <a:pt x="4224" y="0"/>
                          </a:lnTo>
                          <a:lnTo>
                            <a:pt x="4224" y="0"/>
                          </a:lnTo>
                          <a:lnTo>
                            <a:pt x="4224" y="0"/>
                          </a:lnTo>
                          <a:lnTo>
                            <a:pt x="4224" y="0"/>
                          </a:lnTo>
                          <a:lnTo>
                            <a:pt x="4224" y="0"/>
                          </a:lnTo>
                          <a:lnTo>
                            <a:pt x="4230" y="0"/>
                          </a:lnTo>
                          <a:lnTo>
                            <a:pt x="4230" y="0"/>
                          </a:lnTo>
                          <a:lnTo>
                            <a:pt x="4230" y="0"/>
                          </a:lnTo>
                          <a:lnTo>
                            <a:pt x="4230" y="0"/>
                          </a:lnTo>
                          <a:lnTo>
                            <a:pt x="4230" y="0"/>
                          </a:lnTo>
                          <a:lnTo>
                            <a:pt x="4230" y="0"/>
                          </a:lnTo>
                          <a:lnTo>
                            <a:pt x="4237" y="0"/>
                          </a:lnTo>
                          <a:lnTo>
                            <a:pt x="4237" y="0"/>
                          </a:lnTo>
                          <a:lnTo>
                            <a:pt x="4237" y="0"/>
                          </a:lnTo>
                          <a:lnTo>
                            <a:pt x="4237" y="0"/>
                          </a:lnTo>
                          <a:lnTo>
                            <a:pt x="4237" y="0"/>
                          </a:lnTo>
                          <a:lnTo>
                            <a:pt x="4243" y="0"/>
                          </a:lnTo>
                          <a:lnTo>
                            <a:pt x="4243" y="0"/>
                          </a:lnTo>
                          <a:lnTo>
                            <a:pt x="4243" y="0"/>
                          </a:lnTo>
                          <a:lnTo>
                            <a:pt x="4243" y="0"/>
                          </a:lnTo>
                          <a:lnTo>
                            <a:pt x="4243" y="0"/>
                          </a:lnTo>
                          <a:lnTo>
                            <a:pt x="4243" y="0"/>
                          </a:lnTo>
                          <a:lnTo>
                            <a:pt x="4243" y="0"/>
                          </a:lnTo>
                          <a:lnTo>
                            <a:pt x="4249" y="0"/>
                          </a:lnTo>
                          <a:lnTo>
                            <a:pt x="4249" y="0"/>
                          </a:lnTo>
                          <a:lnTo>
                            <a:pt x="4249" y="0"/>
                          </a:lnTo>
                          <a:lnTo>
                            <a:pt x="4249" y="0"/>
                          </a:lnTo>
                          <a:lnTo>
                            <a:pt x="4249" y="0"/>
                          </a:lnTo>
                          <a:lnTo>
                            <a:pt x="4249" y="0"/>
                          </a:lnTo>
                          <a:lnTo>
                            <a:pt x="4255" y="0"/>
                          </a:lnTo>
                          <a:lnTo>
                            <a:pt x="4255" y="0"/>
                          </a:lnTo>
                          <a:lnTo>
                            <a:pt x="4255" y="0"/>
                          </a:lnTo>
                          <a:lnTo>
                            <a:pt x="4255" y="0"/>
                          </a:lnTo>
                          <a:lnTo>
                            <a:pt x="4255" y="0"/>
                          </a:lnTo>
                          <a:lnTo>
                            <a:pt x="4262" y="0"/>
                          </a:lnTo>
                          <a:lnTo>
                            <a:pt x="4262" y="0"/>
                          </a:lnTo>
                          <a:lnTo>
                            <a:pt x="4262" y="0"/>
                          </a:lnTo>
                          <a:lnTo>
                            <a:pt x="4262" y="0"/>
                          </a:lnTo>
                          <a:lnTo>
                            <a:pt x="4262" y="0"/>
                          </a:lnTo>
                          <a:lnTo>
                            <a:pt x="4262" y="0"/>
                          </a:lnTo>
                          <a:lnTo>
                            <a:pt x="4262" y="0"/>
                          </a:lnTo>
                          <a:lnTo>
                            <a:pt x="4268" y="0"/>
                          </a:lnTo>
                          <a:lnTo>
                            <a:pt x="4268" y="0"/>
                          </a:lnTo>
                          <a:lnTo>
                            <a:pt x="4268" y="0"/>
                          </a:lnTo>
                          <a:lnTo>
                            <a:pt x="4268" y="0"/>
                          </a:lnTo>
                          <a:lnTo>
                            <a:pt x="4268" y="0"/>
                          </a:lnTo>
                          <a:lnTo>
                            <a:pt x="4268" y="0"/>
                          </a:lnTo>
                          <a:lnTo>
                            <a:pt x="4274" y="0"/>
                          </a:lnTo>
                          <a:lnTo>
                            <a:pt x="4274" y="0"/>
                          </a:lnTo>
                          <a:lnTo>
                            <a:pt x="4274" y="0"/>
                          </a:lnTo>
                          <a:lnTo>
                            <a:pt x="4274" y="0"/>
                          </a:lnTo>
                          <a:lnTo>
                            <a:pt x="4274" y="0"/>
                          </a:lnTo>
                          <a:lnTo>
                            <a:pt x="4274" y="0"/>
                          </a:lnTo>
                          <a:lnTo>
                            <a:pt x="4280" y="0"/>
                          </a:lnTo>
                          <a:lnTo>
                            <a:pt x="4280" y="0"/>
                          </a:lnTo>
                          <a:lnTo>
                            <a:pt x="4280" y="0"/>
                          </a:lnTo>
                          <a:lnTo>
                            <a:pt x="4280" y="0"/>
                          </a:lnTo>
                          <a:lnTo>
                            <a:pt x="4280" y="0"/>
                          </a:lnTo>
                          <a:lnTo>
                            <a:pt x="4280" y="0"/>
                          </a:lnTo>
                          <a:lnTo>
                            <a:pt x="4287" y="0"/>
                          </a:lnTo>
                          <a:lnTo>
                            <a:pt x="4287" y="0"/>
                          </a:lnTo>
                          <a:lnTo>
                            <a:pt x="4287" y="0"/>
                          </a:lnTo>
                          <a:lnTo>
                            <a:pt x="4287" y="0"/>
                          </a:lnTo>
                          <a:lnTo>
                            <a:pt x="4287" y="0"/>
                          </a:lnTo>
                          <a:lnTo>
                            <a:pt x="4287" y="0"/>
                          </a:lnTo>
                          <a:lnTo>
                            <a:pt x="4293" y="0"/>
                          </a:lnTo>
                          <a:lnTo>
                            <a:pt x="4293" y="0"/>
                          </a:lnTo>
                          <a:lnTo>
                            <a:pt x="4293" y="0"/>
                          </a:lnTo>
                          <a:lnTo>
                            <a:pt x="4293" y="0"/>
                          </a:lnTo>
                          <a:lnTo>
                            <a:pt x="4293" y="0"/>
                          </a:lnTo>
                          <a:lnTo>
                            <a:pt x="4299" y="0"/>
                          </a:lnTo>
                          <a:lnTo>
                            <a:pt x="4299" y="0"/>
                          </a:lnTo>
                          <a:lnTo>
                            <a:pt x="4299" y="0"/>
                          </a:lnTo>
                          <a:lnTo>
                            <a:pt x="4299" y="0"/>
                          </a:lnTo>
                          <a:lnTo>
                            <a:pt x="4299" y="0"/>
                          </a:lnTo>
                          <a:lnTo>
                            <a:pt x="4299" y="0"/>
                          </a:lnTo>
                          <a:lnTo>
                            <a:pt x="4299" y="0"/>
                          </a:lnTo>
                          <a:lnTo>
                            <a:pt x="4305" y="0"/>
                          </a:lnTo>
                          <a:lnTo>
                            <a:pt x="4305" y="0"/>
                          </a:lnTo>
                          <a:lnTo>
                            <a:pt x="4305" y="0"/>
                          </a:lnTo>
                          <a:lnTo>
                            <a:pt x="4305" y="0"/>
                          </a:lnTo>
                          <a:lnTo>
                            <a:pt x="4305" y="0"/>
                          </a:lnTo>
                          <a:lnTo>
                            <a:pt x="4305" y="0"/>
                          </a:lnTo>
                          <a:lnTo>
                            <a:pt x="4312" y="0"/>
                          </a:lnTo>
                          <a:lnTo>
                            <a:pt x="4312" y="0"/>
                          </a:lnTo>
                          <a:lnTo>
                            <a:pt x="4312" y="0"/>
                          </a:lnTo>
                          <a:lnTo>
                            <a:pt x="4312" y="0"/>
                          </a:lnTo>
                          <a:lnTo>
                            <a:pt x="4312" y="0"/>
                          </a:lnTo>
                          <a:lnTo>
                            <a:pt x="4312" y="0"/>
                          </a:lnTo>
                          <a:lnTo>
                            <a:pt x="4318" y="0"/>
                          </a:lnTo>
                          <a:lnTo>
                            <a:pt x="4318" y="0"/>
                          </a:lnTo>
                          <a:lnTo>
                            <a:pt x="4318" y="0"/>
                          </a:lnTo>
                          <a:lnTo>
                            <a:pt x="4318" y="0"/>
                          </a:lnTo>
                          <a:lnTo>
                            <a:pt x="4318" y="0"/>
                          </a:lnTo>
                          <a:lnTo>
                            <a:pt x="4318" y="0"/>
                          </a:lnTo>
                          <a:lnTo>
                            <a:pt x="4324" y="0"/>
                          </a:lnTo>
                          <a:lnTo>
                            <a:pt x="4324" y="0"/>
                          </a:lnTo>
                          <a:lnTo>
                            <a:pt x="4324" y="0"/>
                          </a:lnTo>
                          <a:lnTo>
                            <a:pt x="4324" y="0"/>
                          </a:lnTo>
                          <a:lnTo>
                            <a:pt x="4324" y="0"/>
                          </a:lnTo>
                          <a:lnTo>
                            <a:pt x="4330" y="0"/>
                          </a:lnTo>
                          <a:lnTo>
                            <a:pt x="4330" y="0"/>
                          </a:lnTo>
                          <a:lnTo>
                            <a:pt x="4330" y="0"/>
                          </a:lnTo>
                          <a:lnTo>
                            <a:pt x="4330" y="0"/>
                          </a:lnTo>
                          <a:lnTo>
                            <a:pt x="4330" y="0"/>
                          </a:lnTo>
                          <a:lnTo>
                            <a:pt x="4330" y="0"/>
                          </a:lnTo>
                          <a:lnTo>
                            <a:pt x="4330" y="0"/>
                          </a:lnTo>
                          <a:lnTo>
                            <a:pt x="4337" y="0"/>
                          </a:lnTo>
                          <a:lnTo>
                            <a:pt x="4337" y="0"/>
                          </a:lnTo>
                          <a:lnTo>
                            <a:pt x="4337" y="0"/>
                          </a:lnTo>
                          <a:lnTo>
                            <a:pt x="4337" y="0"/>
                          </a:lnTo>
                          <a:lnTo>
                            <a:pt x="4337" y="0"/>
                          </a:lnTo>
                          <a:lnTo>
                            <a:pt x="4337" y="0"/>
                          </a:lnTo>
                          <a:lnTo>
                            <a:pt x="4343" y="0"/>
                          </a:lnTo>
                          <a:lnTo>
                            <a:pt x="4343" y="0"/>
                          </a:lnTo>
                          <a:lnTo>
                            <a:pt x="4343" y="0"/>
                          </a:lnTo>
                          <a:lnTo>
                            <a:pt x="4343" y="0"/>
                          </a:lnTo>
                          <a:lnTo>
                            <a:pt x="4343" y="0"/>
                          </a:lnTo>
                          <a:lnTo>
                            <a:pt x="4343" y="0"/>
                          </a:lnTo>
                          <a:lnTo>
                            <a:pt x="4349" y="0"/>
                          </a:lnTo>
                          <a:lnTo>
                            <a:pt x="4349" y="0"/>
                          </a:lnTo>
                          <a:lnTo>
                            <a:pt x="4349" y="0"/>
                          </a:lnTo>
                          <a:lnTo>
                            <a:pt x="4349" y="0"/>
                          </a:lnTo>
                          <a:lnTo>
                            <a:pt x="4349" y="0"/>
                          </a:lnTo>
                          <a:lnTo>
                            <a:pt x="4349" y="0"/>
                          </a:lnTo>
                          <a:lnTo>
                            <a:pt x="4355" y="0"/>
                          </a:lnTo>
                          <a:lnTo>
                            <a:pt x="4355" y="0"/>
                          </a:lnTo>
                          <a:lnTo>
                            <a:pt x="4355" y="0"/>
                          </a:lnTo>
                          <a:lnTo>
                            <a:pt x="4355" y="0"/>
                          </a:lnTo>
                          <a:lnTo>
                            <a:pt x="4355" y="0"/>
                          </a:lnTo>
                          <a:lnTo>
                            <a:pt x="4355" y="0"/>
                          </a:lnTo>
                          <a:lnTo>
                            <a:pt x="4361" y="0"/>
                          </a:lnTo>
                          <a:lnTo>
                            <a:pt x="4361" y="0"/>
                          </a:lnTo>
                          <a:lnTo>
                            <a:pt x="4361" y="0"/>
                          </a:lnTo>
                          <a:lnTo>
                            <a:pt x="4361" y="0"/>
                          </a:lnTo>
                          <a:lnTo>
                            <a:pt x="4361" y="0"/>
                          </a:lnTo>
                          <a:lnTo>
                            <a:pt x="4361" y="0"/>
                          </a:lnTo>
                          <a:lnTo>
                            <a:pt x="4368" y="0"/>
                          </a:lnTo>
                          <a:lnTo>
                            <a:pt x="4368" y="0"/>
                          </a:lnTo>
                          <a:lnTo>
                            <a:pt x="4368" y="0"/>
                          </a:lnTo>
                          <a:lnTo>
                            <a:pt x="4368" y="0"/>
                          </a:lnTo>
                          <a:lnTo>
                            <a:pt x="4368" y="0"/>
                          </a:lnTo>
                          <a:lnTo>
                            <a:pt x="4368" y="0"/>
                          </a:lnTo>
                          <a:lnTo>
                            <a:pt x="4374" y="0"/>
                          </a:lnTo>
                          <a:lnTo>
                            <a:pt x="4374" y="0"/>
                          </a:lnTo>
                          <a:lnTo>
                            <a:pt x="4374" y="0"/>
                          </a:lnTo>
                          <a:lnTo>
                            <a:pt x="4374" y="0"/>
                          </a:lnTo>
                          <a:lnTo>
                            <a:pt x="4374" y="0"/>
                          </a:lnTo>
                          <a:lnTo>
                            <a:pt x="4374" y="0"/>
                          </a:lnTo>
                          <a:lnTo>
                            <a:pt x="4380" y="0"/>
                          </a:lnTo>
                          <a:lnTo>
                            <a:pt x="4380" y="0"/>
                          </a:lnTo>
                          <a:lnTo>
                            <a:pt x="4380" y="0"/>
                          </a:lnTo>
                          <a:lnTo>
                            <a:pt x="4380" y="0"/>
                          </a:lnTo>
                          <a:lnTo>
                            <a:pt x="4380" y="0"/>
                          </a:lnTo>
                          <a:lnTo>
                            <a:pt x="4380" y="0"/>
                          </a:lnTo>
                          <a:lnTo>
                            <a:pt x="4386" y="0"/>
                          </a:lnTo>
                          <a:lnTo>
                            <a:pt x="4386" y="0"/>
                          </a:lnTo>
                          <a:lnTo>
                            <a:pt x="4386" y="0"/>
                          </a:lnTo>
                          <a:lnTo>
                            <a:pt x="4386" y="0"/>
                          </a:lnTo>
                          <a:lnTo>
                            <a:pt x="4386" y="0"/>
                          </a:lnTo>
                          <a:lnTo>
                            <a:pt x="4386" y="0"/>
                          </a:lnTo>
                          <a:lnTo>
                            <a:pt x="4393" y="0"/>
                          </a:lnTo>
                          <a:lnTo>
                            <a:pt x="4393" y="0"/>
                          </a:lnTo>
                          <a:lnTo>
                            <a:pt x="4393" y="0"/>
                          </a:lnTo>
                          <a:lnTo>
                            <a:pt x="4393" y="0"/>
                          </a:lnTo>
                          <a:lnTo>
                            <a:pt x="4393" y="0"/>
                          </a:lnTo>
                          <a:lnTo>
                            <a:pt x="4393" y="0"/>
                          </a:lnTo>
                          <a:lnTo>
                            <a:pt x="4399" y="0"/>
                          </a:lnTo>
                          <a:lnTo>
                            <a:pt x="4399" y="0"/>
                          </a:lnTo>
                          <a:lnTo>
                            <a:pt x="4399" y="0"/>
                          </a:lnTo>
                          <a:lnTo>
                            <a:pt x="4399" y="0"/>
                          </a:lnTo>
                          <a:lnTo>
                            <a:pt x="4399" y="0"/>
                          </a:lnTo>
                          <a:lnTo>
                            <a:pt x="4399" y="0"/>
                          </a:lnTo>
                          <a:lnTo>
                            <a:pt x="4405" y="0"/>
                          </a:lnTo>
                          <a:lnTo>
                            <a:pt x="4405" y="0"/>
                          </a:lnTo>
                          <a:lnTo>
                            <a:pt x="4405" y="0"/>
                          </a:lnTo>
                          <a:lnTo>
                            <a:pt x="4405" y="0"/>
                          </a:lnTo>
                          <a:lnTo>
                            <a:pt x="4405" y="0"/>
                          </a:lnTo>
                          <a:lnTo>
                            <a:pt x="4405" y="0"/>
                          </a:lnTo>
                          <a:lnTo>
                            <a:pt x="4411" y="0"/>
                          </a:lnTo>
                          <a:lnTo>
                            <a:pt x="4411" y="0"/>
                          </a:lnTo>
                          <a:lnTo>
                            <a:pt x="4411" y="0"/>
                          </a:lnTo>
                          <a:lnTo>
                            <a:pt x="4411" y="0"/>
                          </a:lnTo>
                          <a:lnTo>
                            <a:pt x="4411" y="0"/>
                          </a:lnTo>
                          <a:lnTo>
                            <a:pt x="4411" y="0"/>
                          </a:lnTo>
                          <a:lnTo>
                            <a:pt x="4418" y="0"/>
                          </a:lnTo>
                          <a:lnTo>
                            <a:pt x="4418" y="0"/>
                          </a:lnTo>
                          <a:lnTo>
                            <a:pt x="4418" y="0"/>
                          </a:lnTo>
                          <a:lnTo>
                            <a:pt x="4418" y="0"/>
                          </a:lnTo>
                          <a:lnTo>
                            <a:pt x="4418" y="0"/>
                          </a:lnTo>
                          <a:lnTo>
                            <a:pt x="4418" y="0"/>
                          </a:lnTo>
                          <a:lnTo>
                            <a:pt x="4424" y="0"/>
                          </a:lnTo>
                          <a:lnTo>
                            <a:pt x="4424" y="0"/>
                          </a:lnTo>
                          <a:lnTo>
                            <a:pt x="4424" y="0"/>
                          </a:lnTo>
                          <a:lnTo>
                            <a:pt x="4424" y="0"/>
                          </a:lnTo>
                          <a:lnTo>
                            <a:pt x="4424" y="0"/>
                          </a:lnTo>
                          <a:lnTo>
                            <a:pt x="4424" y="0"/>
                          </a:lnTo>
                          <a:lnTo>
                            <a:pt x="4430" y="0"/>
                          </a:lnTo>
                          <a:lnTo>
                            <a:pt x="4430" y="0"/>
                          </a:lnTo>
                          <a:lnTo>
                            <a:pt x="4430" y="0"/>
                          </a:lnTo>
                          <a:lnTo>
                            <a:pt x="4430" y="0"/>
                          </a:lnTo>
                          <a:lnTo>
                            <a:pt x="4430" y="0"/>
                          </a:lnTo>
                          <a:lnTo>
                            <a:pt x="4430" y="0"/>
                          </a:lnTo>
                          <a:lnTo>
                            <a:pt x="4430" y="0"/>
                          </a:lnTo>
                          <a:lnTo>
                            <a:pt x="4436" y="0"/>
                          </a:lnTo>
                          <a:lnTo>
                            <a:pt x="4436" y="0"/>
                          </a:lnTo>
                          <a:lnTo>
                            <a:pt x="4436" y="0"/>
                          </a:lnTo>
                          <a:lnTo>
                            <a:pt x="4436" y="0"/>
                          </a:lnTo>
                          <a:lnTo>
                            <a:pt x="4436" y="0"/>
                          </a:lnTo>
                          <a:lnTo>
                            <a:pt x="4436" y="0"/>
                          </a:lnTo>
                          <a:lnTo>
                            <a:pt x="4443" y="0"/>
                          </a:lnTo>
                          <a:lnTo>
                            <a:pt x="4443" y="0"/>
                          </a:lnTo>
                          <a:lnTo>
                            <a:pt x="4443" y="0"/>
                          </a:lnTo>
                          <a:lnTo>
                            <a:pt x="4443" y="0"/>
                          </a:lnTo>
                          <a:lnTo>
                            <a:pt x="4443" y="0"/>
                          </a:lnTo>
                          <a:lnTo>
                            <a:pt x="4443" y="0"/>
                          </a:lnTo>
                          <a:lnTo>
                            <a:pt x="4449" y="0"/>
                          </a:lnTo>
                          <a:lnTo>
                            <a:pt x="4449" y="0"/>
                          </a:lnTo>
                          <a:lnTo>
                            <a:pt x="4449" y="0"/>
                          </a:lnTo>
                          <a:lnTo>
                            <a:pt x="4449" y="0"/>
                          </a:lnTo>
                          <a:lnTo>
                            <a:pt x="4449" y="0"/>
                          </a:lnTo>
                          <a:lnTo>
                            <a:pt x="4449" y="0"/>
                          </a:lnTo>
                          <a:lnTo>
                            <a:pt x="4455" y="0"/>
                          </a:lnTo>
                          <a:lnTo>
                            <a:pt x="4455" y="0"/>
                          </a:lnTo>
                          <a:lnTo>
                            <a:pt x="4455" y="0"/>
                          </a:lnTo>
                          <a:lnTo>
                            <a:pt x="4455" y="0"/>
                          </a:lnTo>
                          <a:lnTo>
                            <a:pt x="4455" y="0"/>
                          </a:lnTo>
                          <a:lnTo>
                            <a:pt x="4455" y="0"/>
                          </a:lnTo>
                          <a:lnTo>
                            <a:pt x="4461" y="0"/>
                          </a:lnTo>
                          <a:lnTo>
                            <a:pt x="4461" y="0"/>
                          </a:lnTo>
                          <a:lnTo>
                            <a:pt x="4461" y="0"/>
                          </a:lnTo>
                          <a:lnTo>
                            <a:pt x="4461" y="0"/>
                          </a:lnTo>
                          <a:lnTo>
                            <a:pt x="4461" y="0"/>
                          </a:lnTo>
                          <a:lnTo>
                            <a:pt x="4461" y="0"/>
                          </a:lnTo>
                          <a:lnTo>
                            <a:pt x="4468" y="0"/>
                          </a:lnTo>
                          <a:lnTo>
                            <a:pt x="4468" y="0"/>
                          </a:lnTo>
                          <a:lnTo>
                            <a:pt x="4468" y="0"/>
                          </a:lnTo>
                          <a:lnTo>
                            <a:pt x="4468" y="0"/>
                          </a:lnTo>
                          <a:lnTo>
                            <a:pt x="4468" y="0"/>
                          </a:lnTo>
                          <a:lnTo>
                            <a:pt x="4468" y="0"/>
                          </a:lnTo>
                          <a:lnTo>
                            <a:pt x="4474" y="0"/>
                          </a:lnTo>
                          <a:lnTo>
                            <a:pt x="4474" y="0"/>
                          </a:lnTo>
                          <a:lnTo>
                            <a:pt x="4474" y="0"/>
                          </a:lnTo>
                          <a:lnTo>
                            <a:pt x="4474" y="0"/>
                          </a:lnTo>
                          <a:lnTo>
                            <a:pt x="4474" y="0"/>
                          </a:lnTo>
                          <a:lnTo>
                            <a:pt x="4474" y="0"/>
                          </a:lnTo>
                          <a:lnTo>
                            <a:pt x="4480" y="0"/>
                          </a:lnTo>
                          <a:lnTo>
                            <a:pt x="4480" y="0"/>
                          </a:lnTo>
                          <a:lnTo>
                            <a:pt x="4480" y="0"/>
                          </a:lnTo>
                          <a:lnTo>
                            <a:pt x="4480" y="0"/>
                          </a:lnTo>
                          <a:lnTo>
                            <a:pt x="4480" y="0"/>
                          </a:lnTo>
                          <a:lnTo>
                            <a:pt x="4486" y="0"/>
                          </a:lnTo>
                          <a:lnTo>
                            <a:pt x="4486" y="0"/>
                          </a:lnTo>
                          <a:lnTo>
                            <a:pt x="4486" y="0"/>
                          </a:lnTo>
                          <a:lnTo>
                            <a:pt x="4486" y="0"/>
                          </a:lnTo>
                          <a:lnTo>
                            <a:pt x="4486" y="0"/>
                          </a:lnTo>
                          <a:lnTo>
                            <a:pt x="4486" y="0"/>
                          </a:lnTo>
                          <a:lnTo>
                            <a:pt x="4493" y="0"/>
                          </a:lnTo>
                          <a:lnTo>
                            <a:pt x="4493" y="0"/>
                          </a:lnTo>
                          <a:lnTo>
                            <a:pt x="4493" y="0"/>
                          </a:lnTo>
                          <a:lnTo>
                            <a:pt x="4493" y="0"/>
                          </a:lnTo>
                          <a:lnTo>
                            <a:pt x="4493" y="0"/>
                          </a:lnTo>
                          <a:lnTo>
                            <a:pt x="4493" y="0"/>
                          </a:lnTo>
                          <a:lnTo>
                            <a:pt x="4499" y="0"/>
                          </a:lnTo>
                          <a:lnTo>
                            <a:pt x="4499" y="0"/>
                          </a:lnTo>
                          <a:lnTo>
                            <a:pt x="4499" y="0"/>
                          </a:lnTo>
                          <a:lnTo>
                            <a:pt x="4499" y="0"/>
                          </a:lnTo>
                          <a:lnTo>
                            <a:pt x="4499" y="0"/>
                          </a:lnTo>
                          <a:lnTo>
                            <a:pt x="4499" y="0"/>
                          </a:lnTo>
                          <a:lnTo>
                            <a:pt x="4505" y="0"/>
                          </a:lnTo>
                          <a:lnTo>
                            <a:pt x="4505" y="0"/>
                          </a:lnTo>
                          <a:lnTo>
                            <a:pt x="4505" y="0"/>
                          </a:lnTo>
                          <a:lnTo>
                            <a:pt x="4505" y="0"/>
                          </a:lnTo>
                          <a:lnTo>
                            <a:pt x="4505" y="0"/>
                          </a:lnTo>
                          <a:lnTo>
                            <a:pt x="4505" y="0"/>
                          </a:lnTo>
                          <a:lnTo>
                            <a:pt x="4511" y="0"/>
                          </a:lnTo>
                          <a:lnTo>
                            <a:pt x="4511" y="0"/>
                          </a:lnTo>
                          <a:lnTo>
                            <a:pt x="4511" y="0"/>
                          </a:lnTo>
                          <a:lnTo>
                            <a:pt x="4511" y="0"/>
                          </a:lnTo>
                          <a:lnTo>
                            <a:pt x="4511" y="0"/>
                          </a:lnTo>
                          <a:lnTo>
                            <a:pt x="4511" y="0"/>
                          </a:lnTo>
                          <a:lnTo>
                            <a:pt x="4517" y="0"/>
                          </a:lnTo>
                          <a:lnTo>
                            <a:pt x="4517" y="0"/>
                          </a:lnTo>
                          <a:lnTo>
                            <a:pt x="4517" y="0"/>
                          </a:lnTo>
                          <a:lnTo>
                            <a:pt x="4517" y="0"/>
                          </a:lnTo>
                          <a:lnTo>
                            <a:pt x="4517" y="0"/>
                          </a:lnTo>
                          <a:lnTo>
                            <a:pt x="4517" y="0"/>
                          </a:lnTo>
                          <a:lnTo>
                            <a:pt x="4517" y="0"/>
                          </a:lnTo>
                          <a:lnTo>
                            <a:pt x="4524" y="0"/>
                          </a:lnTo>
                          <a:lnTo>
                            <a:pt x="4524" y="0"/>
                          </a:lnTo>
                          <a:lnTo>
                            <a:pt x="4524" y="0"/>
                          </a:lnTo>
                          <a:lnTo>
                            <a:pt x="4524" y="0"/>
                          </a:lnTo>
                          <a:lnTo>
                            <a:pt x="4524" y="0"/>
                          </a:lnTo>
                          <a:lnTo>
                            <a:pt x="4530" y="0"/>
                          </a:lnTo>
                          <a:lnTo>
                            <a:pt x="4530" y="0"/>
                          </a:lnTo>
                          <a:lnTo>
                            <a:pt x="4530" y="0"/>
                          </a:lnTo>
                          <a:lnTo>
                            <a:pt x="4530" y="0"/>
                          </a:lnTo>
                          <a:lnTo>
                            <a:pt x="4530" y="0"/>
                          </a:lnTo>
                          <a:lnTo>
                            <a:pt x="4530" y="0"/>
                          </a:lnTo>
                          <a:lnTo>
                            <a:pt x="4530" y="0"/>
                          </a:lnTo>
                          <a:lnTo>
                            <a:pt x="4536" y="0"/>
                          </a:lnTo>
                          <a:lnTo>
                            <a:pt x="4536" y="0"/>
                          </a:lnTo>
                          <a:lnTo>
                            <a:pt x="4536" y="0"/>
                          </a:lnTo>
                          <a:lnTo>
                            <a:pt x="4536" y="0"/>
                          </a:lnTo>
                          <a:lnTo>
                            <a:pt x="4536" y="0"/>
                          </a:lnTo>
                          <a:lnTo>
                            <a:pt x="4542" y="0"/>
                          </a:lnTo>
                          <a:lnTo>
                            <a:pt x="4542" y="0"/>
                          </a:lnTo>
                          <a:lnTo>
                            <a:pt x="4542" y="0"/>
                          </a:lnTo>
                          <a:lnTo>
                            <a:pt x="4542" y="0"/>
                          </a:lnTo>
                          <a:lnTo>
                            <a:pt x="4542" y="0"/>
                          </a:lnTo>
                          <a:lnTo>
                            <a:pt x="4542" y="0"/>
                          </a:lnTo>
                          <a:lnTo>
                            <a:pt x="4542" y="0"/>
                          </a:lnTo>
                          <a:lnTo>
                            <a:pt x="4549" y="0"/>
                          </a:lnTo>
                          <a:lnTo>
                            <a:pt x="4549" y="0"/>
                          </a:lnTo>
                          <a:lnTo>
                            <a:pt x="4549" y="0"/>
                          </a:lnTo>
                          <a:lnTo>
                            <a:pt x="4549" y="0"/>
                          </a:lnTo>
                          <a:lnTo>
                            <a:pt x="4549" y="0"/>
                          </a:lnTo>
                          <a:lnTo>
                            <a:pt x="4555" y="0"/>
                          </a:lnTo>
                          <a:lnTo>
                            <a:pt x="4555" y="0"/>
                          </a:lnTo>
                          <a:lnTo>
                            <a:pt x="4555" y="0"/>
                          </a:lnTo>
                          <a:lnTo>
                            <a:pt x="4555" y="0"/>
                          </a:lnTo>
                          <a:lnTo>
                            <a:pt x="4555" y="0"/>
                          </a:lnTo>
                          <a:lnTo>
                            <a:pt x="4555" y="0"/>
                          </a:lnTo>
                          <a:lnTo>
                            <a:pt x="4555" y="0"/>
                          </a:lnTo>
                          <a:lnTo>
                            <a:pt x="4561" y="0"/>
                          </a:lnTo>
                          <a:lnTo>
                            <a:pt x="4561" y="0"/>
                          </a:lnTo>
                          <a:lnTo>
                            <a:pt x="4561" y="0"/>
                          </a:lnTo>
                          <a:lnTo>
                            <a:pt x="4561" y="0"/>
                          </a:lnTo>
                          <a:lnTo>
                            <a:pt x="4561" y="0"/>
                          </a:lnTo>
                          <a:lnTo>
                            <a:pt x="4561" y="0"/>
                          </a:lnTo>
                          <a:lnTo>
                            <a:pt x="4567" y="0"/>
                          </a:lnTo>
                          <a:lnTo>
                            <a:pt x="4567" y="0"/>
                          </a:lnTo>
                          <a:lnTo>
                            <a:pt x="4567" y="0"/>
                          </a:lnTo>
                          <a:lnTo>
                            <a:pt x="4567" y="0"/>
                          </a:lnTo>
                          <a:lnTo>
                            <a:pt x="4567" y="0"/>
                          </a:lnTo>
                          <a:lnTo>
                            <a:pt x="4567" y="0"/>
                          </a:lnTo>
                          <a:lnTo>
                            <a:pt x="4574" y="0"/>
                          </a:lnTo>
                          <a:lnTo>
                            <a:pt x="4574" y="0"/>
                          </a:lnTo>
                          <a:lnTo>
                            <a:pt x="4574" y="0"/>
                          </a:lnTo>
                          <a:lnTo>
                            <a:pt x="4574" y="0"/>
                          </a:lnTo>
                          <a:lnTo>
                            <a:pt x="4574" y="0"/>
                          </a:lnTo>
                          <a:lnTo>
                            <a:pt x="4574" y="0"/>
                          </a:lnTo>
                          <a:lnTo>
                            <a:pt x="4580" y="0"/>
                          </a:lnTo>
                          <a:lnTo>
                            <a:pt x="4580" y="0"/>
                          </a:lnTo>
                          <a:lnTo>
                            <a:pt x="4580" y="0"/>
                          </a:lnTo>
                          <a:lnTo>
                            <a:pt x="4580" y="0"/>
                          </a:lnTo>
                          <a:lnTo>
                            <a:pt x="4580" y="0"/>
                          </a:lnTo>
                          <a:lnTo>
                            <a:pt x="4580" y="0"/>
                          </a:lnTo>
                          <a:lnTo>
                            <a:pt x="4586" y="0"/>
                          </a:lnTo>
                          <a:lnTo>
                            <a:pt x="4586" y="0"/>
                          </a:lnTo>
                          <a:lnTo>
                            <a:pt x="4586" y="0"/>
                          </a:lnTo>
                          <a:lnTo>
                            <a:pt x="4586" y="0"/>
                          </a:lnTo>
                          <a:lnTo>
                            <a:pt x="4586" y="0"/>
                          </a:lnTo>
                          <a:lnTo>
                            <a:pt x="4586" y="0"/>
                          </a:lnTo>
                          <a:lnTo>
                            <a:pt x="4592" y="0"/>
                          </a:lnTo>
                          <a:lnTo>
                            <a:pt x="4592" y="0"/>
                          </a:lnTo>
                          <a:lnTo>
                            <a:pt x="4592" y="0"/>
                          </a:lnTo>
                          <a:lnTo>
                            <a:pt x="4592" y="0"/>
                          </a:lnTo>
                          <a:lnTo>
                            <a:pt x="4592" y="0"/>
                          </a:lnTo>
                          <a:lnTo>
                            <a:pt x="4592" y="0"/>
                          </a:lnTo>
                          <a:lnTo>
                            <a:pt x="4599" y="0"/>
                          </a:lnTo>
                          <a:lnTo>
                            <a:pt x="4599" y="0"/>
                          </a:lnTo>
                          <a:lnTo>
                            <a:pt x="4599" y="0"/>
                          </a:lnTo>
                          <a:lnTo>
                            <a:pt x="4599" y="0"/>
                          </a:lnTo>
                          <a:lnTo>
                            <a:pt x="4599" y="0"/>
                          </a:lnTo>
                          <a:lnTo>
                            <a:pt x="4599" y="0"/>
                          </a:lnTo>
                          <a:lnTo>
                            <a:pt x="4605" y="0"/>
                          </a:lnTo>
                          <a:lnTo>
                            <a:pt x="4605" y="0"/>
                          </a:lnTo>
                          <a:lnTo>
                            <a:pt x="4605" y="0"/>
                          </a:lnTo>
                          <a:lnTo>
                            <a:pt x="4605" y="0"/>
                          </a:lnTo>
                          <a:lnTo>
                            <a:pt x="4605" y="0"/>
                          </a:lnTo>
                          <a:lnTo>
                            <a:pt x="4605" y="0"/>
                          </a:lnTo>
                          <a:lnTo>
                            <a:pt x="4611" y="0"/>
                          </a:lnTo>
                          <a:lnTo>
                            <a:pt x="4611" y="0"/>
                          </a:lnTo>
                          <a:lnTo>
                            <a:pt x="4611" y="0"/>
                          </a:lnTo>
                          <a:lnTo>
                            <a:pt x="4611" y="0"/>
                          </a:lnTo>
                          <a:lnTo>
                            <a:pt x="4611" y="0"/>
                          </a:lnTo>
                          <a:lnTo>
                            <a:pt x="4611" y="0"/>
                          </a:lnTo>
                          <a:lnTo>
                            <a:pt x="4617" y="0"/>
                          </a:lnTo>
                          <a:lnTo>
                            <a:pt x="4617" y="0"/>
                          </a:lnTo>
                          <a:lnTo>
                            <a:pt x="4617" y="0"/>
                          </a:lnTo>
                          <a:lnTo>
                            <a:pt x="4617" y="0"/>
                          </a:lnTo>
                          <a:lnTo>
                            <a:pt x="4617" y="0"/>
                          </a:lnTo>
                          <a:lnTo>
                            <a:pt x="4617" y="0"/>
                          </a:lnTo>
                          <a:lnTo>
                            <a:pt x="4624" y="0"/>
                          </a:lnTo>
                          <a:lnTo>
                            <a:pt x="4624" y="0"/>
                          </a:lnTo>
                          <a:lnTo>
                            <a:pt x="4624" y="0"/>
                          </a:lnTo>
                          <a:lnTo>
                            <a:pt x="4624" y="0"/>
                          </a:lnTo>
                          <a:lnTo>
                            <a:pt x="4624" y="0"/>
                          </a:lnTo>
                          <a:lnTo>
                            <a:pt x="4624" y="0"/>
                          </a:lnTo>
                          <a:lnTo>
                            <a:pt x="4630" y="0"/>
                          </a:lnTo>
                          <a:lnTo>
                            <a:pt x="4630" y="0"/>
                          </a:lnTo>
                          <a:lnTo>
                            <a:pt x="4630" y="0"/>
                          </a:lnTo>
                          <a:lnTo>
                            <a:pt x="4630" y="0"/>
                          </a:lnTo>
                          <a:lnTo>
                            <a:pt x="4630" y="0"/>
                          </a:lnTo>
                          <a:lnTo>
                            <a:pt x="4630" y="0"/>
                          </a:lnTo>
                          <a:lnTo>
                            <a:pt x="4636" y="0"/>
                          </a:lnTo>
                          <a:lnTo>
                            <a:pt x="4636" y="0"/>
                          </a:lnTo>
                          <a:lnTo>
                            <a:pt x="4636" y="0"/>
                          </a:lnTo>
                          <a:lnTo>
                            <a:pt x="4636" y="0"/>
                          </a:lnTo>
                          <a:lnTo>
                            <a:pt x="4636" y="0"/>
                          </a:lnTo>
                          <a:lnTo>
                            <a:pt x="4636" y="0"/>
                          </a:lnTo>
                          <a:lnTo>
                            <a:pt x="4642" y="0"/>
                          </a:lnTo>
                          <a:lnTo>
                            <a:pt x="4642" y="0"/>
                          </a:lnTo>
                          <a:lnTo>
                            <a:pt x="4642" y="0"/>
                          </a:lnTo>
                          <a:lnTo>
                            <a:pt x="4642" y="0"/>
                          </a:lnTo>
                          <a:lnTo>
                            <a:pt x="4642" y="0"/>
                          </a:lnTo>
                          <a:lnTo>
                            <a:pt x="4642" y="0"/>
                          </a:lnTo>
                          <a:lnTo>
                            <a:pt x="4649" y="0"/>
                          </a:lnTo>
                          <a:lnTo>
                            <a:pt x="4649" y="0"/>
                          </a:lnTo>
                          <a:lnTo>
                            <a:pt x="4649" y="0"/>
                          </a:lnTo>
                          <a:lnTo>
                            <a:pt x="4649" y="0"/>
                          </a:lnTo>
                          <a:lnTo>
                            <a:pt x="4649" y="0"/>
                          </a:lnTo>
                          <a:lnTo>
                            <a:pt x="4655" y="0"/>
                          </a:lnTo>
                          <a:lnTo>
                            <a:pt x="4655" y="0"/>
                          </a:lnTo>
                          <a:lnTo>
                            <a:pt x="4655" y="0"/>
                          </a:lnTo>
                          <a:lnTo>
                            <a:pt x="4655" y="0"/>
                          </a:lnTo>
                          <a:lnTo>
                            <a:pt x="4655" y="0"/>
                          </a:lnTo>
                          <a:lnTo>
                            <a:pt x="4655" y="0"/>
                          </a:lnTo>
                          <a:lnTo>
                            <a:pt x="4655" y="0"/>
                          </a:lnTo>
                          <a:lnTo>
                            <a:pt x="4661" y="0"/>
                          </a:lnTo>
                          <a:lnTo>
                            <a:pt x="4661" y="0"/>
                          </a:lnTo>
                          <a:lnTo>
                            <a:pt x="4661" y="0"/>
                          </a:lnTo>
                          <a:lnTo>
                            <a:pt x="4661" y="0"/>
                          </a:lnTo>
                          <a:lnTo>
                            <a:pt x="4661" y="0"/>
                          </a:lnTo>
                          <a:lnTo>
                            <a:pt x="4667" y="0"/>
                          </a:lnTo>
                          <a:lnTo>
                            <a:pt x="4667" y="0"/>
                          </a:lnTo>
                          <a:lnTo>
                            <a:pt x="4667" y="0"/>
                          </a:lnTo>
                          <a:lnTo>
                            <a:pt x="4667" y="0"/>
                          </a:lnTo>
                          <a:lnTo>
                            <a:pt x="4667" y="0"/>
                          </a:lnTo>
                          <a:lnTo>
                            <a:pt x="4667" y="0"/>
                          </a:lnTo>
                          <a:lnTo>
                            <a:pt x="4667" y="0"/>
                          </a:lnTo>
                          <a:lnTo>
                            <a:pt x="4673" y="0"/>
                          </a:lnTo>
                          <a:lnTo>
                            <a:pt x="4673" y="0"/>
                          </a:lnTo>
                          <a:lnTo>
                            <a:pt x="4673" y="0"/>
                          </a:lnTo>
                          <a:lnTo>
                            <a:pt x="4673" y="0"/>
                          </a:lnTo>
                          <a:lnTo>
                            <a:pt x="4673" y="0"/>
                          </a:lnTo>
                          <a:lnTo>
                            <a:pt x="4673" y="0"/>
                          </a:lnTo>
                          <a:lnTo>
                            <a:pt x="4680" y="0"/>
                          </a:lnTo>
                          <a:lnTo>
                            <a:pt x="4680" y="0"/>
                          </a:lnTo>
                          <a:lnTo>
                            <a:pt x="4680" y="0"/>
                          </a:lnTo>
                          <a:lnTo>
                            <a:pt x="4680" y="0"/>
                          </a:lnTo>
                          <a:lnTo>
                            <a:pt x="4680" y="0"/>
                          </a:lnTo>
                          <a:lnTo>
                            <a:pt x="4680" y="0"/>
                          </a:lnTo>
                          <a:lnTo>
                            <a:pt x="4686" y="0"/>
                          </a:lnTo>
                          <a:lnTo>
                            <a:pt x="4686" y="0"/>
                          </a:lnTo>
                          <a:lnTo>
                            <a:pt x="4686" y="0"/>
                          </a:lnTo>
                          <a:lnTo>
                            <a:pt x="4686" y="0"/>
                          </a:lnTo>
                          <a:lnTo>
                            <a:pt x="4686" y="0"/>
                          </a:lnTo>
                          <a:lnTo>
                            <a:pt x="4686" y="0"/>
                          </a:lnTo>
                          <a:lnTo>
                            <a:pt x="4692" y="0"/>
                          </a:lnTo>
                          <a:lnTo>
                            <a:pt x="4692" y="0"/>
                          </a:lnTo>
                          <a:lnTo>
                            <a:pt x="4692" y="0"/>
                          </a:lnTo>
                          <a:lnTo>
                            <a:pt x="4692" y="0"/>
                          </a:lnTo>
                          <a:lnTo>
                            <a:pt x="4692" y="0"/>
                          </a:lnTo>
                          <a:lnTo>
                            <a:pt x="4692" y="0"/>
                          </a:lnTo>
                          <a:lnTo>
                            <a:pt x="4698" y="0"/>
                          </a:lnTo>
                          <a:lnTo>
                            <a:pt x="4698" y="0"/>
                          </a:lnTo>
                          <a:lnTo>
                            <a:pt x="4698" y="0"/>
                          </a:lnTo>
                          <a:lnTo>
                            <a:pt x="4698" y="0"/>
                          </a:lnTo>
                          <a:lnTo>
                            <a:pt x="4698" y="0"/>
                          </a:lnTo>
                          <a:lnTo>
                            <a:pt x="4698" y="0"/>
                          </a:lnTo>
                          <a:lnTo>
                            <a:pt x="4705" y="0"/>
                          </a:lnTo>
                          <a:lnTo>
                            <a:pt x="4705" y="0"/>
                          </a:lnTo>
                          <a:lnTo>
                            <a:pt x="4705" y="0"/>
                          </a:lnTo>
                          <a:lnTo>
                            <a:pt x="4705" y="0"/>
                          </a:lnTo>
                          <a:lnTo>
                            <a:pt x="4705" y="0"/>
                          </a:lnTo>
                          <a:lnTo>
                            <a:pt x="4705" y="0"/>
                          </a:lnTo>
                          <a:lnTo>
                            <a:pt x="4711" y="0"/>
                          </a:lnTo>
                          <a:lnTo>
                            <a:pt x="4711" y="0"/>
                          </a:lnTo>
                          <a:lnTo>
                            <a:pt x="4711" y="0"/>
                          </a:lnTo>
                          <a:lnTo>
                            <a:pt x="4711" y="0"/>
                          </a:lnTo>
                          <a:lnTo>
                            <a:pt x="4711" y="0"/>
                          </a:lnTo>
                          <a:lnTo>
                            <a:pt x="4711" y="0"/>
                          </a:lnTo>
                          <a:lnTo>
                            <a:pt x="4717" y="0"/>
                          </a:lnTo>
                          <a:lnTo>
                            <a:pt x="4717" y="0"/>
                          </a:lnTo>
                          <a:lnTo>
                            <a:pt x="4717" y="0"/>
                          </a:lnTo>
                          <a:lnTo>
                            <a:pt x="4717" y="0"/>
                          </a:lnTo>
                          <a:lnTo>
                            <a:pt x="4717" y="0"/>
                          </a:lnTo>
                          <a:lnTo>
                            <a:pt x="4717" y="0"/>
                          </a:lnTo>
                          <a:lnTo>
                            <a:pt x="4723" y="0"/>
                          </a:lnTo>
                          <a:lnTo>
                            <a:pt x="4723" y="0"/>
                          </a:lnTo>
                          <a:lnTo>
                            <a:pt x="4723" y="0"/>
                          </a:lnTo>
                          <a:lnTo>
                            <a:pt x="4723" y="0"/>
                          </a:lnTo>
                          <a:lnTo>
                            <a:pt x="4723" y="0"/>
                          </a:lnTo>
                          <a:lnTo>
                            <a:pt x="4723" y="0"/>
                          </a:lnTo>
                          <a:lnTo>
                            <a:pt x="4730" y="0"/>
                          </a:lnTo>
                          <a:lnTo>
                            <a:pt x="4730" y="0"/>
                          </a:lnTo>
                          <a:lnTo>
                            <a:pt x="4730" y="0"/>
                          </a:lnTo>
                          <a:lnTo>
                            <a:pt x="4730" y="0"/>
                          </a:lnTo>
                          <a:lnTo>
                            <a:pt x="4730" y="0"/>
                          </a:lnTo>
                          <a:lnTo>
                            <a:pt x="4730" y="0"/>
                          </a:lnTo>
                          <a:lnTo>
                            <a:pt x="4736" y="0"/>
                          </a:lnTo>
                          <a:lnTo>
                            <a:pt x="4736" y="0"/>
                          </a:lnTo>
                          <a:lnTo>
                            <a:pt x="4736" y="0"/>
                          </a:lnTo>
                          <a:lnTo>
                            <a:pt x="4736" y="0"/>
                          </a:lnTo>
                          <a:lnTo>
                            <a:pt x="4736" y="0"/>
                          </a:lnTo>
                          <a:lnTo>
                            <a:pt x="4736" y="0"/>
                          </a:lnTo>
                          <a:lnTo>
                            <a:pt x="4742" y="0"/>
                          </a:lnTo>
                          <a:lnTo>
                            <a:pt x="4742" y="0"/>
                          </a:lnTo>
                          <a:lnTo>
                            <a:pt x="4742" y="0"/>
                          </a:lnTo>
                          <a:lnTo>
                            <a:pt x="4742" y="0"/>
                          </a:lnTo>
                          <a:lnTo>
                            <a:pt x="4742" y="0"/>
                          </a:lnTo>
                          <a:lnTo>
                            <a:pt x="4742" y="0"/>
                          </a:lnTo>
                          <a:lnTo>
                            <a:pt x="4748" y="0"/>
                          </a:lnTo>
                          <a:lnTo>
                            <a:pt x="4748" y="0"/>
                          </a:lnTo>
                          <a:lnTo>
                            <a:pt x="4748" y="0"/>
                          </a:lnTo>
                          <a:lnTo>
                            <a:pt x="4748" y="0"/>
                          </a:lnTo>
                          <a:lnTo>
                            <a:pt x="4748" y="0"/>
                          </a:lnTo>
                          <a:lnTo>
                            <a:pt x="4748" y="0"/>
                          </a:lnTo>
                          <a:lnTo>
                            <a:pt x="4755" y="0"/>
                          </a:lnTo>
                          <a:lnTo>
                            <a:pt x="4755" y="0"/>
                          </a:lnTo>
                          <a:lnTo>
                            <a:pt x="4755" y="0"/>
                          </a:lnTo>
                          <a:lnTo>
                            <a:pt x="4755" y="0"/>
                          </a:lnTo>
                          <a:lnTo>
                            <a:pt x="4755" y="0"/>
                          </a:lnTo>
                          <a:lnTo>
                            <a:pt x="4755" y="0"/>
                          </a:lnTo>
                          <a:lnTo>
                            <a:pt x="4761" y="0"/>
                          </a:lnTo>
                          <a:lnTo>
                            <a:pt x="4761" y="0"/>
                          </a:lnTo>
                          <a:lnTo>
                            <a:pt x="4761" y="0"/>
                          </a:lnTo>
                          <a:lnTo>
                            <a:pt x="4761" y="0"/>
                          </a:lnTo>
                          <a:lnTo>
                            <a:pt x="4761" y="0"/>
                          </a:lnTo>
                          <a:lnTo>
                            <a:pt x="4761" y="0"/>
                          </a:lnTo>
                          <a:lnTo>
                            <a:pt x="4767" y="0"/>
                          </a:lnTo>
                          <a:lnTo>
                            <a:pt x="4767" y="0"/>
                          </a:lnTo>
                          <a:lnTo>
                            <a:pt x="4767" y="0"/>
                          </a:lnTo>
                          <a:lnTo>
                            <a:pt x="4767" y="0"/>
                          </a:lnTo>
                          <a:lnTo>
                            <a:pt x="4767" y="0"/>
                          </a:lnTo>
                          <a:lnTo>
                            <a:pt x="4767" y="0"/>
                          </a:lnTo>
                          <a:lnTo>
                            <a:pt x="4773" y="0"/>
                          </a:lnTo>
                          <a:lnTo>
                            <a:pt x="4773" y="0"/>
                          </a:lnTo>
                          <a:lnTo>
                            <a:pt x="4773" y="0"/>
                          </a:lnTo>
                          <a:lnTo>
                            <a:pt x="4773" y="0"/>
                          </a:lnTo>
                          <a:lnTo>
                            <a:pt x="4773" y="0"/>
                          </a:lnTo>
                          <a:lnTo>
                            <a:pt x="4773" y="0"/>
                          </a:lnTo>
                          <a:lnTo>
                            <a:pt x="4780" y="0"/>
                          </a:lnTo>
                          <a:lnTo>
                            <a:pt x="4780" y="0"/>
                          </a:lnTo>
                          <a:lnTo>
                            <a:pt x="4780" y="0"/>
                          </a:lnTo>
                          <a:lnTo>
                            <a:pt x="4780" y="0"/>
                          </a:lnTo>
                          <a:lnTo>
                            <a:pt x="4780" y="0"/>
                          </a:lnTo>
                          <a:lnTo>
                            <a:pt x="4780" y="0"/>
                          </a:lnTo>
                          <a:lnTo>
                            <a:pt x="4786" y="0"/>
                          </a:lnTo>
                          <a:lnTo>
                            <a:pt x="4786" y="0"/>
                          </a:lnTo>
                          <a:lnTo>
                            <a:pt x="4786" y="0"/>
                          </a:lnTo>
                          <a:lnTo>
                            <a:pt x="4786" y="0"/>
                          </a:lnTo>
                          <a:lnTo>
                            <a:pt x="4786" y="0"/>
                          </a:lnTo>
                          <a:lnTo>
                            <a:pt x="4786" y="0"/>
                          </a:lnTo>
                          <a:lnTo>
                            <a:pt x="4792" y="0"/>
                          </a:lnTo>
                          <a:lnTo>
                            <a:pt x="4792" y="0"/>
                          </a:lnTo>
                          <a:lnTo>
                            <a:pt x="4792" y="0"/>
                          </a:lnTo>
                          <a:lnTo>
                            <a:pt x="4792" y="0"/>
                          </a:lnTo>
                          <a:lnTo>
                            <a:pt x="4792" y="0"/>
                          </a:lnTo>
                          <a:lnTo>
                            <a:pt x="4792" y="0"/>
                          </a:lnTo>
                          <a:lnTo>
                            <a:pt x="4798" y="0"/>
                          </a:lnTo>
                          <a:lnTo>
                            <a:pt x="4798" y="0"/>
                          </a:lnTo>
                          <a:lnTo>
                            <a:pt x="4798" y="0"/>
                          </a:lnTo>
                          <a:lnTo>
                            <a:pt x="4798" y="0"/>
                          </a:lnTo>
                          <a:lnTo>
                            <a:pt x="4798" y="0"/>
                          </a:lnTo>
                          <a:lnTo>
                            <a:pt x="4798" y="0"/>
                          </a:lnTo>
                          <a:lnTo>
                            <a:pt x="4804" y="0"/>
                          </a:lnTo>
                          <a:lnTo>
                            <a:pt x="4804" y="0"/>
                          </a:lnTo>
                          <a:lnTo>
                            <a:pt x="4804" y="0"/>
                          </a:lnTo>
                          <a:lnTo>
                            <a:pt x="4804" y="0"/>
                          </a:lnTo>
                          <a:lnTo>
                            <a:pt x="4804" y="0"/>
                          </a:lnTo>
                          <a:lnTo>
                            <a:pt x="4804" y="0"/>
                          </a:lnTo>
                          <a:lnTo>
                            <a:pt x="4811" y="0"/>
                          </a:lnTo>
                          <a:lnTo>
                            <a:pt x="4811" y="0"/>
                          </a:lnTo>
                          <a:lnTo>
                            <a:pt x="4811" y="0"/>
                          </a:lnTo>
                          <a:lnTo>
                            <a:pt x="4811" y="0"/>
                          </a:lnTo>
                          <a:lnTo>
                            <a:pt x="4811" y="0"/>
                          </a:lnTo>
                          <a:lnTo>
                            <a:pt x="4811" y="0"/>
                          </a:lnTo>
                          <a:lnTo>
                            <a:pt x="4817" y="0"/>
                          </a:lnTo>
                          <a:lnTo>
                            <a:pt x="4817" y="0"/>
                          </a:lnTo>
                          <a:lnTo>
                            <a:pt x="4817" y="0"/>
                          </a:lnTo>
                          <a:lnTo>
                            <a:pt x="4817" y="0"/>
                          </a:lnTo>
                          <a:lnTo>
                            <a:pt x="4817" y="0"/>
                          </a:lnTo>
                          <a:lnTo>
                            <a:pt x="4817" y="0"/>
                          </a:lnTo>
                          <a:lnTo>
                            <a:pt x="4823" y="0"/>
                          </a:lnTo>
                          <a:lnTo>
                            <a:pt x="4823" y="0"/>
                          </a:lnTo>
                          <a:lnTo>
                            <a:pt x="4823" y="0"/>
                          </a:lnTo>
                          <a:lnTo>
                            <a:pt x="4823" y="0"/>
                          </a:lnTo>
                          <a:lnTo>
                            <a:pt x="4823" y="0"/>
                          </a:lnTo>
                          <a:lnTo>
                            <a:pt x="4823" y="0"/>
                          </a:lnTo>
                          <a:lnTo>
                            <a:pt x="4829" y="0"/>
                          </a:lnTo>
                          <a:lnTo>
                            <a:pt x="4829" y="0"/>
                          </a:lnTo>
                          <a:lnTo>
                            <a:pt x="4829" y="0"/>
                          </a:lnTo>
                          <a:lnTo>
                            <a:pt x="4829" y="0"/>
                          </a:lnTo>
                          <a:lnTo>
                            <a:pt x="4829" y="0"/>
                          </a:lnTo>
                          <a:lnTo>
                            <a:pt x="4829" y="0"/>
                          </a:lnTo>
                          <a:lnTo>
                            <a:pt x="4836" y="0"/>
                          </a:lnTo>
                          <a:lnTo>
                            <a:pt x="4836" y="0"/>
                          </a:lnTo>
                          <a:lnTo>
                            <a:pt x="4836" y="0"/>
                          </a:lnTo>
                          <a:lnTo>
                            <a:pt x="4836" y="0"/>
                          </a:lnTo>
                          <a:lnTo>
                            <a:pt x="4836" y="0"/>
                          </a:lnTo>
                          <a:lnTo>
                            <a:pt x="4836" y="0"/>
                          </a:lnTo>
                          <a:lnTo>
                            <a:pt x="4842" y="0"/>
                          </a:lnTo>
                          <a:lnTo>
                            <a:pt x="4842" y="0"/>
                          </a:lnTo>
                          <a:lnTo>
                            <a:pt x="4842" y="0"/>
                          </a:lnTo>
                          <a:lnTo>
                            <a:pt x="4842" y="0"/>
                          </a:lnTo>
                          <a:lnTo>
                            <a:pt x="4842" y="0"/>
                          </a:lnTo>
                          <a:lnTo>
                            <a:pt x="4842" y="0"/>
                          </a:lnTo>
                          <a:lnTo>
                            <a:pt x="4848" y="0"/>
                          </a:lnTo>
                          <a:lnTo>
                            <a:pt x="4848" y="0"/>
                          </a:lnTo>
                          <a:lnTo>
                            <a:pt x="4848" y="0"/>
                          </a:lnTo>
                          <a:lnTo>
                            <a:pt x="4848" y="0"/>
                          </a:lnTo>
                          <a:lnTo>
                            <a:pt x="4848" y="0"/>
                          </a:lnTo>
                          <a:lnTo>
                            <a:pt x="4848" y="0"/>
                          </a:lnTo>
                          <a:lnTo>
                            <a:pt x="4854" y="0"/>
                          </a:lnTo>
                          <a:lnTo>
                            <a:pt x="4854" y="0"/>
                          </a:lnTo>
                          <a:lnTo>
                            <a:pt x="4854" y="0"/>
                          </a:lnTo>
                          <a:lnTo>
                            <a:pt x="4854" y="0"/>
                          </a:lnTo>
                          <a:lnTo>
                            <a:pt x="4854" y="0"/>
                          </a:lnTo>
                          <a:lnTo>
                            <a:pt x="4854" y="0"/>
                          </a:lnTo>
                          <a:lnTo>
                            <a:pt x="4861" y="0"/>
                          </a:lnTo>
                          <a:lnTo>
                            <a:pt x="4861" y="0"/>
                          </a:lnTo>
                          <a:lnTo>
                            <a:pt x="4861" y="0"/>
                          </a:lnTo>
                          <a:lnTo>
                            <a:pt x="4861" y="0"/>
                          </a:lnTo>
                          <a:lnTo>
                            <a:pt x="4861" y="0"/>
                          </a:lnTo>
                          <a:lnTo>
                            <a:pt x="4861" y="0"/>
                          </a:lnTo>
                          <a:lnTo>
                            <a:pt x="4867" y="0"/>
                          </a:lnTo>
                          <a:lnTo>
                            <a:pt x="4867" y="0"/>
                          </a:lnTo>
                          <a:lnTo>
                            <a:pt x="4867" y="0"/>
                          </a:lnTo>
                          <a:lnTo>
                            <a:pt x="4867" y="0"/>
                          </a:lnTo>
                          <a:lnTo>
                            <a:pt x="4867" y="0"/>
                          </a:lnTo>
                          <a:lnTo>
                            <a:pt x="4867" y="0"/>
                          </a:lnTo>
                          <a:lnTo>
                            <a:pt x="4873" y="0"/>
                          </a:lnTo>
                          <a:lnTo>
                            <a:pt x="4873" y="0"/>
                          </a:lnTo>
                          <a:lnTo>
                            <a:pt x="4873" y="0"/>
                          </a:lnTo>
                          <a:lnTo>
                            <a:pt x="4873" y="0"/>
                          </a:lnTo>
                          <a:lnTo>
                            <a:pt x="4873" y="0"/>
                          </a:lnTo>
                          <a:lnTo>
                            <a:pt x="4873" y="0"/>
                          </a:lnTo>
                          <a:lnTo>
                            <a:pt x="4879" y="0"/>
                          </a:lnTo>
                          <a:lnTo>
                            <a:pt x="4879" y="0"/>
                          </a:lnTo>
                          <a:lnTo>
                            <a:pt x="4879" y="0"/>
                          </a:lnTo>
                          <a:lnTo>
                            <a:pt x="4879" y="0"/>
                          </a:lnTo>
                          <a:lnTo>
                            <a:pt x="4879" y="0"/>
                          </a:lnTo>
                          <a:lnTo>
                            <a:pt x="4879" y="0"/>
                          </a:lnTo>
                          <a:lnTo>
                            <a:pt x="4886" y="0"/>
                          </a:lnTo>
                          <a:lnTo>
                            <a:pt x="4886" y="0"/>
                          </a:lnTo>
                          <a:lnTo>
                            <a:pt x="4886" y="0"/>
                          </a:lnTo>
                          <a:lnTo>
                            <a:pt x="4886" y="0"/>
                          </a:lnTo>
                          <a:lnTo>
                            <a:pt x="4886" y="0"/>
                          </a:lnTo>
                          <a:lnTo>
                            <a:pt x="4886" y="0"/>
                          </a:lnTo>
                          <a:lnTo>
                            <a:pt x="4892" y="0"/>
                          </a:lnTo>
                          <a:lnTo>
                            <a:pt x="4892" y="0"/>
                          </a:lnTo>
                          <a:lnTo>
                            <a:pt x="4892" y="0"/>
                          </a:lnTo>
                          <a:lnTo>
                            <a:pt x="4892" y="0"/>
                          </a:lnTo>
                          <a:lnTo>
                            <a:pt x="4892" y="0"/>
                          </a:lnTo>
                          <a:lnTo>
                            <a:pt x="4892" y="0"/>
                          </a:lnTo>
                          <a:lnTo>
                            <a:pt x="4898" y="0"/>
                          </a:lnTo>
                          <a:lnTo>
                            <a:pt x="4898" y="0"/>
                          </a:lnTo>
                          <a:lnTo>
                            <a:pt x="4898" y="0"/>
                          </a:lnTo>
                          <a:lnTo>
                            <a:pt x="4898" y="0"/>
                          </a:lnTo>
                          <a:lnTo>
                            <a:pt x="4898" y="0"/>
                          </a:lnTo>
                          <a:lnTo>
                            <a:pt x="4898" y="0"/>
                          </a:lnTo>
                          <a:lnTo>
                            <a:pt x="4904" y="0"/>
                          </a:lnTo>
                          <a:lnTo>
                            <a:pt x="4904" y="0"/>
                          </a:lnTo>
                          <a:lnTo>
                            <a:pt x="4904" y="0"/>
                          </a:lnTo>
                          <a:lnTo>
                            <a:pt x="4904" y="0"/>
                          </a:lnTo>
                          <a:lnTo>
                            <a:pt x="4904" y="0"/>
                          </a:lnTo>
                          <a:lnTo>
                            <a:pt x="4904" y="0"/>
                          </a:lnTo>
                          <a:lnTo>
                            <a:pt x="4911" y="0"/>
                          </a:lnTo>
                          <a:lnTo>
                            <a:pt x="4911" y="0"/>
                          </a:lnTo>
                          <a:lnTo>
                            <a:pt x="4911" y="0"/>
                          </a:lnTo>
                          <a:lnTo>
                            <a:pt x="4911" y="0"/>
                          </a:lnTo>
                          <a:lnTo>
                            <a:pt x="4911" y="0"/>
                          </a:lnTo>
                          <a:lnTo>
                            <a:pt x="4911" y="0"/>
                          </a:lnTo>
                          <a:lnTo>
                            <a:pt x="4917" y="0"/>
                          </a:lnTo>
                          <a:lnTo>
                            <a:pt x="4917" y="0"/>
                          </a:lnTo>
                          <a:lnTo>
                            <a:pt x="4917" y="0"/>
                          </a:lnTo>
                          <a:lnTo>
                            <a:pt x="4917" y="0"/>
                          </a:lnTo>
                          <a:lnTo>
                            <a:pt x="4917" y="0"/>
                          </a:lnTo>
                          <a:lnTo>
                            <a:pt x="4917" y="0"/>
                          </a:lnTo>
                          <a:lnTo>
                            <a:pt x="4923" y="0"/>
                          </a:lnTo>
                          <a:lnTo>
                            <a:pt x="4923" y="0"/>
                          </a:lnTo>
                          <a:lnTo>
                            <a:pt x="4923" y="0"/>
                          </a:lnTo>
                          <a:lnTo>
                            <a:pt x="4923" y="0"/>
                          </a:lnTo>
                          <a:lnTo>
                            <a:pt x="4923" y="0"/>
                          </a:lnTo>
                          <a:lnTo>
                            <a:pt x="4923" y="0"/>
                          </a:lnTo>
                          <a:lnTo>
                            <a:pt x="4923" y="0"/>
                          </a:lnTo>
                          <a:lnTo>
                            <a:pt x="4929" y="0"/>
                          </a:lnTo>
                          <a:lnTo>
                            <a:pt x="4929" y="0"/>
                          </a:lnTo>
                          <a:lnTo>
                            <a:pt x="4929" y="0"/>
                          </a:lnTo>
                          <a:lnTo>
                            <a:pt x="4929" y="0"/>
                          </a:lnTo>
                          <a:lnTo>
                            <a:pt x="4929" y="0"/>
                          </a:lnTo>
                          <a:lnTo>
                            <a:pt x="4936" y="0"/>
                          </a:lnTo>
                          <a:lnTo>
                            <a:pt x="4936" y="0"/>
                          </a:lnTo>
                          <a:lnTo>
                            <a:pt x="4936" y="0"/>
                          </a:lnTo>
                          <a:lnTo>
                            <a:pt x="4936" y="0"/>
                          </a:lnTo>
                          <a:lnTo>
                            <a:pt x="4936" y="0"/>
                          </a:lnTo>
                          <a:lnTo>
                            <a:pt x="4936" y="0"/>
                          </a:lnTo>
                          <a:lnTo>
                            <a:pt x="4936" y="0"/>
                          </a:lnTo>
                          <a:lnTo>
                            <a:pt x="4942" y="0"/>
                          </a:lnTo>
                          <a:lnTo>
                            <a:pt x="4942" y="0"/>
                          </a:lnTo>
                          <a:lnTo>
                            <a:pt x="4942" y="0"/>
                          </a:lnTo>
                          <a:lnTo>
                            <a:pt x="4942" y="0"/>
                          </a:lnTo>
                          <a:lnTo>
                            <a:pt x="4942" y="0"/>
                          </a:lnTo>
                          <a:lnTo>
                            <a:pt x="4948" y="0"/>
                          </a:lnTo>
                          <a:lnTo>
                            <a:pt x="4948" y="0"/>
                          </a:lnTo>
                          <a:lnTo>
                            <a:pt x="4948" y="0"/>
                          </a:lnTo>
                          <a:lnTo>
                            <a:pt x="4948" y="0"/>
                          </a:lnTo>
                          <a:lnTo>
                            <a:pt x="4948" y="0"/>
                          </a:lnTo>
                          <a:lnTo>
                            <a:pt x="4948" y="0"/>
                          </a:lnTo>
                          <a:lnTo>
                            <a:pt x="4948" y="0"/>
                          </a:lnTo>
                          <a:lnTo>
                            <a:pt x="4954" y="0"/>
                          </a:lnTo>
                          <a:lnTo>
                            <a:pt x="4954" y="0"/>
                          </a:lnTo>
                          <a:lnTo>
                            <a:pt x="4954" y="0"/>
                          </a:lnTo>
                          <a:lnTo>
                            <a:pt x="4954" y="0"/>
                          </a:lnTo>
                          <a:lnTo>
                            <a:pt x="4954" y="0"/>
                          </a:lnTo>
                          <a:lnTo>
                            <a:pt x="4960" y="0"/>
                          </a:lnTo>
                          <a:lnTo>
                            <a:pt x="4960" y="0"/>
                          </a:lnTo>
                          <a:lnTo>
                            <a:pt x="4960" y="0"/>
                          </a:lnTo>
                          <a:lnTo>
                            <a:pt x="4960" y="0"/>
                          </a:lnTo>
                          <a:lnTo>
                            <a:pt x="4960" y="0"/>
                          </a:lnTo>
                          <a:lnTo>
                            <a:pt x="4960" y="0"/>
                          </a:lnTo>
                          <a:lnTo>
                            <a:pt x="4960" y="0"/>
                          </a:lnTo>
                          <a:lnTo>
                            <a:pt x="4967" y="0"/>
                          </a:lnTo>
                          <a:lnTo>
                            <a:pt x="4967" y="0"/>
                          </a:lnTo>
                          <a:lnTo>
                            <a:pt x="4967" y="0"/>
                          </a:lnTo>
                          <a:lnTo>
                            <a:pt x="4967" y="0"/>
                          </a:lnTo>
                          <a:lnTo>
                            <a:pt x="4967" y="0"/>
                          </a:lnTo>
                          <a:lnTo>
                            <a:pt x="4973" y="0"/>
                          </a:lnTo>
                          <a:lnTo>
                            <a:pt x="4973" y="0"/>
                          </a:lnTo>
                          <a:lnTo>
                            <a:pt x="4973" y="0"/>
                          </a:lnTo>
                          <a:lnTo>
                            <a:pt x="4973" y="0"/>
                          </a:lnTo>
                          <a:lnTo>
                            <a:pt x="4973" y="0"/>
                          </a:lnTo>
                          <a:lnTo>
                            <a:pt x="4973" y="0"/>
                          </a:lnTo>
                          <a:lnTo>
                            <a:pt x="4979" y="0"/>
                          </a:lnTo>
                          <a:lnTo>
                            <a:pt x="4979" y="0"/>
                          </a:lnTo>
                          <a:lnTo>
                            <a:pt x="4979" y="0"/>
                          </a:lnTo>
                          <a:lnTo>
                            <a:pt x="4979" y="0"/>
                          </a:lnTo>
                          <a:lnTo>
                            <a:pt x="4979" y="0"/>
                          </a:lnTo>
                          <a:lnTo>
                            <a:pt x="4979" y="0"/>
                          </a:lnTo>
                          <a:lnTo>
                            <a:pt x="4985" y="0"/>
                          </a:lnTo>
                          <a:lnTo>
                            <a:pt x="4985" y="0"/>
                          </a:lnTo>
                          <a:lnTo>
                            <a:pt x="4985" y="0"/>
                          </a:lnTo>
                          <a:lnTo>
                            <a:pt x="4985" y="0"/>
                          </a:lnTo>
                          <a:lnTo>
                            <a:pt x="4985" y="0"/>
                          </a:lnTo>
                          <a:lnTo>
                            <a:pt x="4985" y="0"/>
                          </a:lnTo>
                          <a:lnTo>
                            <a:pt x="4992" y="0"/>
                          </a:lnTo>
                          <a:lnTo>
                            <a:pt x="4992" y="0"/>
                          </a:lnTo>
                          <a:lnTo>
                            <a:pt x="4992" y="0"/>
                          </a:lnTo>
                          <a:lnTo>
                            <a:pt x="4992" y="0"/>
                          </a:lnTo>
                          <a:lnTo>
                            <a:pt x="4992" y="0"/>
                          </a:lnTo>
                          <a:lnTo>
                            <a:pt x="4992" y="0"/>
                          </a:lnTo>
                          <a:lnTo>
                            <a:pt x="4998" y="0"/>
                          </a:lnTo>
                          <a:lnTo>
                            <a:pt x="4998" y="0"/>
                          </a:lnTo>
                          <a:lnTo>
                            <a:pt x="4998" y="0"/>
                          </a:lnTo>
                          <a:lnTo>
                            <a:pt x="4998" y="0"/>
                          </a:lnTo>
                          <a:lnTo>
                            <a:pt x="4998" y="0"/>
                          </a:lnTo>
                          <a:lnTo>
                            <a:pt x="4998" y="0"/>
                          </a:lnTo>
                          <a:lnTo>
                            <a:pt x="5004" y="0"/>
                          </a:lnTo>
                          <a:lnTo>
                            <a:pt x="5004" y="0"/>
                          </a:lnTo>
                          <a:lnTo>
                            <a:pt x="5004" y="0"/>
                          </a:lnTo>
                          <a:lnTo>
                            <a:pt x="5004" y="0"/>
                          </a:lnTo>
                          <a:lnTo>
                            <a:pt x="5004" y="0"/>
                          </a:lnTo>
                          <a:lnTo>
                            <a:pt x="5004" y="0"/>
                          </a:lnTo>
                          <a:lnTo>
                            <a:pt x="5010" y="0"/>
                          </a:lnTo>
                          <a:lnTo>
                            <a:pt x="5010" y="0"/>
                          </a:lnTo>
                          <a:lnTo>
                            <a:pt x="5010" y="0"/>
                          </a:lnTo>
                          <a:lnTo>
                            <a:pt x="5010" y="0"/>
                          </a:lnTo>
                          <a:lnTo>
                            <a:pt x="5010" y="0"/>
                          </a:lnTo>
                          <a:lnTo>
                            <a:pt x="5010" y="0"/>
                          </a:lnTo>
                          <a:lnTo>
                            <a:pt x="5017" y="0"/>
                          </a:lnTo>
                          <a:lnTo>
                            <a:pt x="5017" y="0"/>
                          </a:lnTo>
                          <a:lnTo>
                            <a:pt x="5017" y="0"/>
                          </a:lnTo>
                          <a:lnTo>
                            <a:pt x="5017" y="0"/>
                          </a:lnTo>
                          <a:lnTo>
                            <a:pt x="5017" y="0"/>
                          </a:lnTo>
                          <a:lnTo>
                            <a:pt x="5017" y="0"/>
                          </a:lnTo>
                          <a:lnTo>
                            <a:pt x="5017" y="0"/>
                          </a:lnTo>
                          <a:lnTo>
                            <a:pt x="5023" y="0"/>
                          </a:lnTo>
                          <a:lnTo>
                            <a:pt x="5023" y="0"/>
                          </a:lnTo>
                          <a:lnTo>
                            <a:pt x="5023" y="0"/>
                          </a:lnTo>
                          <a:lnTo>
                            <a:pt x="5023" y="0"/>
                          </a:lnTo>
                          <a:lnTo>
                            <a:pt x="5023" y="0"/>
                          </a:lnTo>
                          <a:lnTo>
                            <a:pt x="5023" y="0"/>
                          </a:lnTo>
                          <a:lnTo>
                            <a:pt x="5029" y="0"/>
                          </a:lnTo>
                          <a:lnTo>
                            <a:pt x="5029" y="0"/>
                          </a:lnTo>
                          <a:lnTo>
                            <a:pt x="5029" y="0"/>
                          </a:lnTo>
                          <a:lnTo>
                            <a:pt x="5029" y="0"/>
                          </a:lnTo>
                          <a:lnTo>
                            <a:pt x="5029" y="0"/>
                          </a:lnTo>
                          <a:lnTo>
                            <a:pt x="5029" y="0"/>
                          </a:lnTo>
                          <a:lnTo>
                            <a:pt x="5035" y="0"/>
                          </a:lnTo>
                          <a:lnTo>
                            <a:pt x="5035" y="0"/>
                          </a:lnTo>
                          <a:lnTo>
                            <a:pt x="5035" y="0"/>
                          </a:lnTo>
                          <a:lnTo>
                            <a:pt x="5035" y="0"/>
                          </a:lnTo>
                          <a:lnTo>
                            <a:pt x="5035" y="0"/>
                          </a:lnTo>
                          <a:lnTo>
                            <a:pt x="5042" y="0"/>
                          </a:lnTo>
                          <a:lnTo>
                            <a:pt x="5042" y="0"/>
                          </a:lnTo>
                          <a:lnTo>
                            <a:pt x="5042" y="0"/>
                          </a:lnTo>
                          <a:lnTo>
                            <a:pt x="5042" y="0"/>
                          </a:lnTo>
                          <a:lnTo>
                            <a:pt x="5042" y="0"/>
                          </a:lnTo>
                          <a:lnTo>
                            <a:pt x="5042" y="0"/>
                          </a:lnTo>
                          <a:lnTo>
                            <a:pt x="5048" y="0"/>
                          </a:lnTo>
                          <a:lnTo>
                            <a:pt x="5048" y="0"/>
                          </a:lnTo>
                          <a:lnTo>
                            <a:pt x="5048" y="0"/>
                          </a:lnTo>
                          <a:lnTo>
                            <a:pt x="5048" y="0"/>
                          </a:lnTo>
                          <a:lnTo>
                            <a:pt x="5048" y="0"/>
                          </a:lnTo>
                          <a:lnTo>
                            <a:pt x="5048" y="0"/>
                          </a:lnTo>
                          <a:lnTo>
                            <a:pt x="5048" y="0"/>
                          </a:lnTo>
                          <a:lnTo>
                            <a:pt x="5054" y="0"/>
                          </a:lnTo>
                          <a:lnTo>
                            <a:pt x="5054" y="0"/>
                          </a:lnTo>
                          <a:lnTo>
                            <a:pt x="5054" y="0"/>
                          </a:lnTo>
                          <a:lnTo>
                            <a:pt x="5054" y="0"/>
                          </a:lnTo>
                          <a:lnTo>
                            <a:pt x="5054" y="0"/>
                          </a:lnTo>
                          <a:lnTo>
                            <a:pt x="5060" y="0"/>
                          </a:lnTo>
                          <a:lnTo>
                            <a:pt x="5060" y="0"/>
                          </a:lnTo>
                          <a:lnTo>
                            <a:pt x="5060" y="0"/>
                          </a:lnTo>
                          <a:lnTo>
                            <a:pt x="5060" y="0"/>
                          </a:lnTo>
                          <a:lnTo>
                            <a:pt x="5060" y="0"/>
                          </a:lnTo>
                          <a:lnTo>
                            <a:pt x="5060" y="0"/>
                          </a:lnTo>
                          <a:lnTo>
                            <a:pt x="5060" y="0"/>
                          </a:lnTo>
                          <a:lnTo>
                            <a:pt x="5067" y="0"/>
                          </a:lnTo>
                          <a:lnTo>
                            <a:pt x="5067" y="0"/>
                          </a:lnTo>
                          <a:lnTo>
                            <a:pt x="5067" y="0"/>
                          </a:lnTo>
                          <a:lnTo>
                            <a:pt x="5067" y="0"/>
                          </a:lnTo>
                          <a:lnTo>
                            <a:pt x="5067" y="0"/>
                          </a:lnTo>
                          <a:lnTo>
                            <a:pt x="5067" y="0"/>
                          </a:lnTo>
                          <a:lnTo>
                            <a:pt x="5073" y="0"/>
                          </a:lnTo>
                          <a:lnTo>
                            <a:pt x="5073" y="0"/>
                          </a:lnTo>
                          <a:lnTo>
                            <a:pt x="5073" y="0"/>
                          </a:lnTo>
                          <a:lnTo>
                            <a:pt x="5073" y="0"/>
                          </a:lnTo>
                          <a:lnTo>
                            <a:pt x="5073" y="0"/>
                          </a:lnTo>
                          <a:lnTo>
                            <a:pt x="5073" y="0"/>
                          </a:lnTo>
                          <a:lnTo>
                            <a:pt x="5079" y="0"/>
                          </a:lnTo>
                          <a:lnTo>
                            <a:pt x="5079" y="0"/>
                          </a:lnTo>
                          <a:lnTo>
                            <a:pt x="5079" y="0"/>
                          </a:lnTo>
                          <a:lnTo>
                            <a:pt x="5079" y="0"/>
                          </a:lnTo>
                          <a:lnTo>
                            <a:pt x="5079" y="0"/>
                          </a:lnTo>
                          <a:lnTo>
                            <a:pt x="5079" y="0"/>
                          </a:lnTo>
                          <a:lnTo>
                            <a:pt x="5085" y="0"/>
                          </a:lnTo>
                          <a:lnTo>
                            <a:pt x="5085" y="0"/>
                          </a:lnTo>
                          <a:lnTo>
                            <a:pt x="5085" y="0"/>
                          </a:lnTo>
                          <a:lnTo>
                            <a:pt x="5085" y="0"/>
                          </a:lnTo>
                          <a:lnTo>
                            <a:pt x="5085" y="0"/>
                          </a:lnTo>
                          <a:lnTo>
                            <a:pt x="5085" y="0"/>
                          </a:lnTo>
                          <a:lnTo>
                            <a:pt x="5092" y="0"/>
                          </a:lnTo>
                          <a:lnTo>
                            <a:pt x="5092" y="0"/>
                          </a:lnTo>
                          <a:lnTo>
                            <a:pt x="5092" y="0"/>
                          </a:lnTo>
                          <a:lnTo>
                            <a:pt x="5092" y="0"/>
                          </a:lnTo>
                          <a:lnTo>
                            <a:pt x="5092" y="0"/>
                          </a:lnTo>
                          <a:lnTo>
                            <a:pt x="5092" y="0"/>
                          </a:lnTo>
                          <a:lnTo>
                            <a:pt x="5098" y="0"/>
                          </a:lnTo>
                          <a:lnTo>
                            <a:pt x="5098" y="0"/>
                          </a:lnTo>
                          <a:lnTo>
                            <a:pt x="5098" y="0"/>
                          </a:lnTo>
                          <a:lnTo>
                            <a:pt x="5098" y="0"/>
                          </a:lnTo>
                          <a:lnTo>
                            <a:pt x="5098" y="0"/>
                          </a:lnTo>
                          <a:lnTo>
                            <a:pt x="5098" y="0"/>
                          </a:lnTo>
                          <a:lnTo>
                            <a:pt x="5104" y="0"/>
                          </a:lnTo>
                          <a:lnTo>
                            <a:pt x="5104" y="0"/>
                          </a:lnTo>
                          <a:lnTo>
                            <a:pt x="5104" y="0"/>
                          </a:lnTo>
                          <a:lnTo>
                            <a:pt x="5104" y="0"/>
                          </a:lnTo>
                          <a:lnTo>
                            <a:pt x="5104" y="0"/>
                          </a:lnTo>
                          <a:lnTo>
                            <a:pt x="5104" y="0"/>
                          </a:lnTo>
                          <a:lnTo>
                            <a:pt x="5110" y="0"/>
                          </a:lnTo>
                          <a:lnTo>
                            <a:pt x="5110" y="0"/>
                          </a:lnTo>
                          <a:lnTo>
                            <a:pt x="5110" y="0"/>
                          </a:lnTo>
                          <a:lnTo>
                            <a:pt x="5110" y="0"/>
                          </a:lnTo>
                          <a:lnTo>
                            <a:pt x="5110" y="0"/>
                          </a:lnTo>
                          <a:lnTo>
                            <a:pt x="5110" y="0"/>
                          </a:lnTo>
                          <a:lnTo>
                            <a:pt x="5116" y="0"/>
                          </a:lnTo>
                          <a:lnTo>
                            <a:pt x="5116" y="0"/>
                          </a:lnTo>
                          <a:lnTo>
                            <a:pt x="5116" y="0"/>
                          </a:lnTo>
                          <a:lnTo>
                            <a:pt x="5116" y="0"/>
                          </a:lnTo>
                          <a:lnTo>
                            <a:pt x="5116" y="0"/>
                          </a:lnTo>
                          <a:lnTo>
                            <a:pt x="5116" y="0"/>
                          </a:lnTo>
                          <a:lnTo>
                            <a:pt x="5123" y="0"/>
                          </a:lnTo>
                          <a:lnTo>
                            <a:pt x="5123" y="0"/>
                          </a:lnTo>
                          <a:lnTo>
                            <a:pt x="5123" y="0"/>
                          </a:lnTo>
                          <a:lnTo>
                            <a:pt x="5123" y="0"/>
                          </a:lnTo>
                          <a:lnTo>
                            <a:pt x="5123" y="0"/>
                          </a:lnTo>
                          <a:lnTo>
                            <a:pt x="5123" y="0"/>
                          </a:lnTo>
                          <a:lnTo>
                            <a:pt x="5129" y="0"/>
                          </a:lnTo>
                          <a:lnTo>
                            <a:pt x="5129" y="0"/>
                          </a:lnTo>
                          <a:lnTo>
                            <a:pt x="5129" y="0"/>
                          </a:lnTo>
                          <a:lnTo>
                            <a:pt x="5129" y="0"/>
                          </a:lnTo>
                          <a:lnTo>
                            <a:pt x="5129" y="0"/>
                          </a:lnTo>
                          <a:lnTo>
                            <a:pt x="5129" y="0"/>
                          </a:lnTo>
                          <a:lnTo>
                            <a:pt x="5135" y="0"/>
                          </a:lnTo>
                          <a:lnTo>
                            <a:pt x="5135" y="0"/>
                          </a:lnTo>
                          <a:lnTo>
                            <a:pt x="5135" y="0"/>
                          </a:lnTo>
                          <a:lnTo>
                            <a:pt x="5135" y="0"/>
                          </a:lnTo>
                          <a:lnTo>
                            <a:pt x="5135" y="0"/>
                          </a:lnTo>
                          <a:lnTo>
                            <a:pt x="5135" y="0"/>
                          </a:lnTo>
                          <a:lnTo>
                            <a:pt x="5141" y="0"/>
                          </a:lnTo>
                          <a:lnTo>
                            <a:pt x="5141" y="0"/>
                          </a:lnTo>
                          <a:lnTo>
                            <a:pt x="5141" y="0"/>
                          </a:lnTo>
                          <a:lnTo>
                            <a:pt x="5141" y="0"/>
                          </a:lnTo>
                          <a:lnTo>
                            <a:pt x="5141" y="0"/>
                          </a:lnTo>
                          <a:lnTo>
                            <a:pt x="5141" y="0"/>
                          </a:lnTo>
                          <a:lnTo>
                            <a:pt x="5148" y="0"/>
                          </a:lnTo>
                          <a:lnTo>
                            <a:pt x="5148" y="0"/>
                          </a:lnTo>
                          <a:lnTo>
                            <a:pt x="5148" y="0"/>
                          </a:lnTo>
                          <a:lnTo>
                            <a:pt x="5148" y="0"/>
                          </a:lnTo>
                          <a:lnTo>
                            <a:pt x="5148" y="0"/>
                          </a:lnTo>
                          <a:lnTo>
                            <a:pt x="5148" y="0"/>
                          </a:lnTo>
                          <a:lnTo>
                            <a:pt x="5154" y="0"/>
                          </a:lnTo>
                          <a:lnTo>
                            <a:pt x="5154" y="0"/>
                          </a:lnTo>
                          <a:lnTo>
                            <a:pt x="5154" y="0"/>
                          </a:lnTo>
                          <a:lnTo>
                            <a:pt x="5154" y="0"/>
                          </a:lnTo>
                          <a:lnTo>
                            <a:pt x="5154" y="0"/>
                          </a:lnTo>
                          <a:lnTo>
                            <a:pt x="5154" y="0"/>
                          </a:lnTo>
                          <a:lnTo>
                            <a:pt x="5160" y="0"/>
                          </a:lnTo>
                          <a:lnTo>
                            <a:pt x="5160" y="0"/>
                          </a:lnTo>
                          <a:lnTo>
                            <a:pt x="5160" y="0"/>
                          </a:lnTo>
                          <a:lnTo>
                            <a:pt x="5160" y="0"/>
                          </a:lnTo>
                          <a:lnTo>
                            <a:pt x="5160" y="0"/>
                          </a:lnTo>
                          <a:lnTo>
                            <a:pt x="5160" y="0"/>
                          </a:lnTo>
                          <a:lnTo>
                            <a:pt x="5166" y="0"/>
                          </a:lnTo>
                          <a:lnTo>
                            <a:pt x="5166" y="0"/>
                          </a:lnTo>
                          <a:lnTo>
                            <a:pt x="5166" y="0"/>
                          </a:lnTo>
                          <a:lnTo>
                            <a:pt x="5166" y="0"/>
                          </a:lnTo>
                          <a:lnTo>
                            <a:pt x="5166" y="0"/>
                          </a:lnTo>
                          <a:lnTo>
                            <a:pt x="5166" y="0"/>
                          </a:lnTo>
                          <a:lnTo>
                            <a:pt x="5173" y="0"/>
                          </a:lnTo>
                          <a:lnTo>
                            <a:pt x="5173" y="0"/>
                          </a:lnTo>
                          <a:lnTo>
                            <a:pt x="5173" y="0"/>
                          </a:lnTo>
                          <a:lnTo>
                            <a:pt x="5173" y="0"/>
                          </a:lnTo>
                          <a:lnTo>
                            <a:pt x="5173" y="0"/>
                          </a:lnTo>
                          <a:lnTo>
                            <a:pt x="5173" y="0"/>
                          </a:lnTo>
                          <a:lnTo>
                            <a:pt x="5179" y="0"/>
                          </a:lnTo>
                          <a:lnTo>
                            <a:pt x="5179" y="0"/>
                          </a:lnTo>
                          <a:lnTo>
                            <a:pt x="5179" y="0"/>
                          </a:lnTo>
                          <a:lnTo>
                            <a:pt x="5179" y="0"/>
                          </a:lnTo>
                          <a:lnTo>
                            <a:pt x="5179" y="0"/>
                          </a:lnTo>
                          <a:lnTo>
                            <a:pt x="5179" y="0"/>
                          </a:lnTo>
                          <a:lnTo>
                            <a:pt x="5185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" name="Rectangle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6" y="2060"/>
                      <a:ext cx="306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DISP_Y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1" name="Rectangle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9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2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0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3" name="Rectangle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0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8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" name="Rectangl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" name="Rectangle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1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" name="Rectangle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8" name="Rectangle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9" name="Rectangle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0" name="Rectangle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" y="2174"/>
                      <a:ext cx="7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1" name="Rectangle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9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2" name="Rectangle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0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3" name="Rectangle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8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" name="Rectangl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80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5" name="Rectangle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86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" name="Rectangle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7" name="Rectangl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6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Rectangle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9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7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0" name="Rectangle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8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1" name="Rectangle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2" name="Rectangle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2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3" name="Rectangle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8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86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6" name="Rectangle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4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17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8" name="Rectangle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5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9" name="Rectangle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0" y="2174"/>
                      <a:ext cx="7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0" name="Rectangle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7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" name="Rectangl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98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" name="Rectangle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7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8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4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4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5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5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6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10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16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" name="Rectangle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8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9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6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0" name="Rectangle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2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1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85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2" name="Rectangle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4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3" name="Rectangle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35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4" name="Rectangle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1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" name="Rectangl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72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" name="Rectangle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7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" name="Rectangle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03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" name="Rectangl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35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" name="Rectangle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3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" name="Rectangle 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85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" name="Rectangl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1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2" name="Rectangle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22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3" name="Rectangle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35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" name="Rectangle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41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" name="Rectangle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3" y="2150"/>
                      <a:ext cx="13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" name="Rectangle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2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7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8" name="Rectangle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03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9" name="Rectangle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1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0" name="Rectangle 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53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1" name="Rectangle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2174"/>
                      <a:ext cx="7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2" name="Rectangle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91" y="2162"/>
                      <a:ext cx="18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3" name="Rectangle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2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4" name="Rectangle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40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5" name="Rectangle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65" y="2174"/>
                      <a:ext cx="7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" name="Rectangle 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72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7" name="Rectangle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03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8" name="Rectangle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22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" name="Rectangle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3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" name="Rectangle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9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" name="Rectangle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90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" name="Rectangle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09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4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4" name="Rectangle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0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" name="Rectangle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71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" name="Rectangle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90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7" name="Rectangle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15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8" name="Rectangle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21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9" name="Rectangle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59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0" name="Rectangle 1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90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1" name="Rectangle 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46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2" name="Rectangle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71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3" name="Rectangle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2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4" name="Rectangle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5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5" name="Rectangle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3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6" name="Rectangle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2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7" name="Rectangle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2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8" name="Rectangle 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21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9" name="Rectangle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9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0" name="Rectangle 1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39" y="2150"/>
                      <a:ext cx="13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1" name="Rectangle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8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2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7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3" name="Rectangle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76" y="2150"/>
                      <a:ext cx="13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4" name="Rectangle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95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5" name="Rectangle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14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" name="Rectangle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14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" name="Rectangle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2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Rectangle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51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" name="Rectangle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14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0" name="Rectangle 1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45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1" name="Rectangle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70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2" name="Rectangle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3" name="Rectangle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7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4" name="Rectangl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76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Rectangl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7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6" name="Rectangle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3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Rectangl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4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" name="Rectangl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3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Rectangle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8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0" name="Rectangle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4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1" name="Rectangle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5" y="2150"/>
                      <a:ext cx="13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2" name="Rectangle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4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3" name="Rectangle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9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4" name="Rectangle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75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5" name="Rectangle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13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6" name="Rectangle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32" y="2162"/>
                      <a:ext cx="18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7" name="Rectangle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7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8" name="Rectangle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63" y="2162"/>
                      <a:ext cx="18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9" name="Rectangle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94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0" name="Rectangle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3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1" name="Rectangle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8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2" name="Rectangle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44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3" name="Rectangle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75" y="2150"/>
                      <a:ext cx="13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4" name="Rectangle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4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5" name="Rectangle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5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6" name="Rectangle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1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" name="Rectangle 1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62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" name="Rectangle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81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" name="Rectangle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6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" name="Rectangle 1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12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1" name="Rectangle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44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2" name="Rectangle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62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3" name="Rectangle 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87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4" name="Rectangle 1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93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5" name="Rectangle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31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6" name="Rectangle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3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" name="Rectangle 1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75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8" name="Rectangle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81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9" name="Rectangle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12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0" name="Rectangle 2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31" y="2162"/>
                      <a:ext cx="18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1" name="Rectangle 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2" name="Rectangle 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2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3" name="Rectangle 2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3" y="2150"/>
                      <a:ext cx="13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4" name="Rectangle 2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12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0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3837" y="2174"/>
                    <a:ext cx="6" cy="1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FF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3843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Rectangle 208"/>
                  <p:cNvSpPr>
                    <a:spLocks noChangeArrowheads="1"/>
                  </p:cNvSpPr>
                  <p:nvPr/>
                </p:nvSpPr>
                <p:spPr bwMode="auto">
                  <a:xfrm>
                    <a:off x="3881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3893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Rectangle 210"/>
                  <p:cNvSpPr>
                    <a:spLocks noChangeArrowheads="1"/>
                  </p:cNvSpPr>
                  <p:nvPr/>
                </p:nvSpPr>
                <p:spPr bwMode="auto">
                  <a:xfrm>
                    <a:off x="3924" y="2174"/>
                    <a:ext cx="6" cy="1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FF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3930" y="2162"/>
                    <a:ext cx="19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" name="Rectangle 212"/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" name="Rectangle 213"/>
                  <p:cNvSpPr>
                    <a:spLocks noChangeArrowheads="1"/>
                  </p:cNvSpPr>
                  <p:nvPr/>
                </p:nvSpPr>
                <p:spPr bwMode="auto">
                  <a:xfrm>
                    <a:off x="3980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" name="Rectangle 214"/>
                  <p:cNvSpPr>
                    <a:spLocks noChangeArrowheads="1"/>
                  </p:cNvSpPr>
                  <p:nvPr/>
                </p:nvSpPr>
                <p:spPr bwMode="auto">
                  <a:xfrm>
                    <a:off x="4005" y="2174"/>
                    <a:ext cx="7" cy="1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FF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" name="Rectangle 215"/>
                  <p:cNvSpPr>
                    <a:spLocks noChangeArrowheads="1"/>
                  </p:cNvSpPr>
                  <p:nvPr/>
                </p:nvSpPr>
                <p:spPr bwMode="auto">
                  <a:xfrm>
                    <a:off x="4012" y="2162"/>
                    <a:ext cx="24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" name="Rectangle 216"/>
                  <p:cNvSpPr>
                    <a:spLocks noChangeArrowheads="1"/>
                  </p:cNvSpPr>
                  <p:nvPr/>
                </p:nvSpPr>
                <p:spPr bwMode="auto">
                  <a:xfrm>
                    <a:off x="4043" y="2150"/>
                    <a:ext cx="12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" name="Rectangle 217"/>
                  <p:cNvSpPr>
                    <a:spLocks noChangeArrowheads="1"/>
                  </p:cNvSpPr>
                  <p:nvPr/>
                </p:nvSpPr>
                <p:spPr bwMode="auto">
                  <a:xfrm>
                    <a:off x="4061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" name="Rectangle 218"/>
                  <p:cNvSpPr>
                    <a:spLocks noChangeArrowheads="1"/>
                  </p:cNvSpPr>
                  <p:nvPr/>
                </p:nvSpPr>
                <p:spPr bwMode="auto">
                  <a:xfrm>
                    <a:off x="4093" y="2174"/>
                    <a:ext cx="6" cy="1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FF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4099" y="2162"/>
                    <a:ext cx="19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4130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" name="Rectangle 221"/>
                  <p:cNvSpPr>
                    <a:spLocks noChangeArrowheads="1"/>
                  </p:cNvSpPr>
                  <p:nvPr/>
                </p:nvSpPr>
                <p:spPr bwMode="auto">
                  <a:xfrm>
                    <a:off x="4149" y="2162"/>
                    <a:ext cx="19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" name="Rectangle 222"/>
                  <p:cNvSpPr>
                    <a:spLocks noChangeArrowheads="1"/>
                  </p:cNvSpPr>
                  <p:nvPr/>
                </p:nvSpPr>
                <p:spPr bwMode="auto">
                  <a:xfrm>
                    <a:off x="4174" y="2174"/>
                    <a:ext cx="6" cy="1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FF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" name="Rectangle 223"/>
                  <p:cNvSpPr>
                    <a:spLocks noChangeArrowheads="1"/>
                  </p:cNvSpPr>
                  <p:nvPr/>
                </p:nvSpPr>
                <p:spPr bwMode="auto">
                  <a:xfrm>
                    <a:off x="4180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" name="Rectangle 224"/>
                  <p:cNvSpPr>
                    <a:spLocks noChangeArrowheads="1"/>
                  </p:cNvSpPr>
                  <p:nvPr/>
                </p:nvSpPr>
                <p:spPr bwMode="auto">
                  <a:xfrm>
                    <a:off x="4211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" name="Rectangle 225"/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" name="Rectangle 226"/>
                  <p:cNvSpPr>
                    <a:spLocks noChangeArrowheads="1"/>
                  </p:cNvSpPr>
                  <p:nvPr/>
                </p:nvSpPr>
                <p:spPr bwMode="auto">
                  <a:xfrm>
                    <a:off x="4255" y="2174"/>
                    <a:ext cx="6" cy="1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FF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" name="Rectangle 227"/>
                  <p:cNvSpPr>
                    <a:spLocks noChangeArrowheads="1"/>
                  </p:cNvSpPr>
                  <p:nvPr/>
                </p:nvSpPr>
                <p:spPr bwMode="auto">
                  <a:xfrm>
                    <a:off x="4261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" name="Rectangle 228"/>
                  <p:cNvSpPr>
                    <a:spLocks noChangeArrowheads="1"/>
                  </p:cNvSpPr>
                  <p:nvPr/>
                </p:nvSpPr>
                <p:spPr bwMode="auto">
                  <a:xfrm>
                    <a:off x="4299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" name="Rectangle 229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4" name="Rectangle 230"/>
                  <p:cNvSpPr>
                    <a:spLocks noChangeArrowheads="1"/>
                  </p:cNvSpPr>
                  <p:nvPr/>
                </p:nvSpPr>
                <p:spPr bwMode="auto">
                  <a:xfrm>
                    <a:off x="4342" y="2174"/>
                    <a:ext cx="6" cy="1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FF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" name="Rectangle 231"/>
                  <p:cNvSpPr>
                    <a:spLocks noChangeArrowheads="1"/>
                  </p:cNvSpPr>
                  <p:nvPr/>
                </p:nvSpPr>
                <p:spPr bwMode="auto">
                  <a:xfrm>
                    <a:off x="4348" y="2162"/>
                    <a:ext cx="19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6" name="Rectangle 232"/>
                  <p:cNvSpPr>
                    <a:spLocks noChangeArrowheads="1"/>
                  </p:cNvSpPr>
                  <p:nvPr/>
                </p:nvSpPr>
                <p:spPr bwMode="auto">
                  <a:xfrm>
                    <a:off x="4380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" name="Rectangle 233"/>
                  <p:cNvSpPr>
                    <a:spLocks noChangeArrowheads="1"/>
                  </p:cNvSpPr>
                  <p:nvPr/>
                </p:nvSpPr>
                <p:spPr bwMode="auto">
                  <a:xfrm>
                    <a:off x="4398" y="2162"/>
                    <a:ext cx="19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" name="Rectangle 234"/>
                  <p:cNvSpPr>
                    <a:spLocks noChangeArrowheads="1"/>
                  </p:cNvSpPr>
                  <p:nvPr/>
                </p:nvSpPr>
                <p:spPr bwMode="auto">
                  <a:xfrm>
                    <a:off x="4423" y="2174"/>
                    <a:ext cx="7" cy="1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FF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" name="Rectangle 235"/>
                  <p:cNvSpPr>
                    <a:spLocks noChangeArrowheads="1"/>
                  </p:cNvSpPr>
                  <p:nvPr/>
                </p:nvSpPr>
                <p:spPr bwMode="auto">
                  <a:xfrm>
                    <a:off x="4430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0" name="Rectangle 236"/>
                  <p:cNvSpPr>
                    <a:spLocks noChangeArrowheads="1"/>
                  </p:cNvSpPr>
                  <p:nvPr/>
                </p:nvSpPr>
                <p:spPr bwMode="auto">
                  <a:xfrm>
                    <a:off x="4467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4492" y="2150"/>
                    <a:ext cx="12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" name="Rectangle 238"/>
                  <p:cNvSpPr>
                    <a:spLocks noChangeArrowheads="1"/>
                  </p:cNvSpPr>
                  <p:nvPr/>
                </p:nvSpPr>
                <p:spPr bwMode="auto">
                  <a:xfrm>
                    <a:off x="4554" y="2150"/>
                    <a:ext cx="7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3" name="Rectangle 239"/>
                  <p:cNvSpPr>
                    <a:spLocks noChangeArrowheads="1"/>
                  </p:cNvSpPr>
                  <p:nvPr/>
                </p:nvSpPr>
                <p:spPr bwMode="auto">
                  <a:xfrm>
                    <a:off x="4579" y="2150"/>
                    <a:ext cx="7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4" name="Rectangle 240"/>
                  <p:cNvSpPr>
                    <a:spLocks noChangeArrowheads="1"/>
                  </p:cNvSpPr>
                  <p:nvPr/>
                </p:nvSpPr>
                <p:spPr bwMode="auto">
                  <a:xfrm>
                    <a:off x="4611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5" name="Rectangle 241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6" name="Rectangle 242"/>
                  <p:cNvSpPr>
                    <a:spLocks noChangeArrowheads="1"/>
                  </p:cNvSpPr>
                  <p:nvPr/>
                </p:nvSpPr>
                <p:spPr bwMode="auto">
                  <a:xfrm>
                    <a:off x="4692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7" name="Rectangle 243"/>
                  <p:cNvSpPr>
                    <a:spLocks noChangeArrowheads="1"/>
                  </p:cNvSpPr>
                  <p:nvPr/>
                </p:nvSpPr>
                <p:spPr bwMode="auto">
                  <a:xfrm>
                    <a:off x="4710" y="2150"/>
                    <a:ext cx="7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8" name="Rectangle 244"/>
                  <p:cNvSpPr>
                    <a:spLocks noChangeArrowheads="1"/>
                  </p:cNvSpPr>
                  <p:nvPr/>
                </p:nvSpPr>
                <p:spPr bwMode="auto">
                  <a:xfrm>
                    <a:off x="4810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9" name="Rectangle 245"/>
                  <p:cNvSpPr>
                    <a:spLocks noChangeArrowheads="1"/>
                  </p:cNvSpPr>
                  <p:nvPr/>
                </p:nvSpPr>
                <p:spPr bwMode="auto">
                  <a:xfrm>
                    <a:off x="4829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0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4848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1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4948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2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4966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" name="Rectangle 249"/>
                  <p:cNvSpPr>
                    <a:spLocks noChangeArrowheads="1"/>
                  </p:cNvSpPr>
                  <p:nvPr/>
                </p:nvSpPr>
                <p:spPr bwMode="auto">
                  <a:xfrm>
                    <a:off x="4985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4" name="Rectangle 250"/>
                  <p:cNvSpPr>
                    <a:spLocks noChangeArrowheads="1"/>
                  </p:cNvSpPr>
                  <p:nvPr/>
                </p:nvSpPr>
                <p:spPr bwMode="auto">
                  <a:xfrm>
                    <a:off x="5085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2150"/>
                    <a:ext cx="7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6" name="Rectangle 252"/>
                  <p:cNvSpPr>
                    <a:spLocks noChangeArrowheads="1"/>
                  </p:cNvSpPr>
                  <p:nvPr/>
                </p:nvSpPr>
                <p:spPr bwMode="auto">
                  <a:xfrm>
                    <a:off x="5122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7" name="Rectangle 253"/>
                  <p:cNvSpPr>
                    <a:spLocks noChangeArrowheads="1"/>
                  </p:cNvSpPr>
                  <p:nvPr/>
                </p:nvSpPr>
                <p:spPr bwMode="auto">
                  <a:xfrm>
                    <a:off x="5222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98" name="Rectangle 254"/>
                  <p:cNvSpPr>
                    <a:spLocks noChangeArrowheads="1"/>
                  </p:cNvSpPr>
                  <p:nvPr/>
                </p:nvSpPr>
                <p:spPr bwMode="auto">
                  <a:xfrm>
                    <a:off x="5241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" name="Rectangle 255"/>
                  <p:cNvSpPr>
                    <a:spLocks noChangeArrowheads="1"/>
                  </p:cNvSpPr>
                  <p:nvPr/>
                </p:nvSpPr>
                <p:spPr bwMode="auto">
                  <a:xfrm>
                    <a:off x="5259" y="2150"/>
                    <a:ext cx="7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0" name="Rectangle 256"/>
                  <p:cNvSpPr>
                    <a:spLocks noChangeArrowheads="1"/>
                  </p:cNvSpPr>
                  <p:nvPr/>
                </p:nvSpPr>
                <p:spPr bwMode="auto">
                  <a:xfrm>
                    <a:off x="5322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1" name="Rectangle 257"/>
                  <p:cNvSpPr>
                    <a:spLocks noChangeArrowheads="1"/>
                  </p:cNvSpPr>
                  <p:nvPr/>
                </p:nvSpPr>
                <p:spPr bwMode="auto">
                  <a:xfrm>
                    <a:off x="5347" y="2150"/>
                    <a:ext cx="12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2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5378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3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5434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4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5465" y="2150"/>
                    <a:ext cx="7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5" name="Rectangle 235"/>
                  <p:cNvSpPr>
                    <a:spLocks noChangeArrowheads="1"/>
                  </p:cNvSpPr>
                  <p:nvPr/>
                </p:nvSpPr>
                <p:spPr bwMode="auto">
                  <a:xfrm>
                    <a:off x="5182" y="2158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39" name="Rectangle 27"/>
                <p:cNvSpPr>
                  <a:spLocks noChangeArrowheads="1"/>
                </p:cNvSpPr>
                <p:nvPr/>
              </p:nvSpPr>
              <p:spPr bwMode="auto">
                <a:xfrm>
                  <a:off x="309563" y="1116463"/>
                  <a:ext cx="6297612" cy="1095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346930" y="3689106"/>
                  <a:ext cx="1385298" cy="404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488" tIns="44450" rIns="90488" bIns="4445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000" dirty="0" smtClean="0">
                      <a:solidFill>
                        <a:srgbClr val="800080"/>
                      </a:solidFill>
                      <a:latin typeface="Arial" pitchFamily="34" charset="0"/>
                      <a:cs typeface="Arial" pitchFamily="34" charset="0"/>
                    </a:rPr>
                    <a:t>Straight</a:t>
                  </a:r>
                  <a:r>
                    <a:rPr lang="en-US" sz="1200" dirty="0" smtClean="0">
                      <a:solidFill>
                        <a:srgbClr val="80008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endParaRPr lang="en-US" sz="1200" dirty="0">
                    <a:solidFill>
                      <a:srgbClr val="80008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1" name="AutoShape 3"/>
                <p:cNvSpPr>
                  <a:spLocks/>
                </p:cNvSpPr>
                <p:nvPr/>
              </p:nvSpPr>
              <p:spPr bwMode="auto">
                <a:xfrm rot="16200000" flipV="1">
                  <a:off x="1713944" y="2309071"/>
                  <a:ext cx="182503" cy="2630748"/>
                </a:xfrm>
                <a:prstGeom prst="leftBrace">
                  <a:avLst>
                    <a:gd name="adj1" fmla="val 163981"/>
                    <a:gd name="adj2" fmla="val 50000"/>
                  </a:avLst>
                </a:prstGeom>
                <a:noFill/>
                <a:ln w="12699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2" name="AutoShape 3"/>
                <p:cNvSpPr>
                  <a:spLocks/>
                </p:cNvSpPr>
                <p:nvPr/>
              </p:nvSpPr>
              <p:spPr bwMode="auto">
                <a:xfrm rot="16200000" flipV="1">
                  <a:off x="3811164" y="2853261"/>
                  <a:ext cx="193614" cy="1560285"/>
                </a:xfrm>
                <a:prstGeom prst="leftBrace">
                  <a:avLst>
                    <a:gd name="adj1" fmla="val 163981"/>
                    <a:gd name="adj2" fmla="val 50000"/>
                  </a:avLst>
                </a:prstGeom>
                <a:noFill/>
                <a:ln w="12699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066800" y="3669600"/>
                  <a:ext cx="1755773" cy="359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488" tIns="44450" rIns="90488" bIns="4445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000" dirty="0" smtClean="0">
                      <a:solidFill>
                        <a:srgbClr val="800080"/>
                      </a:solidFill>
                      <a:latin typeface="Arial" pitchFamily="34" charset="0"/>
                      <a:cs typeface="Arial" pitchFamily="34" charset="0"/>
                    </a:rPr>
                    <a:t>Inj.  Arc (</a:t>
                  </a:r>
                  <a:r>
                    <a:rPr lang="en-US" sz="1000" dirty="0" smtClean="0">
                      <a:solidFill>
                        <a:srgbClr val="800080"/>
                      </a:solidFill>
                      <a:latin typeface="Arial"/>
                      <a:cs typeface="Arial"/>
                    </a:rPr>
                    <a:t>255</a:t>
                  </a:r>
                  <a:r>
                    <a:rPr lang="en-US" sz="1000" baseline="30000" dirty="0" smtClean="0">
                      <a:solidFill>
                        <a:srgbClr val="800080"/>
                      </a:solidFill>
                      <a:latin typeface="Arial"/>
                      <a:cs typeface="Arial"/>
                    </a:rPr>
                    <a:t>0</a:t>
                  </a:r>
                  <a:r>
                    <a:rPr lang="en-US" sz="1000" dirty="0" smtClean="0">
                      <a:solidFill>
                        <a:srgbClr val="800080"/>
                      </a:solidFill>
                      <a:latin typeface="Arial"/>
                      <a:cs typeface="Arial"/>
                    </a:rPr>
                    <a:t>)</a:t>
                  </a:r>
                  <a:r>
                    <a:rPr lang="en-US" sz="1000" dirty="0" smtClean="0">
                      <a:solidFill>
                        <a:srgbClr val="80008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</a:p>
              </p:txBody>
            </p:sp>
            <p:sp>
              <p:nvSpPr>
                <p:cNvPr id="44" name="AutoShape 3"/>
                <p:cNvSpPr>
                  <a:spLocks/>
                </p:cNvSpPr>
                <p:nvPr/>
              </p:nvSpPr>
              <p:spPr bwMode="auto">
                <a:xfrm rot="16200000" flipV="1">
                  <a:off x="7802592" y="2853261"/>
                  <a:ext cx="193614" cy="1574801"/>
                </a:xfrm>
                <a:prstGeom prst="leftBrace">
                  <a:avLst>
                    <a:gd name="adj1" fmla="val 163981"/>
                    <a:gd name="adj2" fmla="val 50000"/>
                  </a:avLst>
                </a:prstGeom>
                <a:noFill/>
                <a:ln w="12699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6909456" y="3703621"/>
                  <a:ext cx="1947994" cy="5862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488" tIns="44450" rIns="90488" bIns="4445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000" dirty="0" smtClean="0">
                      <a:solidFill>
                        <a:srgbClr val="800080"/>
                      </a:solidFill>
                      <a:latin typeface="Arial" pitchFamily="34" charset="0"/>
                      <a:cs typeface="Arial" pitchFamily="34" charset="0"/>
                    </a:rPr>
                    <a:t>Straight (RF + extraction)</a:t>
                  </a:r>
                  <a:endParaRPr lang="en-US" sz="1000" dirty="0">
                    <a:solidFill>
                      <a:srgbClr val="80008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AutoShape 3"/>
                <p:cNvSpPr>
                  <a:spLocks/>
                </p:cNvSpPr>
                <p:nvPr/>
              </p:nvSpPr>
              <p:spPr bwMode="auto">
                <a:xfrm rot="16200000" flipV="1">
                  <a:off x="5812433" y="2437902"/>
                  <a:ext cx="182503" cy="2402114"/>
                </a:xfrm>
                <a:prstGeom prst="leftBrace">
                  <a:avLst>
                    <a:gd name="adj1" fmla="val 163981"/>
                    <a:gd name="adj2" fmla="val 50000"/>
                  </a:avLst>
                </a:prstGeom>
                <a:noFill/>
                <a:ln w="12699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233941" y="3691373"/>
                  <a:ext cx="1338047" cy="359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488" tIns="44450" rIns="90488" bIns="4445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000" dirty="0" smtClean="0">
                      <a:solidFill>
                        <a:srgbClr val="800080"/>
                      </a:solidFill>
                      <a:latin typeface="Arial" pitchFamily="34" charset="0"/>
                      <a:cs typeface="Arial" pitchFamily="34" charset="0"/>
                    </a:rPr>
                    <a:t>Arc (</a:t>
                  </a:r>
                  <a:r>
                    <a:rPr lang="en-US" sz="1000" dirty="0" smtClean="0">
                      <a:solidFill>
                        <a:srgbClr val="800080"/>
                      </a:solidFill>
                      <a:latin typeface="Arial"/>
                      <a:cs typeface="Arial"/>
                    </a:rPr>
                    <a:t>255</a:t>
                  </a:r>
                  <a:r>
                    <a:rPr lang="en-US" sz="1000" baseline="30000" dirty="0" smtClean="0">
                      <a:solidFill>
                        <a:srgbClr val="800080"/>
                      </a:solidFill>
                      <a:latin typeface="Arial"/>
                      <a:cs typeface="Arial"/>
                    </a:rPr>
                    <a:t>0</a:t>
                  </a:r>
                  <a:r>
                    <a:rPr lang="en-US" sz="1000" dirty="0" smtClean="0">
                      <a:solidFill>
                        <a:srgbClr val="800080"/>
                      </a:solidFill>
                      <a:latin typeface="Arial"/>
                      <a:cs typeface="Arial"/>
                    </a:rPr>
                    <a:t>)</a:t>
                  </a:r>
                </a:p>
              </p:txBody>
            </p:sp>
          </p:grpSp>
          <p:sp>
            <p:nvSpPr>
              <p:cNvPr id="35" name="Rectangle 34"/>
              <p:cNvSpPr/>
              <p:nvPr/>
            </p:nvSpPr>
            <p:spPr bwMode="auto">
              <a:xfrm>
                <a:off x="7749413" y="5747375"/>
                <a:ext cx="68445" cy="57035"/>
              </a:xfrm>
              <a:prstGeom prst="rect">
                <a:avLst/>
              </a:prstGeom>
              <a:solidFill>
                <a:srgbClr val="0BC377"/>
              </a:solidFill>
              <a:ln w="12699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488" tIns="44450" rIns="90488" bIns="4445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7966447" y="5747695"/>
                <a:ext cx="68445" cy="57035"/>
              </a:xfrm>
              <a:prstGeom prst="rect">
                <a:avLst/>
              </a:prstGeom>
              <a:solidFill>
                <a:srgbClr val="0BC377"/>
              </a:solidFill>
              <a:ln w="12699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488" tIns="44450" rIns="90488" bIns="4445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7" name="Rectangle 253"/>
              <p:cNvSpPr>
                <a:spLocks noChangeArrowheads="1"/>
              </p:cNvSpPr>
              <p:nvPr/>
            </p:nvSpPr>
            <p:spPr bwMode="auto">
              <a:xfrm>
                <a:off x="8164779" y="5744573"/>
                <a:ext cx="9525" cy="6667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aphicFrame>
          <p:nvGraphicFramePr>
            <p:cNvPr id="305" name="Object 30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3623637"/>
                </p:ext>
              </p:extLst>
            </p:nvPr>
          </p:nvGraphicFramePr>
          <p:xfrm>
            <a:off x="5729126" y="4448384"/>
            <a:ext cx="1033462" cy="23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94" name="Equation" r:id="rId4" imgW="965200" imgH="241300" progId="">
                    <p:embed/>
                  </p:oleObj>
                </mc:Choice>
                <mc:Fallback>
                  <p:oleObj name="Equation" r:id="rId4" imgW="965200" imgH="241300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29126" y="4448384"/>
                          <a:ext cx="1033462" cy="231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8367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Collider Ring Layout 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8336" y="817036"/>
            <a:ext cx="9038352" cy="108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kern="0" dirty="0" smtClean="0">
                <a:latin typeface="Arial" charset="0"/>
                <a:ea typeface="ＭＳ Ｐゴシック" pitchFamily="34" charset="-128"/>
                <a:cs typeface="Arial" charset="0"/>
              </a:rPr>
              <a:t>Circumference of 2153.9 m</a:t>
            </a:r>
          </a:p>
          <a:p>
            <a:pPr>
              <a:defRPr/>
            </a:pPr>
            <a:r>
              <a:rPr lang="en-US" altLang="en-US" kern="0" dirty="0" smtClean="0">
                <a:latin typeface="Arial" charset="0"/>
                <a:ea typeface="ＭＳ Ｐゴシック" pitchFamily="34" charset="-128"/>
                <a:cs typeface="Arial" charset="0"/>
              </a:rPr>
              <a:t>Figure-8 crossing angle 81.7</a:t>
            </a:r>
            <a:r>
              <a:rPr lang="en-US" altLang="en-US" kern="0" baseline="30000" dirty="0" smtClean="0">
                <a:latin typeface="Arial" charset="0"/>
                <a:ea typeface="ＭＳ Ｐゴシック" pitchFamily="34" charset="-128"/>
                <a:cs typeface="Arial" charset="0"/>
                <a:sym typeface="Symbol"/>
              </a:rPr>
              <a:t></a:t>
            </a:r>
            <a:endParaRPr lang="en-US" altLang="en-US" kern="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09790" y="1704027"/>
            <a:ext cx="4872035" cy="420666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SzPct val="85000"/>
              <a:buNone/>
              <a:defRPr/>
            </a:pPr>
            <a:r>
              <a:rPr lang="en-US" altLang="en-US" sz="1600" kern="0" dirty="0" smtClean="0">
                <a:latin typeface="Arial" charset="0"/>
                <a:ea typeface="ＭＳ Ｐゴシック" pitchFamily="34" charset="-128"/>
                <a:cs typeface="Arial" charset="0"/>
              </a:rPr>
              <a:t>Ion collider ring w/ major machine components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34347" y="2192687"/>
            <a:ext cx="8226425" cy="4078288"/>
            <a:chOff x="455613" y="1916229"/>
            <a:chExt cx="8226425" cy="4078288"/>
          </a:xfrm>
        </p:grpSpPr>
        <p:pic>
          <p:nvPicPr>
            <p:cNvPr id="9" name="Picture 75" descr="ion_ring_v15c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5613" y="2094029"/>
              <a:ext cx="8226425" cy="3421063"/>
            </a:xfrm>
            <a:prstGeom prst="rect">
              <a:avLst/>
            </a:prstGeom>
            <a:noFill/>
          </p:spPr>
        </p:pic>
        <p:sp>
          <p:nvSpPr>
            <p:cNvPr id="10" name="Line 4"/>
            <p:cNvSpPr>
              <a:spLocks noChangeShapeType="1"/>
            </p:cNvSpPr>
            <p:nvPr/>
          </p:nvSpPr>
          <p:spPr bwMode="auto">
            <a:xfrm rot="10800000" flipH="1" flipV="1">
              <a:off x="3744913" y="4541954"/>
              <a:ext cx="739775" cy="5429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AutoShape 42"/>
            <p:cNvSpPr>
              <a:spLocks/>
            </p:cNvSpPr>
            <p:nvPr/>
          </p:nvSpPr>
          <p:spPr bwMode="auto">
            <a:xfrm rot="7380000">
              <a:off x="5866606" y="4847548"/>
              <a:ext cx="142875" cy="560388"/>
            </a:xfrm>
            <a:prstGeom prst="rightBrace">
              <a:avLst>
                <a:gd name="adj1" fmla="val 32685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AutoShape 43"/>
            <p:cNvSpPr>
              <a:spLocks/>
            </p:cNvSpPr>
            <p:nvPr/>
          </p:nvSpPr>
          <p:spPr bwMode="auto">
            <a:xfrm rot="25500000">
              <a:off x="2765425" y="4951529"/>
              <a:ext cx="142875" cy="695325"/>
            </a:xfrm>
            <a:prstGeom prst="rightBrace">
              <a:avLst>
                <a:gd name="adj1" fmla="val 4055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AutoShape 44"/>
            <p:cNvSpPr>
              <a:spLocks/>
            </p:cNvSpPr>
            <p:nvPr/>
          </p:nvSpPr>
          <p:spPr bwMode="auto">
            <a:xfrm rot="-50693467">
              <a:off x="5912644" y="2232935"/>
              <a:ext cx="117475" cy="455613"/>
            </a:xfrm>
            <a:prstGeom prst="rightBrace">
              <a:avLst>
                <a:gd name="adj1" fmla="val 3232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AutoShape 45"/>
            <p:cNvSpPr>
              <a:spLocks/>
            </p:cNvSpPr>
            <p:nvPr/>
          </p:nvSpPr>
          <p:spPr bwMode="auto">
            <a:xfrm rot="18300000">
              <a:off x="3148806" y="2210711"/>
              <a:ext cx="117475" cy="566738"/>
            </a:xfrm>
            <a:prstGeom prst="rightBrace">
              <a:avLst>
                <a:gd name="adj1" fmla="val 40203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AutoShape 46"/>
            <p:cNvSpPr>
              <a:spLocks/>
            </p:cNvSpPr>
            <p:nvPr/>
          </p:nvSpPr>
          <p:spPr bwMode="auto">
            <a:xfrm rot="-7771906">
              <a:off x="3717131" y="4109361"/>
              <a:ext cx="117475" cy="417512"/>
            </a:xfrm>
            <a:prstGeom prst="rightBrace">
              <a:avLst>
                <a:gd name="adj1" fmla="val 29617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AutoShape 47"/>
            <p:cNvSpPr>
              <a:spLocks/>
            </p:cNvSpPr>
            <p:nvPr/>
          </p:nvSpPr>
          <p:spPr bwMode="auto">
            <a:xfrm rot="2985116">
              <a:off x="4177506" y="4128411"/>
              <a:ext cx="117475" cy="315912"/>
            </a:xfrm>
            <a:prstGeom prst="rightBrace">
              <a:avLst>
                <a:gd name="adj1" fmla="val 2241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AutoShape 48"/>
            <p:cNvSpPr>
              <a:spLocks/>
            </p:cNvSpPr>
            <p:nvPr/>
          </p:nvSpPr>
          <p:spPr bwMode="auto">
            <a:xfrm rot="18660000">
              <a:off x="3973512" y="2789355"/>
              <a:ext cx="117475" cy="70485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AutoShape 49"/>
            <p:cNvSpPr>
              <a:spLocks/>
            </p:cNvSpPr>
            <p:nvPr/>
          </p:nvSpPr>
          <p:spPr bwMode="auto">
            <a:xfrm rot="2952143">
              <a:off x="5548312" y="2641717"/>
              <a:ext cx="117475" cy="901700"/>
            </a:xfrm>
            <a:prstGeom prst="rightBrace">
              <a:avLst>
                <a:gd name="adj1" fmla="val 63964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AutoShape 50"/>
            <p:cNvSpPr>
              <a:spLocks/>
            </p:cNvSpPr>
            <p:nvPr/>
          </p:nvSpPr>
          <p:spPr bwMode="auto">
            <a:xfrm rot="3180000">
              <a:off x="3390106" y="4557036"/>
              <a:ext cx="117475" cy="709612"/>
            </a:xfrm>
            <a:prstGeom prst="rightBrace">
              <a:avLst>
                <a:gd name="adj1" fmla="val 50338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AutoShape 51"/>
            <p:cNvSpPr>
              <a:spLocks/>
            </p:cNvSpPr>
            <p:nvPr/>
          </p:nvSpPr>
          <p:spPr bwMode="auto">
            <a:xfrm rot="13749636">
              <a:off x="4773613" y="3095742"/>
              <a:ext cx="117475" cy="663575"/>
            </a:xfrm>
            <a:prstGeom prst="rightBrace">
              <a:avLst>
                <a:gd name="adj1" fmla="val 47072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52"/>
            <p:cNvSpPr>
              <a:spLocks noChangeShapeType="1"/>
            </p:cNvSpPr>
            <p:nvPr/>
          </p:nvSpPr>
          <p:spPr bwMode="auto">
            <a:xfrm rot="32400000">
              <a:off x="7013575" y="3737092"/>
              <a:ext cx="0" cy="1825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53"/>
            <p:cNvSpPr>
              <a:spLocks noChangeShapeType="1"/>
            </p:cNvSpPr>
            <p:nvPr/>
          </p:nvSpPr>
          <p:spPr bwMode="auto">
            <a:xfrm rot="32400000">
              <a:off x="6919913" y="3829167"/>
              <a:ext cx="1825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54"/>
            <p:cNvSpPr>
              <a:spLocks noChangeShapeType="1"/>
            </p:cNvSpPr>
            <p:nvPr/>
          </p:nvSpPr>
          <p:spPr bwMode="auto">
            <a:xfrm rot="10800000" flipV="1">
              <a:off x="5824538" y="3829167"/>
              <a:ext cx="1187450" cy="9858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55"/>
            <p:cNvSpPr>
              <a:spLocks noChangeShapeType="1"/>
            </p:cNvSpPr>
            <p:nvPr/>
          </p:nvSpPr>
          <p:spPr bwMode="auto">
            <a:xfrm rot="32400000">
              <a:off x="5983288" y="2808404"/>
              <a:ext cx="1031875" cy="1020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56"/>
            <p:cNvSpPr>
              <a:spLocks noChangeShapeType="1"/>
            </p:cNvSpPr>
            <p:nvPr/>
          </p:nvSpPr>
          <p:spPr bwMode="auto">
            <a:xfrm rot="7500000" flipH="1" flipV="1">
              <a:off x="7121525" y="3162417"/>
              <a:ext cx="1165225" cy="863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stealth" w="med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 rot="20520000">
              <a:off x="7172325" y="3583104"/>
              <a:ext cx="11541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>
                <a:buSzPct val="85000"/>
                <a:buFont typeface="Arial" charset="0"/>
                <a:buNone/>
              </a:pPr>
              <a:r>
                <a:rPr lang="en-US" sz="1400"/>
                <a:t>R = 155.5 m</a:t>
              </a:r>
            </a:p>
          </p:txBody>
        </p:sp>
        <p:sp>
          <p:nvSpPr>
            <p:cNvPr id="27" name="TextBox 1"/>
            <p:cNvSpPr txBox="1">
              <a:spLocks noChangeArrowheads="1"/>
            </p:cNvSpPr>
            <p:nvPr/>
          </p:nvSpPr>
          <p:spPr bwMode="auto">
            <a:xfrm>
              <a:off x="6764338" y="2786179"/>
              <a:ext cx="1066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>
                <a:buSzPct val="70000"/>
                <a:buFont typeface="Arial" charset="0"/>
                <a:buNone/>
              </a:pPr>
              <a:r>
                <a:rPr lang="en-US" sz="1400"/>
                <a:t>Arc, 261.7</a:t>
              </a:r>
              <a:r>
                <a:rPr lang="en-US" sz="1400">
                  <a:sym typeface="Symbol" charset="2"/>
                </a:rPr>
                <a:t></a:t>
              </a:r>
            </a:p>
          </p:txBody>
        </p: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4533900" y="5021379"/>
              <a:ext cx="303213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600"/>
                <a:t>IP</a:t>
              </a:r>
            </a:p>
          </p:txBody>
        </p:sp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 rot="1980000">
              <a:off x="5078413" y="5142029"/>
              <a:ext cx="1381125" cy="47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/>
                <a:t>disp. supp./</a:t>
              </a:r>
            </a:p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/>
                <a:t>geom. match #3</a:t>
              </a:r>
            </a:p>
          </p:txBody>
        </p:sp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 rot="20100000">
              <a:off x="1890713" y="5515092"/>
              <a:ext cx="1381125" cy="47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r" defTabSz="547688">
                <a:buSzPct val="85000"/>
                <a:buFont typeface="Arial" charset="0"/>
                <a:buNone/>
              </a:pPr>
              <a:r>
                <a:rPr lang="en-US" sz="1400"/>
                <a:t>disp. supp./</a:t>
              </a:r>
            </a:p>
            <a:p>
              <a:pPr algn="r" defTabSz="547688">
                <a:buSzPct val="85000"/>
                <a:buFont typeface="Arial" charset="0"/>
                <a:buNone/>
              </a:pPr>
              <a:r>
                <a:rPr lang="en-US" sz="1400"/>
                <a:t>geom. match #1</a:t>
              </a:r>
            </a:p>
          </p:txBody>
        </p:sp>
        <p:sp>
          <p:nvSpPr>
            <p:cNvPr id="31" name="Text Box 6"/>
            <p:cNvSpPr txBox="1">
              <a:spLocks noChangeArrowheads="1"/>
            </p:cNvSpPr>
            <p:nvPr/>
          </p:nvSpPr>
          <p:spPr bwMode="auto">
            <a:xfrm rot="19500000">
              <a:off x="5092700" y="1940042"/>
              <a:ext cx="1381125" cy="47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 dirty="0"/>
                <a:t>disp. supp./</a:t>
              </a:r>
            </a:p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 dirty="0"/>
                <a:t>geom. match #2</a:t>
              </a:r>
            </a:p>
          </p:txBody>
        </p:sp>
        <p:sp>
          <p:nvSpPr>
            <p:cNvPr id="32" name="Text Box 6"/>
            <p:cNvSpPr txBox="1">
              <a:spLocks noChangeArrowheads="1"/>
            </p:cNvSpPr>
            <p:nvPr/>
          </p:nvSpPr>
          <p:spPr bwMode="auto">
            <a:xfrm rot="2100000">
              <a:off x="2579688" y="1916229"/>
              <a:ext cx="1381125" cy="47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r" defTabSz="547688">
                <a:buSzPct val="85000"/>
                <a:buFont typeface="Arial" charset="0"/>
                <a:buNone/>
              </a:pPr>
              <a:r>
                <a:rPr lang="en-US" sz="1400" dirty="0"/>
                <a:t>disp. supp./</a:t>
              </a:r>
            </a:p>
            <a:p>
              <a:pPr algn="r" defTabSz="547688">
                <a:buSzPct val="85000"/>
                <a:buFont typeface="Arial" charset="0"/>
                <a:buNone/>
              </a:pPr>
              <a:r>
                <a:rPr lang="en-US" sz="1400" dirty="0"/>
                <a:t>geom. match #3</a:t>
              </a:r>
            </a:p>
          </p:txBody>
        </p:sp>
        <p:sp>
          <p:nvSpPr>
            <p:cNvPr id="33" name="Text Box 6"/>
            <p:cNvSpPr txBox="1">
              <a:spLocks noChangeArrowheads="1"/>
            </p:cNvSpPr>
            <p:nvPr/>
          </p:nvSpPr>
          <p:spPr bwMode="auto">
            <a:xfrm rot="19200000">
              <a:off x="3089275" y="4124442"/>
              <a:ext cx="889000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r" defTabSz="547688">
                <a:buSzPct val="85000"/>
                <a:buFont typeface="Arial" charset="0"/>
                <a:buNone/>
              </a:pPr>
              <a:r>
                <a:rPr lang="en-US" sz="1400"/>
                <a:t>det. elem.</a:t>
              </a:r>
            </a:p>
          </p:txBody>
        </p:sp>
        <p:sp>
          <p:nvSpPr>
            <p:cNvPr id="34" name="Text Box 6"/>
            <p:cNvSpPr txBox="1">
              <a:spLocks noChangeArrowheads="1"/>
            </p:cNvSpPr>
            <p:nvPr/>
          </p:nvSpPr>
          <p:spPr bwMode="auto">
            <a:xfrm rot="19200000">
              <a:off x="3883025" y="4300654"/>
              <a:ext cx="968375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/>
                <a:t>disp. supp.</a:t>
              </a:r>
            </a:p>
          </p:txBody>
        </p:sp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 rot="2460000">
              <a:off x="3908425" y="2660767"/>
              <a:ext cx="666750" cy="47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/>
                <a:t>norm.+</a:t>
              </a:r>
            </a:p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/>
                <a:t>SRF</a:t>
              </a:r>
            </a:p>
          </p:txBody>
        </p:sp>
        <p:sp>
          <p:nvSpPr>
            <p:cNvPr id="36" name="Text Box 6"/>
            <p:cNvSpPr txBox="1">
              <a:spLocks noChangeArrowheads="1"/>
            </p:cNvSpPr>
            <p:nvPr/>
          </p:nvSpPr>
          <p:spPr bwMode="auto">
            <a:xfrm rot="19140000">
              <a:off x="5519738" y="3052879"/>
              <a:ext cx="715962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/>
                <a:t>tune </a:t>
              </a:r>
            </a:p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/>
                <a:t>tromb.+</a:t>
              </a:r>
            </a:p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/>
                <a:t>match</a:t>
              </a:r>
            </a:p>
          </p:txBody>
        </p:sp>
        <p:sp>
          <p:nvSpPr>
            <p:cNvPr id="37" name="Text Box 6"/>
            <p:cNvSpPr txBox="1">
              <a:spLocks noChangeArrowheads="1"/>
            </p:cNvSpPr>
            <p:nvPr/>
          </p:nvSpPr>
          <p:spPr bwMode="auto">
            <a:xfrm rot="19380000">
              <a:off x="3141663" y="4919779"/>
              <a:ext cx="987425" cy="47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/>
                <a:t>beam exp./</a:t>
              </a:r>
            </a:p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/>
                <a:t>match</a:t>
              </a:r>
            </a:p>
          </p:txBody>
        </p:sp>
        <p:sp>
          <p:nvSpPr>
            <p:cNvPr id="38" name="Text Box 6"/>
            <p:cNvSpPr txBox="1">
              <a:spLocks noChangeArrowheads="1"/>
            </p:cNvSpPr>
            <p:nvPr/>
          </p:nvSpPr>
          <p:spPr bwMode="auto">
            <a:xfrm rot="19146209">
              <a:off x="4227513" y="3122729"/>
              <a:ext cx="909637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/>
                <a:t>elec. cool.</a:t>
              </a:r>
            </a:p>
          </p:txBody>
        </p:sp>
        <p:sp>
          <p:nvSpPr>
            <p:cNvPr id="39" name="Line 12"/>
            <p:cNvSpPr>
              <a:spLocks noChangeShapeType="1"/>
            </p:cNvSpPr>
            <p:nvPr/>
          </p:nvSpPr>
          <p:spPr bwMode="auto">
            <a:xfrm rot="10800000" flipV="1">
              <a:off x="1879600" y="5137267"/>
              <a:ext cx="6096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stealth" w="med" len="lg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Text Box 13"/>
            <p:cNvSpPr txBox="1">
              <a:spLocks noChangeArrowheads="1"/>
            </p:cNvSpPr>
            <p:nvPr/>
          </p:nvSpPr>
          <p:spPr bwMode="auto">
            <a:xfrm>
              <a:off x="1885950" y="4756267"/>
              <a:ext cx="5556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>
                <a:buSzPct val="85000"/>
                <a:buFont typeface="Arial" charset="0"/>
                <a:buNone/>
              </a:pPr>
              <a:r>
                <a:rPr lang="en-US" sz="1600">
                  <a:solidFill>
                    <a:srgbClr val="0000FF"/>
                  </a:solidFill>
                </a:rPr>
                <a:t>ions</a:t>
              </a:r>
            </a:p>
          </p:txBody>
        </p:sp>
        <p:sp>
          <p:nvSpPr>
            <p:cNvPr id="41" name="Arc 72"/>
            <p:cNvSpPr>
              <a:spLocks/>
            </p:cNvSpPr>
            <p:nvPr/>
          </p:nvSpPr>
          <p:spPr bwMode="auto">
            <a:xfrm rot="18853960" flipH="1">
              <a:off x="4214813" y="3711691"/>
              <a:ext cx="217488" cy="207963"/>
            </a:xfrm>
            <a:custGeom>
              <a:avLst/>
              <a:gdLst>
                <a:gd name="G0" fmla="+- 503 0 0"/>
                <a:gd name="G1" fmla="+- 21600 0 0"/>
                <a:gd name="G2" fmla="+- 21600 0 0"/>
                <a:gd name="T0" fmla="*/ 0 w 22103"/>
                <a:gd name="T1" fmla="*/ 6 h 22266"/>
                <a:gd name="T2" fmla="*/ 22093 w 22103"/>
                <a:gd name="T3" fmla="*/ 22266 h 22266"/>
                <a:gd name="T4" fmla="*/ 503 w 22103"/>
                <a:gd name="T5" fmla="*/ 21600 h 2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103" h="22266" fill="none" extrusionOk="0">
                  <a:moveTo>
                    <a:pt x="-1" y="5"/>
                  </a:moveTo>
                  <a:cubicBezTo>
                    <a:pt x="167" y="1"/>
                    <a:pt x="335" y="-1"/>
                    <a:pt x="503" y="-1"/>
                  </a:cubicBezTo>
                  <a:cubicBezTo>
                    <a:pt x="12432" y="0"/>
                    <a:pt x="22103" y="9670"/>
                    <a:pt x="22103" y="21600"/>
                  </a:cubicBezTo>
                  <a:cubicBezTo>
                    <a:pt x="22103" y="21822"/>
                    <a:pt x="22099" y="22044"/>
                    <a:pt x="22092" y="22265"/>
                  </a:cubicBezTo>
                </a:path>
                <a:path w="22103" h="22266" stroke="0" extrusionOk="0">
                  <a:moveTo>
                    <a:pt x="-1" y="5"/>
                  </a:moveTo>
                  <a:cubicBezTo>
                    <a:pt x="167" y="1"/>
                    <a:pt x="335" y="-1"/>
                    <a:pt x="503" y="-1"/>
                  </a:cubicBezTo>
                  <a:cubicBezTo>
                    <a:pt x="12432" y="0"/>
                    <a:pt x="22103" y="9670"/>
                    <a:pt x="22103" y="21600"/>
                  </a:cubicBezTo>
                  <a:cubicBezTo>
                    <a:pt x="22103" y="21822"/>
                    <a:pt x="22099" y="22044"/>
                    <a:pt x="22092" y="22265"/>
                  </a:cubicBezTo>
                  <a:lnTo>
                    <a:pt x="503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TextBox 1"/>
            <p:cNvSpPr txBox="1">
              <a:spLocks noChangeArrowheads="1"/>
            </p:cNvSpPr>
            <p:nvPr/>
          </p:nvSpPr>
          <p:spPr bwMode="auto">
            <a:xfrm>
              <a:off x="3452813" y="3672004"/>
              <a:ext cx="1066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>
                <a:buSzPct val="70000"/>
                <a:buFont typeface="Arial" charset="0"/>
                <a:buNone/>
              </a:pPr>
              <a:r>
                <a:rPr lang="en-US" sz="1400"/>
                <a:t>81.7</a:t>
              </a:r>
              <a:r>
                <a:rPr lang="en-US" sz="1400">
                  <a:sym typeface="Symbol" charset="2"/>
                </a:rPr>
                <a:t></a:t>
              </a:r>
            </a:p>
          </p:txBody>
        </p:sp>
        <p:sp>
          <p:nvSpPr>
            <p:cNvPr id="43" name="Line 4"/>
            <p:cNvSpPr>
              <a:spLocks noChangeShapeType="1"/>
            </p:cNvSpPr>
            <p:nvPr/>
          </p:nvSpPr>
          <p:spPr bwMode="auto">
            <a:xfrm rot="10800000" flipH="1">
              <a:off x="5449888" y="4227629"/>
              <a:ext cx="207962" cy="323850"/>
            </a:xfrm>
            <a:prstGeom prst="line">
              <a:avLst/>
            </a:prstGeom>
            <a:noFill/>
            <a:ln w="19050">
              <a:solidFill>
                <a:srgbClr val="5F5F5F"/>
              </a:solidFill>
              <a:round/>
              <a:headEnd type="stealth" w="med" len="lg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Text Box 6"/>
            <p:cNvSpPr txBox="1">
              <a:spLocks noChangeArrowheads="1"/>
            </p:cNvSpPr>
            <p:nvPr/>
          </p:nvSpPr>
          <p:spPr bwMode="auto">
            <a:xfrm>
              <a:off x="5183188" y="3922829"/>
              <a:ext cx="1206500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600">
                  <a:solidFill>
                    <a:srgbClr val="5F5F5F"/>
                  </a:solidFill>
                </a:rPr>
                <a:t>future 2</a:t>
              </a:r>
              <a:r>
                <a:rPr lang="en-US" sz="1600" baseline="30000">
                  <a:solidFill>
                    <a:srgbClr val="5F5F5F"/>
                  </a:solidFill>
                </a:rPr>
                <a:t>nd</a:t>
              </a:r>
              <a:r>
                <a:rPr lang="en-US" sz="1600">
                  <a:solidFill>
                    <a:srgbClr val="5F5F5F"/>
                  </a:solidFill>
                </a:rPr>
                <a:t> IP</a:t>
              </a:r>
            </a:p>
          </p:txBody>
        </p:sp>
      </p:grpSp>
      <p:sp>
        <p:nvSpPr>
          <p:cNvPr id="46" name="Text Placeholder 2"/>
          <p:cNvSpPr txBox="1">
            <a:spLocks/>
          </p:cNvSpPr>
          <p:nvPr/>
        </p:nvSpPr>
        <p:spPr bwMode="auto">
          <a:xfrm>
            <a:off x="5533577" y="6081459"/>
            <a:ext cx="3604432" cy="3476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500" b="1" kern="0" dirty="0" smtClean="0">
                <a:latin typeface="Arial" panose="020B0604020202020204" pitchFamily="34" charset="0"/>
                <a:cs typeface="Arial" pitchFamily="34" charset="0"/>
              </a:rPr>
              <a:t>Ion ring design: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TUPWI031</a:t>
            </a:r>
            <a:endParaRPr lang="en-US" sz="1500" b="1" kern="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20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3999" cy="397933"/>
          </a:xfrm>
        </p:spPr>
        <p:txBody>
          <a:bodyPr/>
          <a:lstStyle/>
          <a:p>
            <a:r>
              <a:rPr lang="en-US" dirty="0" smtClean="0"/>
              <a:t>Ion Collider Ring</a:t>
            </a:r>
            <a:endParaRPr lang="en-US" dirty="0"/>
          </a:p>
        </p:txBody>
      </p:sp>
      <p:pic>
        <p:nvPicPr>
          <p:cNvPr id="18" name="Content Placeholder 4" descr="Screen Shot 2014-11-07 at 08.35.49.png"/>
          <p:cNvPicPr>
            <a:picLocks noChangeAspect="1"/>
          </p:cNvPicPr>
          <p:nvPr/>
        </p:nvPicPr>
        <p:blipFill rotWithShape="1">
          <a:blip r:embed="rId2"/>
          <a:srcRect l="3936" r="3304"/>
          <a:stretch/>
        </p:blipFill>
        <p:spPr bwMode="auto">
          <a:xfrm>
            <a:off x="5162055" y="927465"/>
            <a:ext cx="2232837" cy="19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Content Placeholder 4" descr="Screen Shot 2014-11-07 at 08.36.24.png"/>
          <p:cNvPicPr>
            <a:picLocks noChangeAspect="1"/>
          </p:cNvPicPr>
          <p:nvPr/>
        </p:nvPicPr>
        <p:blipFill>
          <a:blip r:embed="rId3"/>
          <a:srcRect t="-15182" b="-15182"/>
          <a:stretch>
            <a:fillRect/>
          </a:stretch>
        </p:blipFill>
        <p:spPr>
          <a:xfrm rot="21173366">
            <a:off x="7010001" y="1180607"/>
            <a:ext cx="2047141" cy="139324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03106" y="2854566"/>
            <a:ext cx="4604692" cy="3588770"/>
            <a:chOff x="4603106" y="2833300"/>
            <a:chExt cx="4604692" cy="3588770"/>
          </a:xfrm>
        </p:grpSpPr>
        <p:sp>
          <p:nvSpPr>
            <p:cNvPr id="21" name="TextBox 20"/>
            <p:cNvSpPr txBox="1"/>
            <p:nvPr/>
          </p:nvSpPr>
          <p:spPr>
            <a:xfrm rot="16200000">
              <a:off x="4175167" y="4660561"/>
              <a:ext cx="119443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ym typeface="Symbol"/>
                </a:rPr>
                <a:t></a:t>
              </a:r>
              <a:r>
                <a:rPr lang="en-US" sz="1400" i="1" baseline="-25000" dirty="0" smtClean="0"/>
                <a:t>x</a:t>
              </a:r>
              <a:r>
                <a:rPr lang="en-US" sz="1400" i="1" dirty="0" smtClean="0"/>
                <a:t>(m), </a:t>
              </a:r>
              <a:r>
                <a:rPr lang="en-US" sz="1400" i="1" dirty="0" smtClean="0">
                  <a:sym typeface="Symbol"/>
                </a:rPr>
                <a:t></a:t>
              </a:r>
              <a:r>
                <a:rPr lang="en-US" sz="1400" i="1" baseline="-25000" dirty="0" smtClean="0">
                  <a:sym typeface="Symbol"/>
                </a:rPr>
                <a:t>y</a:t>
              </a:r>
              <a:r>
                <a:rPr lang="en-US" sz="1400" i="1" dirty="0" smtClean="0">
                  <a:sym typeface="Symbol"/>
                </a:rPr>
                <a:t>(m)</a:t>
              </a:r>
              <a:endParaRPr lang="en-US" sz="1400" i="1" dirty="0"/>
            </a:p>
          </p:txBody>
        </p:sp>
        <p:sp>
          <p:nvSpPr>
            <p:cNvPr id="22" name="Content Placeholder 1"/>
            <p:cNvSpPr txBox="1">
              <a:spLocks/>
            </p:cNvSpPr>
            <p:nvPr/>
          </p:nvSpPr>
          <p:spPr bwMode="auto">
            <a:xfrm>
              <a:off x="5546781" y="2986264"/>
              <a:ext cx="2757847" cy="268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SzTx/>
                <a:buFontTx/>
                <a:buNone/>
                <a:defRPr/>
              </a:pPr>
              <a:r>
                <a:rPr lang="en-US" altLang="en-US" sz="1400" kern="0" dirty="0" smtClean="0">
                  <a:latin typeface="Arial" charset="0"/>
                  <a:ea typeface="ＭＳ Ｐゴシック" pitchFamily="34" charset="-128"/>
                  <a:cs typeface="Arial" charset="0"/>
                </a:rPr>
                <a:t>Ion Collider Ring Optics</a:t>
              </a: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9981" y="3327996"/>
              <a:ext cx="4138540" cy="3094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Content Placeholder 1"/>
            <p:cNvSpPr txBox="1">
              <a:spLocks/>
            </p:cNvSpPr>
            <p:nvPr/>
          </p:nvSpPr>
          <p:spPr bwMode="auto">
            <a:xfrm>
              <a:off x="5253878" y="2833300"/>
              <a:ext cx="407892" cy="268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SzTx/>
                <a:buFontTx/>
                <a:buNone/>
                <a:defRPr/>
              </a:pPr>
              <a:r>
                <a:rPr lang="en-US" altLang="en-US" sz="1400" kern="0" dirty="0" smtClean="0">
                  <a:latin typeface="Arial" charset="0"/>
                  <a:ea typeface="ＭＳ Ｐゴシック" pitchFamily="34" charset="-128"/>
                  <a:cs typeface="Arial" charset="0"/>
                </a:rPr>
                <a:t>IP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5415914" y="3085809"/>
              <a:ext cx="1" cy="301757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 rot="16200000">
              <a:off x="8640376" y="4353677"/>
              <a:ext cx="79629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/>
                <a:t>D</a:t>
              </a:r>
              <a:r>
                <a:rPr lang="en-US" sz="1400" i="1" baseline="-25000" dirty="0" err="1" smtClean="0"/>
                <a:t>x</a:t>
              </a:r>
              <a:r>
                <a:rPr lang="en-US" sz="1400" i="1" dirty="0" smtClean="0"/>
                <a:t>(m)</a:t>
              </a:r>
              <a:endParaRPr lang="en-US" sz="1400" i="1" dirty="0"/>
            </a:p>
          </p:txBody>
        </p:sp>
      </p:grp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18336" y="817035"/>
            <a:ext cx="5528446" cy="5456173"/>
          </a:xfrm>
        </p:spPr>
        <p:txBody>
          <a:bodyPr/>
          <a:lstStyle/>
          <a:p>
            <a:r>
              <a:rPr lang="en-US" dirty="0" smtClean="0"/>
              <a:t>~</a:t>
            </a:r>
            <a:r>
              <a:rPr lang="en-US" dirty="0" smtClean="0">
                <a:solidFill>
                  <a:srgbClr val="0000FF"/>
                </a:solidFill>
              </a:rPr>
              <a:t>2.2</a:t>
            </a:r>
            <a:r>
              <a:rPr lang="en-US" dirty="0" smtClean="0"/>
              <a:t> km circumference to match the geometry of PEP-II-component-based electron ring</a:t>
            </a:r>
          </a:p>
          <a:p>
            <a:r>
              <a:rPr lang="en-US" dirty="0" smtClean="0"/>
              <a:t>Use </a:t>
            </a:r>
            <a:r>
              <a:rPr lang="en-US" dirty="0" smtClean="0">
                <a:solidFill>
                  <a:srgbClr val="0066FF"/>
                </a:solidFill>
              </a:rPr>
              <a:t>Super-ferric magnets</a:t>
            </a:r>
            <a:r>
              <a:rPr lang="en-US" dirty="0" smtClean="0"/>
              <a:t> </a:t>
            </a:r>
          </a:p>
          <a:p>
            <a:pPr lvl="1"/>
            <a:r>
              <a:rPr lang="en-US" sz="1400" dirty="0" smtClean="0"/>
              <a:t>~</a:t>
            </a:r>
            <a:r>
              <a:rPr lang="en-US" sz="1400" b="1" dirty="0" smtClean="0"/>
              <a:t>3 T</a:t>
            </a:r>
            <a:r>
              <a:rPr lang="en-US" sz="1400" dirty="0" smtClean="0"/>
              <a:t> maximum field for maximum proton momentum of </a:t>
            </a:r>
            <a:r>
              <a:rPr lang="en-US" sz="1400" b="1" dirty="0" smtClean="0"/>
              <a:t>100 GeV/c</a:t>
            </a:r>
            <a:r>
              <a:rPr lang="en-US" sz="1400" dirty="0" smtClean="0"/>
              <a:t>, </a:t>
            </a:r>
            <a:r>
              <a:rPr lang="en-US" sz="1400" b="1" dirty="0" smtClean="0"/>
              <a:t>4.5 k</a:t>
            </a:r>
            <a:r>
              <a:rPr lang="en-US" sz="1400" dirty="0" smtClean="0"/>
              <a:t> operating temperature</a:t>
            </a:r>
          </a:p>
          <a:p>
            <a:pPr lvl="1"/>
            <a:r>
              <a:rPr lang="en-US" sz="1400" dirty="0" smtClean="0"/>
              <a:t>Cost effective construction and operation (factor of ~2 cheaper to operate, GSI) </a:t>
            </a:r>
          </a:p>
          <a:p>
            <a:r>
              <a:rPr lang="en-US" dirty="0" smtClean="0"/>
              <a:t>Ion collider ring design  </a:t>
            </a:r>
          </a:p>
          <a:p>
            <a:pPr lvl="1"/>
            <a:r>
              <a:rPr lang="en-US" sz="1400" dirty="0" smtClean="0"/>
              <a:t>Has an arc FODO cell </a:t>
            </a:r>
          </a:p>
          <a:p>
            <a:pPr lvl="2"/>
            <a:r>
              <a:rPr lang="en-US" sz="1400" dirty="0" smtClean="0"/>
              <a:t>length of 22.8 </a:t>
            </a:r>
            <a:r>
              <a:rPr lang="en-US" sz="1400" dirty="0"/>
              <a:t>m (1.5 x PEP-II FODO </a:t>
            </a:r>
            <a:r>
              <a:rPr lang="en-US" sz="1400" dirty="0" smtClean="0"/>
              <a:t>cell)</a:t>
            </a:r>
          </a:p>
          <a:p>
            <a:pPr lvl="2"/>
            <a:r>
              <a:rPr lang="en-US" sz="1400" dirty="0" smtClean="0"/>
              <a:t>optimized for an 8m long SF dipole magnet</a:t>
            </a:r>
          </a:p>
          <a:p>
            <a:pPr lvl="1"/>
            <a:r>
              <a:rPr 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Provides high polarization adjustable to any </a:t>
            </a:r>
          </a:p>
          <a:p>
            <a:pPr marL="457200" lvl="1" indent="0">
              <a:buNone/>
            </a:pPr>
            <a:r>
              <a:rPr lang="en-US" sz="1400" kern="0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     orientation </a:t>
            </a:r>
            <a:r>
              <a:rPr lang="en-US" sz="1400" kern="0" dirty="0">
                <a:latin typeface="Arial" charset="0"/>
                <a:ea typeface="ＭＳ Ｐゴシック" pitchFamily="34" charset="-128"/>
                <a:cs typeface="Arial" charset="0"/>
              </a:rPr>
              <a:t>at IP(s)</a:t>
            </a:r>
          </a:p>
          <a:p>
            <a:pPr lvl="1" algn="just"/>
            <a:r>
              <a:rPr lang="en-US" sz="1400" kern="0" dirty="0">
                <a:latin typeface="Arial" charset="0"/>
                <a:ea typeface="ＭＳ Ｐゴシック" pitchFamily="34" charset="-128"/>
                <a:cs typeface="Arial" charset="0"/>
              </a:rPr>
              <a:t>Incorporates forward </a:t>
            </a:r>
            <a:r>
              <a:rPr lang="en-US" sz="1400" kern="0" dirty="0" smtClean="0">
                <a:latin typeface="Arial" charset="0"/>
                <a:ea typeface="ＭＳ Ｐゴシック" pitchFamily="34" charset="-128"/>
                <a:cs typeface="Arial" charset="0"/>
              </a:rPr>
              <a:t>ion </a:t>
            </a:r>
            <a:r>
              <a:rPr lang="en-US" sz="1400" kern="0" dirty="0">
                <a:latin typeface="Arial" charset="0"/>
                <a:ea typeface="ＭＳ Ｐゴシック" pitchFamily="34" charset="-128"/>
                <a:cs typeface="Arial" charset="0"/>
              </a:rPr>
              <a:t>detection</a:t>
            </a:r>
          </a:p>
          <a:p>
            <a:pPr lvl="1" algn="just"/>
            <a:r>
              <a:rPr lang="en-US" sz="1400" kern="0" dirty="0">
                <a:latin typeface="Arial" charset="0"/>
                <a:ea typeface="ＭＳ Ｐゴシック" pitchFamily="34" charset="-128"/>
                <a:cs typeface="Arial" charset="0"/>
              </a:rPr>
              <a:t>Accommodates up to two detectors</a:t>
            </a:r>
          </a:p>
          <a:p>
            <a:pPr lvl="1" algn="just"/>
            <a:r>
              <a:rPr lang="en-US" altLang="en-US" sz="1400" dirty="0">
                <a:latin typeface="Arial" charset="0"/>
                <a:cs typeface="Arial" charset="0"/>
              </a:rPr>
              <a:t>Incorporates correction of beam </a:t>
            </a:r>
            <a:r>
              <a:rPr lang="en-US" altLang="en-US" sz="1400" dirty="0" smtClean="0">
                <a:latin typeface="Arial" charset="0"/>
                <a:cs typeface="Arial" charset="0"/>
              </a:rPr>
              <a:t>nonlinearity</a:t>
            </a:r>
          </a:p>
          <a:p>
            <a:r>
              <a:rPr lang="en-US" dirty="0" smtClean="0"/>
              <a:t>Ion collider ring design meets the MIEC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design requirements on both forward 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detection and high polarization.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84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Collider Ring Parameters</a:t>
            </a:r>
            <a:endParaRPr lang="en-US" dirty="0"/>
          </a:p>
        </p:txBody>
      </p:sp>
      <p:graphicFrame>
        <p:nvGraphicFramePr>
          <p:cNvPr id="4" name="Group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286575"/>
              </p:ext>
            </p:extLst>
          </p:nvPr>
        </p:nvGraphicFramePr>
        <p:xfrm>
          <a:off x="488736" y="1043263"/>
          <a:ext cx="8246187" cy="4955350"/>
        </p:xfrm>
        <a:graphic>
          <a:graphicData uri="http://schemas.openxmlformats.org/drawingml/2006/table">
            <a:tbl>
              <a:tblPr/>
              <a:tblGrid>
                <a:gridCol w="5011207"/>
                <a:gridCol w="975216"/>
                <a:gridCol w="2259764"/>
              </a:tblGrid>
              <a:tr h="350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Proton energy range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GeV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20(8)-100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50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Circumference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2153.89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97760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frequency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MHz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50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length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cm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52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Horizontal / vertical beta functions at IP 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*</a:t>
                      </a:r>
                      <a:r>
                        <a:rPr kumimoji="0" lang="en-US" sz="16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x,y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cm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 / 2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50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Detector space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-3.6 / +7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50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Maximum horizontal / vertical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beta functions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</a:t>
                      </a:r>
                      <a:r>
                        <a:rPr kumimoji="0" lang="en-US" sz="16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x,y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max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~2500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50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Maximum horizontal dispersion D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3.28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50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Horizontal / vertical betatron tunes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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x,y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24(.38) / 24(.28)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50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Horizontal / vertical natural chromaticities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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x,y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(one IP)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-101 / -112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50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Momentum compaction factor 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6.45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 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-3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52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Transition energy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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tr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12.46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50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Normalized horizontal / vertical emittance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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x,y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µm rad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0.35 / 0.07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50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Horizontal / vertical rms beam size at IP 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*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x,y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µm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~20 / ~4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3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Full-Acceptance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7035"/>
            <a:ext cx="6111867" cy="2431904"/>
          </a:xfrm>
        </p:spPr>
        <p:txBody>
          <a:bodyPr/>
          <a:lstStyle/>
          <a:p>
            <a:r>
              <a:rPr lang="en-US" dirty="0" smtClean="0"/>
              <a:t>50 </a:t>
            </a:r>
            <a:r>
              <a:rPr lang="en-US" dirty="0" err="1" smtClean="0"/>
              <a:t>mrad</a:t>
            </a:r>
            <a:r>
              <a:rPr lang="en-US" dirty="0" smtClean="0"/>
              <a:t> crossing angle</a:t>
            </a:r>
          </a:p>
          <a:p>
            <a:pPr lvl="1"/>
            <a:r>
              <a:rPr lang="en-US" sz="1400" dirty="0" smtClean="0"/>
              <a:t>No parasitic collision, fast beam separation, improved detection</a:t>
            </a:r>
          </a:p>
          <a:p>
            <a:r>
              <a:rPr lang="en-US" dirty="0" smtClean="0"/>
              <a:t>Forward hadron detection in three stages</a:t>
            </a:r>
          </a:p>
          <a:p>
            <a:pPr lvl="1"/>
            <a:r>
              <a:rPr lang="en-US" sz="1400" dirty="0" smtClean="0"/>
              <a:t>Endcap</a:t>
            </a:r>
          </a:p>
          <a:p>
            <a:pPr lvl="1"/>
            <a:r>
              <a:rPr lang="en-US" sz="1400" dirty="0" smtClean="0"/>
              <a:t>Small dipole covering angles up to a few degrees</a:t>
            </a:r>
          </a:p>
          <a:p>
            <a:pPr lvl="1"/>
            <a:r>
              <a:rPr lang="en-US" sz="1400" dirty="0" smtClean="0"/>
              <a:t>Far forward, up to one degree, for particles passing through accelerator quads</a:t>
            </a:r>
          </a:p>
          <a:p>
            <a:r>
              <a:rPr lang="en-US" dirty="0" smtClean="0"/>
              <a:t>Low-Q</a:t>
            </a:r>
            <a:r>
              <a:rPr lang="en-US" baseline="30000" dirty="0" smtClean="0"/>
              <a:t>2</a:t>
            </a:r>
            <a:r>
              <a:rPr lang="en-US" dirty="0" smtClean="0"/>
              <a:t> tagger</a:t>
            </a:r>
          </a:p>
          <a:p>
            <a:pPr lvl="1"/>
            <a:r>
              <a:rPr lang="en-US" sz="1400" dirty="0" smtClean="0"/>
              <a:t>Small-angle electron detection</a:t>
            </a:r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342906" y="1255984"/>
            <a:ext cx="8802664" cy="5191133"/>
            <a:chOff x="216" y="688"/>
            <a:chExt cx="5545" cy="327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" y="688"/>
              <a:ext cx="2111" cy="1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121"/>
              <a:ext cx="4893" cy="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4161" y="1922"/>
              <a:ext cx="685" cy="23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1000" b="1" dirty="0">
                  <a:solidFill>
                    <a:srgbClr val="B80047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far forward</a:t>
              </a:r>
            </a:p>
            <a:p>
              <a:pPr algn="ctr">
                <a:buSzPct val="100000"/>
              </a:pPr>
              <a:r>
                <a:rPr lang="en-US" altLang="en-US" sz="1000" b="1" dirty="0">
                  <a:solidFill>
                    <a:srgbClr val="008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hadron detection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29" y="2038"/>
              <a:ext cx="630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low-Q</a:t>
              </a:r>
              <a:r>
                <a:rPr lang="en-US" altLang="en-US" sz="900" baseline="3300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2</a:t>
              </a:r>
            </a:p>
            <a:p>
              <a:pPr algn="ctr">
                <a:buSzPct val="100000"/>
              </a:pPr>
              <a:r>
                <a:rPr lang="en-US" altLang="en-US" sz="900">
                  <a:solidFill>
                    <a:srgbClr val="008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electron detection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601" y="2116"/>
              <a:ext cx="52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900">
                  <a:solidFill>
                    <a:srgbClr val="0000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large-aperture</a:t>
              </a:r>
            </a:p>
            <a:p>
              <a:pPr algn="ctr">
                <a:buSzPct val="100000"/>
              </a:pPr>
              <a:r>
                <a:rPr lang="en-US" altLang="en-US" sz="900">
                  <a:solidFill>
                    <a:srgbClr val="0000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electron quads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782" y="2367"/>
              <a:ext cx="519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900" dirty="0">
                  <a:solidFill>
                    <a:srgbClr val="0000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small-diameter</a:t>
              </a:r>
            </a:p>
            <a:p>
              <a:pPr algn="ctr">
                <a:buSzPct val="100000"/>
              </a:pPr>
              <a:r>
                <a:rPr lang="en-US" altLang="en-US" sz="900" dirty="0">
                  <a:solidFill>
                    <a:srgbClr val="0000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electron quads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063" y="1849"/>
              <a:ext cx="72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900" dirty="0">
                  <a:solidFill>
                    <a:srgbClr val="B80047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central detector</a:t>
              </a:r>
            </a:p>
            <a:p>
              <a:pPr algn="ctr">
                <a:buSzPct val="100000"/>
              </a:pPr>
              <a:r>
                <a:rPr lang="en-US" altLang="en-US" sz="900" dirty="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 with endcaps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112" y="2111"/>
              <a:ext cx="378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900">
                  <a:solidFill>
                    <a:srgbClr val="FF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ion quads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2000" y="2586"/>
              <a:ext cx="799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50 mrad beam</a:t>
              </a:r>
            </a:p>
            <a:p>
              <a:pPr algn="ctr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(crab) crossing angle</a:t>
              </a: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5066" y="1998"/>
              <a:ext cx="226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7495" rIns="74990" bIns="37495">
              <a:spAutoFit/>
            </a:bodyPr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200" b="1">
                  <a:solidFill>
                    <a:srgbClr val="008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n, </a:t>
              </a:r>
              <a:r>
                <a:rPr lang="de-DE" altLang="en-US" sz="1200" b="1">
                  <a:solidFill>
                    <a:srgbClr val="008000"/>
                  </a:solidFill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g</a:t>
              </a: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5226" y="2411"/>
              <a:ext cx="13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7495" rIns="74990" bIns="37495">
              <a:spAutoFit/>
            </a:bodyPr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200" b="1">
                  <a:solidFill>
                    <a:srgbClr val="FF0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e</a:t>
              </a: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4849" y="2508"/>
              <a:ext cx="313" cy="0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489" y="2489"/>
              <a:ext cx="142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7495" rIns="74990" bIns="37495">
              <a:spAutoFit/>
            </a:bodyPr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200" b="1">
                  <a:solidFill>
                    <a:srgbClr val="0000FF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p</a:t>
              </a: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V="1">
              <a:off x="677" y="2531"/>
              <a:ext cx="376" cy="29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5211" y="2187"/>
              <a:ext cx="142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7495" rIns="74990" bIns="37495">
              <a:spAutoFit/>
            </a:bodyPr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200" b="1">
                  <a:solidFill>
                    <a:srgbClr val="0000FF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p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2690" y="1847"/>
              <a:ext cx="629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900" dirty="0">
                  <a:solidFill>
                    <a:srgbClr val="B80047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small angle</a:t>
              </a:r>
            </a:p>
            <a:p>
              <a:pPr algn="ctr">
                <a:buSzPct val="100000"/>
              </a:pPr>
              <a:r>
                <a:rPr lang="en-US" altLang="en-US" sz="900" dirty="0">
                  <a:solidFill>
                    <a:srgbClr val="008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hadron detection</a:t>
              </a: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3617" y="2130"/>
              <a:ext cx="51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~60 mrad bend</a:t>
              </a: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216" y="2748"/>
              <a:ext cx="850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1792" tIns="38095" rIns="61792" bIns="30896"/>
            <a:lstStyle>
              <a:lvl1pPr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1200" dirty="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(from GEANT4)</a:t>
              </a:r>
            </a:p>
          </p:txBody>
        </p:sp>
        <p:pic>
          <p:nvPicPr>
            <p:cNvPr id="23" name="Picture 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35" t="28581" b="36536"/>
            <a:stretch>
              <a:fillRect/>
            </a:stretch>
          </p:blipFill>
          <p:spPr bwMode="auto">
            <a:xfrm>
              <a:off x="3010" y="3076"/>
              <a:ext cx="2418" cy="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1435" t="28581" b="3653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4" name="AutoShape 24"/>
            <p:cNvSpPr>
              <a:spLocks noChangeArrowheads="1"/>
            </p:cNvSpPr>
            <p:nvPr/>
          </p:nvSpPr>
          <p:spPr bwMode="auto">
            <a:xfrm>
              <a:off x="2942" y="3109"/>
              <a:ext cx="2530" cy="366"/>
            </a:xfrm>
            <a:prstGeom prst="wedgeRectCallout">
              <a:avLst>
                <a:gd name="adj1" fmla="val -35685"/>
                <a:gd name="adj2" fmla="val -248782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3357" y="3249"/>
              <a:ext cx="340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spcBef>
                  <a:spcPts val="625"/>
                </a:spcBef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2 Tm dipole</a:t>
              </a:r>
            </a:p>
          </p:txBody>
        </p:sp>
        <p:sp>
          <p:nvSpPr>
            <p:cNvPr id="26" name="AutoShape 26"/>
            <p:cNvSpPr>
              <a:spLocks noChangeArrowheads="1"/>
            </p:cNvSpPr>
            <p:nvPr/>
          </p:nvSpPr>
          <p:spPr bwMode="auto">
            <a:xfrm>
              <a:off x="2967" y="3115"/>
              <a:ext cx="442" cy="129"/>
            </a:xfrm>
            <a:prstGeom prst="roundRect">
              <a:avLst>
                <a:gd name="adj" fmla="val 231"/>
              </a:avLst>
            </a:prstGeom>
            <a:solidFill>
              <a:srgbClr val="CC6633">
                <a:alpha val="29999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3037" y="3113"/>
              <a:ext cx="32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Endcap</a:t>
              </a: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3791" y="3096"/>
              <a:ext cx="6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90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Ion quadrupoles</a:t>
              </a:r>
            </a:p>
          </p:txBody>
        </p:sp>
        <p:sp>
          <p:nvSpPr>
            <p:cNvPr id="29" name="Text Box 29"/>
            <p:cNvSpPr txBox="1">
              <a:spLocks noChangeArrowheads="1"/>
            </p:cNvSpPr>
            <p:nvPr/>
          </p:nvSpPr>
          <p:spPr bwMode="auto">
            <a:xfrm>
              <a:off x="3629" y="3360"/>
              <a:ext cx="766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900">
                  <a:solidFill>
                    <a:srgbClr val="0000FF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Electron quadrupoles</a:t>
              </a:r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3634" y="3234"/>
              <a:ext cx="21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3640" y="3106"/>
              <a:ext cx="245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1 m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3424" y="3088"/>
              <a:ext cx="273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1</a:t>
              </a:r>
              <a:r>
                <a:rPr lang="en-US" altLang="en-US" sz="9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 m</a:t>
              </a:r>
            </a:p>
          </p:txBody>
        </p:sp>
        <p:sp>
          <p:nvSpPr>
            <p:cNvPr id="33" name="AutoShape 33"/>
            <p:cNvSpPr>
              <a:spLocks noChangeArrowheads="1"/>
            </p:cNvSpPr>
            <p:nvPr/>
          </p:nvSpPr>
          <p:spPr bwMode="auto">
            <a:xfrm>
              <a:off x="2967" y="3385"/>
              <a:ext cx="442" cy="86"/>
            </a:xfrm>
            <a:prstGeom prst="roundRect">
              <a:avLst>
                <a:gd name="adj" fmla="val 231"/>
              </a:avLst>
            </a:prstGeom>
            <a:solidFill>
              <a:srgbClr val="CC6633">
                <a:alpha val="29999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3956" y="1753"/>
              <a:ext cx="312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1200" dirty="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IP</a:t>
              </a:r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5131" y="1753"/>
              <a:ext cx="312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1200" dirty="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FP</a:t>
              </a:r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4719" y="2595"/>
              <a:ext cx="586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Roman pots</a:t>
              </a: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 flipV="1">
              <a:off x="5022" y="2281"/>
              <a:ext cx="0" cy="2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 flipH="1" flipV="1">
              <a:off x="3555" y="2281"/>
              <a:ext cx="144" cy="2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 Box 39"/>
            <p:cNvSpPr txBox="1">
              <a:spLocks noChangeArrowheads="1"/>
            </p:cNvSpPr>
            <p:nvPr/>
          </p:nvSpPr>
          <p:spPr bwMode="auto">
            <a:xfrm>
              <a:off x="3679" y="2575"/>
              <a:ext cx="511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Thin exit windows</a:t>
              </a:r>
            </a:p>
          </p:txBody>
        </p:sp>
        <p:sp>
          <p:nvSpPr>
            <p:cNvPr id="40" name="Line 40"/>
            <p:cNvSpPr>
              <a:spLocks noChangeShapeType="1"/>
            </p:cNvSpPr>
            <p:nvPr/>
          </p:nvSpPr>
          <p:spPr bwMode="auto">
            <a:xfrm flipV="1">
              <a:off x="4454" y="2281"/>
              <a:ext cx="105" cy="2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 flipV="1">
              <a:off x="4077" y="2281"/>
              <a:ext cx="95" cy="2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 Box 42"/>
            <p:cNvSpPr txBox="1">
              <a:spLocks noChangeArrowheads="1"/>
            </p:cNvSpPr>
            <p:nvPr/>
          </p:nvSpPr>
          <p:spPr bwMode="auto">
            <a:xfrm>
              <a:off x="4209" y="2557"/>
              <a:ext cx="586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1200" dirty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Fixed trackers</a:t>
              </a:r>
            </a:p>
          </p:txBody>
        </p:sp>
        <p:sp>
          <p:nvSpPr>
            <p:cNvPr id="43" name="Line 43"/>
            <p:cNvSpPr>
              <a:spLocks noChangeShapeType="1"/>
            </p:cNvSpPr>
            <p:nvPr/>
          </p:nvSpPr>
          <p:spPr bwMode="auto">
            <a:xfrm flipV="1">
              <a:off x="3734" y="3248"/>
              <a:ext cx="38" cy="360"/>
            </a:xfrm>
            <a:prstGeom prst="line">
              <a:avLst/>
            </a:prstGeom>
            <a:noFill/>
            <a:ln w="9525">
              <a:solidFill>
                <a:srgbClr val="804C1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44"/>
            <p:cNvSpPr txBox="1">
              <a:spLocks noChangeArrowheads="1"/>
            </p:cNvSpPr>
            <p:nvPr/>
          </p:nvSpPr>
          <p:spPr bwMode="auto">
            <a:xfrm>
              <a:off x="3053" y="3581"/>
              <a:ext cx="1380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Trackers and “donut” calorimeter</a:t>
              </a:r>
            </a:p>
          </p:txBody>
        </p:sp>
        <p:sp>
          <p:nvSpPr>
            <p:cNvPr id="45" name="Line 45"/>
            <p:cNvSpPr>
              <a:spLocks noChangeShapeType="1"/>
            </p:cNvSpPr>
            <p:nvPr/>
          </p:nvSpPr>
          <p:spPr bwMode="auto">
            <a:xfrm flipH="1">
              <a:off x="996" y="2583"/>
              <a:ext cx="1135" cy="37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46"/>
            <p:cNvSpPr>
              <a:spLocks noChangeShapeType="1"/>
            </p:cNvSpPr>
            <p:nvPr/>
          </p:nvSpPr>
          <p:spPr bwMode="auto">
            <a:xfrm flipH="1">
              <a:off x="2697" y="2583"/>
              <a:ext cx="96" cy="37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7" name="Picture 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" y="2113"/>
              <a:ext cx="625" cy="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8" name="Picture 4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" y="2998"/>
              <a:ext cx="1694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9" name="Text Box 49"/>
            <p:cNvSpPr txBox="1">
              <a:spLocks noChangeArrowheads="1"/>
            </p:cNvSpPr>
            <p:nvPr/>
          </p:nvSpPr>
          <p:spPr bwMode="auto">
            <a:xfrm>
              <a:off x="2170" y="3103"/>
              <a:ext cx="394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hangingPunct="0"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RICH</a:t>
              </a:r>
            </a:p>
            <a:p>
              <a:pPr algn="ctr" hangingPunct="0"/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+</a:t>
              </a:r>
            </a:p>
            <a:p>
              <a:pPr algn="ctr" hangingPunct="0"/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TORCH?</a:t>
              </a:r>
            </a:p>
          </p:txBody>
        </p:sp>
        <p:sp>
          <p:nvSpPr>
            <p:cNvPr id="50" name="Text Box 50"/>
            <p:cNvSpPr txBox="1">
              <a:spLocks noChangeArrowheads="1"/>
            </p:cNvSpPr>
            <p:nvPr/>
          </p:nvSpPr>
          <p:spPr bwMode="auto">
            <a:xfrm>
              <a:off x="1141" y="2985"/>
              <a:ext cx="1266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8995" rIns="74990" bIns="38995">
              <a:spAutoFit/>
            </a:bodyPr>
            <a:lstStyle>
              <a:lvl1pPr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hangingPunct="0"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dual-solenoid in common cryostat</a:t>
              </a:r>
            </a:p>
            <a:p>
              <a:pPr algn="ctr" hangingPunct="0"/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4 m coil</a:t>
              </a:r>
            </a:p>
          </p:txBody>
        </p:sp>
        <p:sp>
          <p:nvSpPr>
            <p:cNvPr id="51" name="Text Box 51"/>
            <p:cNvSpPr txBox="1">
              <a:spLocks noChangeArrowheads="1"/>
            </p:cNvSpPr>
            <p:nvPr/>
          </p:nvSpPr>
          <p:spPr bwMode="auto">
            <a:xfrm>
              <a:off x="1434" y="3227"/>
              <a:ext cx="71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8995" rIns="74990" bIns="38995">
              <a:spAutoFit/>
            </a:bodyPr>
            <a:lstStyle>
              <a:lvl1pPr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hangingPunct="0"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barrel DIRC + TOF</a:t>
              </a:r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 rot="16200000">
              <a:off x="2303" y="3550"/>
              <a:ext cx="610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EM calorimeter</a:t>
              </a:r>
            </a:p>
          </p:txBody>
        </p:sp>
        <p:sp>
          <p:nvSpPr>
            <p:cNvPr id="53" name="Text Box 53"/>
            <p:cNvSpPr txBox="1">
              <a:spLocks noChangeArrowheads="1"/>
            </p:cNvSpPr>
            <p:nvPr/>
          </p:nvSpPr>
          <p:spPr bwMode="auto">
            <a:xfrm>
              <a:off x="1490" y="3677"/>
              <a:ext cx="61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hangingPunct="0"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EM calorimeter</a:t>
              </a:r>
            </a:p>
          </p:txBody>
        </p: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1674" y="3451"/>
              <a:ext cx="462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en-US" sz="11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Tracking</a:t>
              </a:r>
            </a:p>
          </p:txBody>
        </p:sp>
        <p:sp>
          <p:nvSpPr>
            <p:cNvPr id="55" name="Text Box 55"/>
            <p:cNvSpPr txBox="1">
              <a:spLocks noChangeArrowheads="1"/>
            </p:cNvSpPr>
            <p:nvPr/>
          </p:nvSpPr>
          <p:spPr bwMode="auto">
            <a:xfrm rot="16200000">
              <a:off x="758" y="3422"/>
              <a:ext cx="610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EM calorimeter</a:t>
              </a:r>
            </a:p>
          </p:txBody>
        </p:sp>
        <p:sp>
          <p:nvSpPr>
            <p:cNvPr id="56" name="Text Box 56"/>
            <p:cNvSpPr txBox="1">
              <a:spLocks noChangeArrowheads="1"/>
            </p:cNvSpPr>
            <p:nvPr/>
          </p:nvSpPr>
          <p:spPr bwMode="auto">
            <a:xfrm rot="16200000">
              <a:off x="964" y="3371"/>
              <a:ext cx="551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en-US" sz="900" b="1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e/π threshold</a:t>
              </a:r>
            </a:p>
            <a:p>
              <a:pPr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en-US" sz="900" b="1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Cherenkov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2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MEIC Study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27" y="923365"/>
            <a:ext cx="8920716" cy="5307314"/>
          </a:xfrm>
        </p:spPr>
        <p:txBody>
          <a:bodyPr/>
          <a:lstStyle/>
          <a:p>
            <a:pPr marL="0" lvl="0" indent="0" algn="just" defTabSz="914400" fontAlgn="base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sz="1600" dirty="0">
                <a:ea typeface="Calibri" pitchFamily="34" charset="0"/>
              </a:rPr>
              <a:t>A. </a:t>
            </a:r>
            <a:r>
              <a:rPr lang="en-US" sz="1600" dirty="0" err="1">
                <a:ea typeface="Calibri" pitchFamily="34" charset="0"/>
              </a:rPr>
              <a:t>Bogacz</a:t>
            </a:r>
            <a:r>
              <a:rPr lang="en-US" sz="1600" dirty="0">
                <a:ea typeface="Calibri" pitchFamily="34" charset="0"/>
              </a:rPr>
              <a:t>, P. </a:t>
            </a:r>
            <a:r>
              <a:rPr lang="en-US" sz="1600" dirty="0" err="1">
                <a:ea typeface="Calibri" pitchFamily="34" charset="0"/>
              </a:rPr>
              <a:t>Brindza</a:t>
            </a:r>
            <a:r>
              <a:rPr lang="en-US" sz="1600" dirty="0">
                <a:ea typeface="Calibri" pitchFamily="34" charset="0"/>
              </a:rPr>
              <a:t>, A. </a:t>
            </a:r>
            <a:r>
              <a:rPr lang="en-US" sz="1600" dirty="0" err="1">
                <a:ea typeface="Calibri" pitchFamily="34" charset="0"/>
              </a:rPr>
              <a:t>Camsonne</a:t>
            </a:r>
            <a:r>
              <a:rPr lang="en-US" sz="1600" dirty="0">
                <a:ea typeface="Calibri" pitchFamily="34" charset="0"/>
              </a:rPr>
              <a:t>, E. Daly, </a:t>
            </a:r>
            <a:r>
              <a:rPr lang="en-US" sz="1600" dirty="0" err="1">
                <a:ea typeface="Calibri" pitchFamily="34" charset="0"/>
              </a:rPr>
              <a:t>Ya.S</a:t>
            </a:r>
            <a:r>
              <a:rPr lang="en-US" sz="1600" dirty="0">
                <a:ea typeface="Calibri" pitchFamily="34" charset="0"/>
              </a:rPr>
              <a:t>. </a:t>
            </a:r>
            <a:r>
              <a:rPr lang="en-US" sz="1600" dirty="0" err="1">
                <a:ea typeface="Calibri" pitchFamily="34" charset="0"/>
              </a:rPr>
              <a:t>Derbenev</a:t>
            </a:r>
            <a:r>
              <a:rPr lang="en-US" sz="1600" dirty="0">
                <a:ea typeface="Calibri" pitchFamily="34" charset="0"/>
              </a:rPr>
              <a:t>, D. Douglas, R. Ent, D. Gaskell, </a:t>
            </a:r>
            <a:r>
              <a:rPr lang="en-US" sz="1600" dirty="0" smtClean="0">
                <a:ea typeface="Calibri" pitchFamily="34" charset="0"/>
              </a:rPr>
              <a:t>R. </a:t>
            </a:r>
            <a:r>
              <a:rPr lang="en-US" sz="1600" dirty="0" err="1" smtClean="0">
                <a:ea typeface="Calibri" pitchFamily="34" charset="0"/>
              </a:rPr>
              <a:t>Geng</a:t>
            </a:r>
            <a:r>
              <a:rPr lang="en-US" sz="1600" smtClean="0">
                <a:ea typeface="Calibri" pitchFamily="34" charset="0"/>
              </a:rPr>
              <a:t>, J</a:t>
            </a:r>
            <a:r>
              <a:rPr lang="en-US" sz="1600" dirty="0">
                <a:ea typeface="Calibri" pitchFamily="34" charset="0"/>
              </a:rPr>
              <a:t>. </a:t>
            </a:r>
            <a:r>
              <a:rPr lang="en-US" sz="1600" dirty="0" err="1">
                <a:ea typeface="Calibri" pitchFamily="34" charset="0"/>
              </a:rPr>
              <a:t>Grames</a:t>
            </a:r>
            <a:r>
              <a:rPr lang="en-US" sz="1600" dirty="0">
                <a:ea typeface="Calibri" pitchFamily="34" charset="0"/>
              </a:rPr>
              <a:t>, J. </a:t>
            </a:r>
            <a:r>
              <a:rPr lang="en-US" sz="1600" dirty="0" err="1">
                <a:ea typeface="Calibri" pitchFamily="34" charset="0"/>
              </a:rPr>
              <a:t>Guo</a:t>
            </a:r>
            <a:r>
              <a:rPr lang="en-US" sz="1600" dirty="0">
                <a:ea typeface="Calibri" pitchFamily="34" charset="0"/>
              </a:rPr>
              <a:t>, L. Harwood, A. Hutton, K. Jordan, A. Kimber, G. </a:t>
            </a:r>
            <a:r>
              <a:rPr lang="en-US" sz="1600" dirty="0" err="1">
                <a:ea typeface="Calibri" pitchFamily="34" charset="0"/>
              </a:rPr>
              <a:t>Krafft</a:t>
            </a:r>
            <a:r>
              <a:rPr lang="en-US" sz="1600" dirty="0">
                <a:ea typeface="Calibri" pitchFamily="34" charset="0"/>
              </a:rPr>
              <a:t>, R. Li, F. Lin, T. Michalski, V.S. </a:t>
            </a:r>
            <a:r>
              <a:rPr lang="en-US" sz="1600" dirty="0" err="1">
                <a:ea typeface="Calibri" pitchFamily="34" charset="0"/>
              </a:rPr>
              <a:t>Morozov</a:t>
            </a:r>
            <a:r>
              <a:rPr lang="en-US" sz="1600" dirty="0">
                <a:ea typeface="Calibri" pitchFamily="34" charset="0"/>
              </a:rPr>
              <a:t>, P. </a:t>
            </a:r>
            <a:r>
              <a:rPr lang="en-US" sz="1600" dirty="0" err="1">
                <a:ea typeface="Calibri" pitchFamily="34" charset="0"/>
              </a:rPr>
              <a:t>Nadel-Turonski</a:t>
            </a:r>
            <a:r>
              <a:rPr lang="en-US" sz="1600" dirty="0">
                <a:ea typeface="Calibri" pitchFamily="34" charset="0"/>
              </a:rPr>
              <a:t>, F. </a:t>
            </a:r>
            <a:r>
              <a:rPr lang="en-US" sz="1600" dirty="0" err="1">
                <a:ea typeface="Calibri" pitchFamily="34" charset="0"/>
              </a:rPr>
              <a:t>Pilat</a:t>
            </a:r>
            <a:r>
              <a:rPr lang="en-US" sz="1600" dirty="0">
                <a:ea typeface="Calibri" pitchFamily="34" charset="0"/>
              </a:rPr>
              <a:t>, M. </a:t>
            </a:r>
            <a:r>
              <a:rPr lang="en-US" sz="1600" dirty="0" err="1">
                <a:ea typeface="Calibri" pitchFamily="34" charset="0"/>
              </a:rPr>
              <a:t>Poelker</a:t>
            </a:r>
            <a:r>
              <a:rPr lang="en-US" sz="1600" dirty="0">
                <a:ea typeface="Calibri" pitchFamily="34" charset="0"/>
              </a:rPr>
              <a:t>, R. </a:t>
            </a:r>
            <a:r>
              <a:rPr lang="en-US" sz="1600" dirty="0" err="1">
                <a:ea typeface="Calibri" pitchFamily="34" charset="0"/>
              </a:rPr>
              <a:t>Rimmer</a:t>
            </a:r>
            <a:r>
              <a:rPr lang="en-US" sz="1600" dirty="0">
                <a:ea typeface="Calibri" pitchFamily="34" charset="0"/>
              </a:rPr>
              <a:t>, Y. Roblin, T. </a:t>
            </a:r>
            <a:r>
              <a:rPr lang="en-US" sz="1600" dirty="0" err="1">
                <a:ea typeface="Calibri" pitchFamily="34" charset="0"/>
              </a:rPr>
              <a:t>Satogata</a:t>
            </a:r>
            <a:r>
              <a:rPr lang="en-US" sz="1600" dirty="0">
                <a:ea typeface="Calibri" pitchFamily="34" charset="0"/>
              </a:rPr>
              <a:t>, M. </a:t>
            </a:r>
            <a:r>
              <a:rPr lang="en-US" sz="1600" dirty="0" err="1">
                <a:ea typeface="Calibri" pitchFamily="34" charset="0"/>
              </a:rPr>
              <a:t>Spata</a:t>
            </a:r>
            <a:r>
              <a:rPr lang="en-US" sz="1600" dirty="0">
                <a:ea typeface="Calibri" pitchFamily="34" charset="0"/>
              </a:rPr>
              <a:t>, R. Suleiman, A. </a:t>
            </a:r>
            <a:r>
              <a:rPr lang="en-US" sz="1600" dirty="0" err="1">
                <a:ea typeface="Calibri" pitchFamily="34" charset="0"/>
              </a:rPr>
              <a:t>Sy</a:t>
            </a:r>
            <a:r>
              <a:rPr lang="en-US" sz="1600" dirty="0">
                <a:ea typeface="Calibri" pitchFamily="34" charset="0"/>
              </a:rPr>
              <a:t>, C. Tennant, H. Wang, S. Wang, H. Zhang, Y. Zhang, Z. Zhao</a:t>
            </a:r>
            <a:r>
              <a:rPr lang="en-US" sz="1600" dirty="0"/>
              <a:t>, </a:t>
            </a:r>
            <a:r>
              <a:rPr lang="en-US" sz="1200" dirty="0">
                <a:ea typeface="Calibri" pitchFamily="34" charset="0"/>
              </a:rPr>
              <a:t>Thomas Jefferson National Accelerator Facility (</a:t>
            </a:r>
            <a:r>
              <a:rPr lang="en-US" sz="1200" dirty="0" err="1">
                <a:ea typeface="Calibri" pitchFamily="34" charset="0"/>
              </a:rPr>
              <a:t>JLab</a:t>
            </a:r>
            <a:r>
              <a:rPr lang="en-US" sz="1200" dirty="0">
                <a:ea typeface="Calibri" pitchFamily="34" charset="0"/>
              </a:rPr>
              <a:t>), Newport News, VA 23606 USA</a:t>
            </a:r>
            <a:endParaRPr lang="en-US" sz="1200" dirty="0"/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endParaRPr lang="en-US" sz="1600" dirty="0">
              <a:ea typeface="Calibri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sz="1600" dirty="0">
                <a:ea typeface="Calibri" pitchFamily="34" charset="0"/>
              </a:rPr>
              <a:t>D.P. Barber, </a:t>
            </a:r>
            <a:r>
              <a:rPr lang="de-DE" sz="1200" dirty="0">
                <a:ea typeface="Calibri" pitchFamily="34" charset="0"/>
              </a:rPr>
              <a:t>Deutsches Elektronen-Synchrotron (DESY), 22607 Hamburg, Germany</a:t>
            </a:r>
            <a:endParaRPr lang="en-US" sz="1200" dirty="0"/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endParaRPr lang="en-US" sz="1600" dirty="0">
              <a:ea typeface="Calibri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sz="1600" dirty="0">
                <a:ea typeface="Calibri" pitchFamily="34" charset="0"/>
              </a:rPr>
              <a:t>A. Kondratenko, M. Kondratenko, </a:t>
            </a:r>
            <a:r>
              <a:rPr lang="en-US" sz="1200" dirty="0">
                <a:ea typeface="Calibri" pitchFamily="34" charset="0"/>
              </a:rPr>
              <a:t>Sci. &amp; Tech. Laboratory </a:t>
            </a:r>
            <a:r>
              <a:rPr lang="en-US" sz="1200" dirty="0" err="1">
                <a:ea typeface="Calibri" pitchFamily="34" charset="0"/>
              </a:rPr>
              <a:t>Zaryad</a:t>
            </a:r>
            <a:r>
              <a:rPr lang="en-US" sz="1200" dirty="0">
                <a:ea typeface="Calibri" pitchFamily="34" charset="0"/>
              </a:rPr>
              <a:t>, Novosibirsk, Russia</a:t>
            </a:r>
            <a:endParaRPr lang="en-US" sz="1200" dirty="0"/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sz="1600" dirty="0">
                <a:ea typeface="Calibri" pitchFamily="34" charset="0"/>
              </a:rPr>
              <a:t>Yu. </a:t>
            </a:r>
            <a:r>
              <a:rPr lang="en-US" sz="1600" dirty="0" err="1">
                <a:ea typeface="Calibri" pitchFamily="34" charset="0"/>
              </a:rPr>
              <a:t>Filatov</a:t>
            </a:r>
            <a:r>
              <a:rPr lang="en-US" sz="1600" dirty="0">
                <a:ea typeface="Calibri" pitchFamily="34" charset="0"/>
              </a:rPr>
              <a:t>, </a:t>
            </a:r>
            <a:r>
              <a:rPr lang="en-US" sz="1200" dirty="0">
                <a:ea typeface="Calibri" pitchFamily="34" charset="0"/>
              </a:rPr>
              <a:t>Moscow Institute of Physics and Technology, </a:t>
            </a:r>
            <a:r>
              <a:rPr lang="en-US" sz="1200" dirty="0" err="1">
                <a:ea typeface="Calibri" pitchFamily="34" charset="0"/>
              </a:rPr>
              <a:t>Dolgoprydny</a:t>
            </a:r>
            <a:r>
              <a:rPr lang="en-US" sz="1200" dirty="0">
                <a:ea typeface="Calibri" pitchFamily="34" charset="0"/>
              </a:rPr>
              <a:t>, and Joint Institute for Nuclear Research, </a:t>
            </a:r>
            <a:r>
              <a:rPr lang="en-US" sz="1200" dirty="0" err="1">
                <a:ea typeface="Calibri" pitchFamily="34" charset="0"/>
              </a:rPr>
              <a:t>Dubna</a:t>
            </a:r>
            <a:r>
              <a:rPr lang="en-US" sz="1200" dirty="0">
                <a:ea typeface="Calibri" pitchFamily="34" charset="0"/>
              </a:rPr>
              <a:t>, Russia</a:t>
            </a:r>
            <a:endParaRPr lang="en-US" sz="1200" dirty="0"/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endParaRPr lang="en-US" sz="1600" dirty="0">
              <a:ea typeface="Calibri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sz="1600" dirty="0">
                <a:ea typeface="Calibri" pitchFamily="34" charset="0"/>
              </a:rPr>
              <a:t>P. N. </a:t>
            </a:r>
            <a:r>
              <a:rPr lang="en-US" sz="1600" dirty="0" err="1">
                <a:ea typeface="Calibri" pitchFamily="34" charset="0"/>
              </a:rPr>
              <a:t>Ostroumov</a:t>
            </a:r>
            <a:r>
              <a:rPr lang="en-US" sz="1600" dirty="0">
                <a:ea typeface="Calibri" pitchFamily="34" charset="0"/>
              </a:rPr>
              <a:t>, </a:t>
            </a:r>
            <a:r>
              <a:rPr lang="en-US" sz="1200" dirty="0">
                <a:ea typeface="Calibri" pitchFamily="34" charset="0"/>
              </a:rPr>
              <a:t>Argonne National Laboratory, Argonne, IL 60439 USA</a:t>
            </a:r>
            <a:endParaRPr lang="en-US" sz="1200" dirty="0"/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endParaRPr lang="en-US" sz="1600" dirty="0">
              <a:ea typeface="Calibri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sz="1600" dirty="0">
                <a:ea typeface="Calibri" pitchFamily="34" charset="0"/>
              </a:rPr>
              <a:t>S. </a:t>
            </a:r>
            <a:r>
              <a:rPr lang="en-US" sz="1600" dirty="0" err="1">
                <a:ea typeface="Calibri" pitchFamily="34" charset="0"/>
              </a:rPr>
              <a:t>Abeyratne</a:t>
            </a:r>
            <a:r>
              <a:rPr lang="en-US" sz="1600" dirty="0">
                <a:ea typeface="Calibri" pitchFamily="34" charset="0"/>
              </a:rPr>
              <a:t>, B. </a:t>
            </a:r>
            <a:r>
              <a:rPr lang="en-US" sz="1600" dirty="0" err="1">
                <a:ea typeface="Calibri" pitchFamily="34" charset="0"/>
              </a:rPr>
              <a:t>Erdelyi</a:t>
            </a:r>
            <a:r>
              <a:rPr lang="en-US" sz="1600" dirty="0">
                <a:ea typeface="Calibri" pitchFamily="34" charset="0"/>
              </a:rPr>
              <a:t>, </a:t>
            </a:r>
            <a:r>
              <a:rPr lang="en-US" sz="1200" dirty="0">
                <a:ea typeface="Calibri" pitchFamily="34" charset="0"/>
              </a:rPr>
              <a:t>Northern Illinois University, DeKalb, IL 50115 USA</a:t>
            </a:r>
            <a:endParaRPr lang="en-US" sz="1200" dirty="0"/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endParaRPr lang="en-US" sz="1600" dirty="0">
              <a:ea typeface="Calibri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sz="1600" dirty="0" smtClean="0">
                <a:ea typeface="Calibri" pitchFamily="34" charset="0"/>
              </a:rPr>
              <a:t>A. </a:t>
            </a:r>
            <a:r>
              <a:rPr lang="en-US" sz="1600" dirty="0" err="1" smtClean="0">
                <a:ea typeface="Calibri" pitchFamily="34" charset="0"/>
              </a:rPr>
              <a:t>Castilla</a:t>
            </a:r>
            <a:r>
              <a:rPr lang="en-US" sz="1600" dirty="0" smtClean="0">
                <a:ea typeface="Calibri" pitchFamily="34" charset="0"/>
              </a:rPr>
              <a:t>, J. </a:t>
            </a:r>
            <a:r>
              <a:rPr lang="en-US" sz="1600" dirty="0" err="1" smtClean="0">
                <a:ea typeface="Calibri" pitchFamily="34" charset="0"/>
              </a:rPr>
              <a:t>Delayen</a:t>
            </a:r>
            <a:r>
              <a:rPr lang="en-US" sz="1600" dirty="0" smtClean="0">
                <a:ea typeface="Calibri" pitchFamily="34" charset="0"/>
              </a:rPr>
              <a:t>, C</a:t>
            </a:r>
            <a:r>
              <a:rPr lang="en-US" sz="1600" dirty="0">
                <a:ea typeface="Calibri" pitchFamily="34" charset="0"/>
              </a:rPr>
              <a:t>. Hyde, K. Park, </a:t>
            </a:r>
            <a:r>
              <a:rPr lang="en-US" sz="1200" dirty="0">
                <a:ea typeface="Calibri" pitchFamily="34" charset="0"/>
              </a:rPr>
              <a:t>Old Dominion University, Norfolk, VA 23529 USA</a:t>
            </a:r>
            <a:endParaRPr lang="en-US" sz="1200" dirty="0"/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endParaRPr lang="en-US" sz="1600" dirty="0">
              <a:ea typeface="Calibri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sz="1600" dirty="0">
                <a:ea typeface="Calibri" pitchFamily="34" charset="0"/>
              </a:rPr>
              <a:t>Y. </a:t>
            </a:r>
            <a:r>
              <a:rPr lang="en-US" sz="1600" dirty="0" err="1">
                <a:ea typeface="Calibri" pitchFamily="34" charset="0"/>
              </a:rPr>
              <a:t>Cai</a:t>
            </a:r>
            <a:r>
              <a:rPr lang="en-US" sz="1600" dirty="0">
                <a:ea typeface="Calibri" pitchFamily="34" charset="0"/>
              </a:rPr>
              <a:t>, Y.M. </a:t>
            </a:r>
            <a:r>
              <a:rPr lang="en-US" sz="1600" dirty="0" err="1">
                <a:ea typeface="Calibri" pitchFamily="34" charset="0"/>
              </a:rPr>
              <a:t>Nosochkov</a:t>
            </a:r>
            <a:r>
              <a:rPr lang="en-US" sz="1600" dirty="0">
                <a:ea typeface="Calibri" pitchFamily="34" charset="0"/>
              </a:rPr>
              <a:t>, </a:t>
            </a:r>
            <a:r>
              <a:rPr lang="de-DE" sz="1600" dirty="0">
                <a:ea typeface="Calibri" pitchFamily="34" charset="0"/>
              </a:rPr>
              <a:t>M. Sullivan, M-H Wang, U. Wienands, </a:t>
            </a:r>
            <a:r>
              <a:rPr lang="de-DE" sz="1200" dirty="0">
                <a:ea typeface="Calibri" pitchFamily="34" charset="0"/>
              </a:rPr>
              <a:t>SLAC National Accelerator Laboratory, Menlo Park, CA 94305 USA</a:t>
            </a:r>
            <a:endParaRPr lang="en-US" sz="1200" dirty="0"/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endParaRPr lang="en-US" sz="1600" dirty="0">
              <a:ea typeface="Calibri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sz="1600" dirty="0" smtClean="0">
                <a:ea typeface="Calibri" pitchFamily="34" charset="0"/>
              </a:rPr>
              <a:t>J. </a:t>
            </a:r>
            <a:r>
              <a:rPr lang="en-US" sz="1600" dirty="0" err="1" smtClean="0">
                <a:ea typeface="Calibri" pitchFamily="34" charset="0"/>
              </a:rPr>
              <a:t>Gerity</a:t>
            </a:r>
            <a:r>
              <a:rPr lang="en-US" sz="1600" dirty="0" smtClean="0">
                <a:ea typeface="Calibri" pitchFamily="34" charset="0"/>
              </a:rPr>
              <a:t>, T</a:t>
            </a:r>
            <a:r>
              <a:rPr lang="en-US" sz="1600" dirty="0">
                <a:ea typeface="Calibri" pitchFamily="34" charset="0"/>
              </a:rPr>
              <a:t>. Mann, P. McIntyre, N.J. Pogue, A. </a:t>
            </a:r>
            <a:r>
              <a:rPr lang="en-US" sz="1600" dirty="0" err="1">
                <a:ea typeface="Calibri" pitchFamily="34" charset="0"/>
              </a:rPr>
              <a:t>Sattarov</a:t>
            </a:r>
            <a:r>
              <a:rPr lang="en-US" sz="1600" dirty="0">
                <a:ea typeface="Calibri" pitchFamily="34" charset="0"/>
              </a:rPr>
              <a:t>, </a:t>
            </a:r>
            <a:r>
              <a:rPr lang="en-US" sz="1200" dirty="0">
                <a:ea typeface="Calibri" pitchFamily="34" charset="0"/>
              </a:rPr>
              <a:t>Texas A&amp;M University, College Station, TX, </a:t>
            </a:r>
            <a:r>
              <a:rPr lang="en-US" sz="1200" dirty="0" smtClean="0">
                <a:ea typeface="Calibri" pitchFamily="34" charset="0"/>
              </a:rPr>
              <a:t>USA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71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Chromaticity Compensation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2" y="806402"/>
            <a:ext cx="8243163" cy="5286053"/>
          </a:xfrm>
        </p:spPr>
        <p:txBody>
          <a:bodyPr/>
          <a:lstStyle/>
          <a:p>
            <a:pPr algn="just"/>
            <a:r>
              <a:rPr lang="en-US" dirty="0" smtClean="0"/>
              <a:t>Compensation of momentum dependence of betatron tunes </a:t>
            </a:r>
            <a:r>
              <a:rPr lang="en-US" altLang="en-US" dirty="0" smtClean="0">
                <a:latin typeface="Arial" charset="0"/>
                <a:cs typeface="Arial" charset="0"/>
              </a:rPr>
              <a:t>(primarily </a:t>
            </a:r>
            <a:r>
              <a:rPr lang="en-US" altLang="en-US" dirty="0">
                <a:latin typeface="Arial" charset="0"/>
                <a:cs typeface="Arial" charset="0"/>
              </a:rPr>
              <a:t>due to strong focusing at IP) using </a:t>
            </a:r>
            <a:r>
              <a:rPr lang="en-US" altLang="en-US" dirty="0" smtClean="0">
                <a:latin typeface="Arial" charset="0"/>
                <a:cs typeface="Arial" charset="0"/>
              </a:rPr>
              <a:t>properly-phased </a:t>
            </a:r>
            <a:r>
              <a:rPr lang="en-US" altLang="en-US" dirty="0">
                <a:latin typeface="Arial" charset="0"/>
                <a:cs typeface="Arial" charset="0"/>
              </a:rPr>
              <a:t>sextupole </a:t>
            </a:r>
            <a:r>
              <a:rPr lang="en-US" altLang="en-US" dirty="0" smtClean="0">
                <a:latin typeface="Arial" charset="0"/>
                <a:cs typeface="Arial" charset="0"/>
              </a:rPr>
              <a:t>families</a:t>
            </a:r>
          </a:p>
          <a:p>
            <a:pPr algn="just"/>
            <a:r>
              <a:rPr lang="en-US" dirty="0" smtClean="0">
                <a:latin typeface="Arial" charset="0"/>
                <a:cs typeface="Arial" charset="0"/>
              </a:rPr>
              <a:t>Distributed sextupole compensation strategy</a:t>
            </a:r>
          </a:p>
          <a:p>
            <a:pPr lvl="1" algn="just"/>
            <a:r>
              <a:rPr lang="en-US" sz="1600" dirty="0" smtClean="0">
                <a:latin typeface="Arial" charset="0"/>
                <a:cs typeface="Arial" charset="0"/>
              </a:rPr>
              <a:t>Build-up chromatic </a:t>
            </a:r>
            <a:r>
              <a:rPr lang="en-US" altLang="en-US" sz="1600" dirty="0">
                <a:latin typeface="Arial" charset="0"/>
                <a:cs typeface="Arial" charset="0"/>
                <a:sym typeface="Symbol" pitchFamily="18" charset="2"/>
              </a:rPr>
              <a:t> wave in the arcs to cancel FFB’s chromatic kick</a:t>
            </a:r>
          </a:p>
          <a:p>
            <a:pPr lvl="2" algn="just"/>
            <a:r>
              <a:rPr lang="en-US" sz="1400" dirty="0" smtClean="0"/>
              <a:t>Arc </a:t>
            </a:r>
            <a:r>
              <a:rPr lang="en-US" altLang="en-US" sz="1400" dirty="0">
                <a:latin typeface="Arial" charset="0"/>
                <a:cs typeface="Arial" charset="0"/>
                <a:sym typeface="Symbol" pitchFamily="18" charset="2"/>
              </a:rPr>
              <a:t>FODO cells with 90 phase advance in </a:t>
            </a:r>
            <a:r>
              <a:rPr lang="en-US" altLang="en-US" sz="1400" dirty="0" smtClean="0">
                <a:latin typeface="Arial" charset="0"/>
                <a:cs typeface="Arial" charset="0"/>
                <a:sym typeface="Symbol" pitchFamily="18" charset="2"/>
              </a:rPr>
              <a:t>x/y</a:t>
            </a:r>
          </a:p>
          <a:p>
            <a:pPr lvl="2" algn="just"/>
            <a:r>
              <a:rPr lang="en-US" sz="1400" dirty="0" smtClean="0">
                <a:latin typeface="Arial" charset="0"/>
                <a:cs typeface="Arial" charset="0"/>
                <a:sym typeface="Symbol" pitchFamily="18" charset="2"/>
              </a:rPr>
              <a:t>Two </a:t>
            </a:r>
            <a:r>
              <a:rPr lang="en-US" altLang="en-US" sz="1400" dirty="0" smtClean="0">
                <a:latin typeface="Arial" charset="0"/>
                <a:cs typeface="Arial" charset="0"/>
              </a:rPr>
              <a:t>sextupole </a:t>
            </a:r>
            <a:r>
              <a:rPr lang="en-US" altLang="en-US" sz="1400" dirty="0">
                <a:latin typeface="Arial" charset="0"/>
                <a:cs typeface="Arial" charset="0"/>
              </a:rPr>
              <a:t>families, each with an even number of magnets</a:t>
            </a:r>
          </a:p>
          <a:p>
            <a:pPr lvl="2" algn="just"/>
            <a:r>
              <a:rPr lang="en-US" altLang="en-US" sz="1400" dirty="0" smtClean="0">
                <a:latin typeface="Arial" charset="0"/>
                <a:cs typeface="Arial" charset="0"/>
                <a:sym typeface="Symbol" pitchFamily="18" charset="2"/>
              </a:rPr>
              <a:t> </a:t>
            </a:r>
            <a:r>
              <a:rPr lang="en-US" altLang="en-US" sz="1400" dirty="0">
                <a:latin typeface="Arial" charset="0"/>
                <a:cs typeface="Arial" charset="0"/>
                <a:sym typeface="Symbol" pitchFamily="18" charset="2"/>
              </a:rPr>
              <a:t>phase advance between individual sextupoles of each family</a:t>
            </a:r>
          </a:p>
          <a:p>
            <a:pPr lvl="2" algn="just"/>
            <a:r>
              <a:rPr lang="en-US" altLang="en-US" sz="1400" dirty="0" smtClean="0">
                <a:latin typeface="Arial" charset="0"/>
                <a:cs typeface="Arial" charset="0"/>
                <a:sym typeface="Symbol" pitchFamily="18" charset="2"/>
              </a:rPr>
              <a:t>n</a:t>
            </a:r>
            <a:r>
              <a:rPr lang="en-US" altLang="en-US" sz="1400" dirty="0">
                <a:latin typeface="Arial" charset="0"/>
                <a:cs typeface="Arial" charset="0"/>
                <a:sym typeface="Symbol" pitchFamily="18" charset="2"/>
              </a:rPr>
              <a:t>+/2 phase advance from the last sextupole of each family to IP</a:t>
            </a:r>
          </a:p>
          <a:p>
            <a:pPr lvl="2" algn="just"/>
            <a:r>
              <a:rPr lang="en-US" sz="1400" dirty="0" smtClean="0"/>
              <a:t>Option </a:t>
            </a:r>
            <a:r>
              <a:rPr lang="en-US" altLang="en-US" sz="1400" dirty="0">
                <a:latin typeface="Arial" charset="0"/>
                <a:cs typeface="Arial" charset="0"/>
                <a:sym typeface="Symbol" pitchFamily="18" charset="2"/>
              </a:rPr>
              <a:t>of exciting  beat in the arcs if needed</a:t>
            </a:r>
            <a:endParaRPr lang="en-US" sz="1400" dirty="0" smtClean="0"/>
          </a:p>
          <a:p>
            <a:pPr lvl="1" algn="just"/>
            <a:r>
              <a:rPr lang="en-US" sz="1600" dirty="0" smtClean="0"/>
              <a:t>Compensation of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residual </a:t>
            </a:r>
            <a:r>
              <a:rPr lang="en-US" altLang="en-US" sz="1600" dirty="0">
                <a:latin typeface="Arial" charset="0"/>
                <a:cs typeface="Arial" charset="0"/>
              </a:rPr>
              <a:t>linear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chromaticity</a:t>
            </a:r>
          </a:p>
          <a:p>
            <a:pPr lvl="2" algn="just"/>
            <a:r>
              <a:rPr lang="en-US" altLang="en-US" sz="1400" dirty="0" smtClean="0">
                <a:latin typeface="Arial" charset="0"/>
                <a:cs typeface="Arial" charset="0"/>
              </a:rPr>
              <a:t>Two </a:t>
            </a:r>
            <a:r>
              <a:rPr lang="en-US" altLang="en-US" sz="1400" dirty="0">
                <a:latin typeface="Arial" charset="0"/>
                <a:cs typeface="Arial" charset="0"/>
              </a:rPr>
              <a:t>sextupole families, each with a multiple of 4 magnets</a:t>
            </a:r>
            <a:endParaRPr lang="en-US" altLang="en-US" sz="1400" dirty="0">
              <a:latin typeface="Arial" charset="0"/>
              <a:cs typeface="Arial" charset="0"/>
              <a:sym typeface="Symbol" pitchFamily="18" charset="2"/>
            </a:endParaRPr>
          </a:p>
          <a:p>
            <a:pPr lvl="2" algn="just"/>
            <a:r>
              <a:rPr lang="en-US" altLang="en-US" sz="1400" dirty="0" smtClean="0">
                <a:latin typeface="Arial" charset="0"/>
                <a:cs typeface="Arial" charset="0"/>
                <a:sym typeface="Symbol" pitchFamily="18" charset="2"/>
              </a:rPr>
              <a:t></a:t>
            </a:r>
            <a:r>
              <a:rPr lang="en-US" altLang="en-US" sz="1400" dirty="0">
                <a:latin typeface="Arial" charset="0"/>
                <a:cs typeface="Arial" charset="0"/>
                <a:sym typeface="Symbol" pitchFamily="18" charset="2"/>
              </a:rPr>
              <a:t>/2 phase advance between individual sextupoles of each </a:t>
            </a:r>
            <a:r>
              <a:rPr lang="en-US" altLang="en-US" sz="1400" dirty="0" smtClean="0">
                <a:latin typeface="Arial" charset="0"/>
                <a:cs typeface="Arial" charset="0"/>
                <a:sym typeface="Symbol" pitchFamily="18" charset="2"/>
              </a:rPr>
              <a:t>family</a:t>
            </a:r>
            <a:endParaRPr lang="en-US" sz="1400" dirty="0">
              <a:latin typeface="Arial" charset="0"/>
              <a:cs typeface="Arial" charset="0"/>
            </a:endParaRPr>
          </a:p>
          <a:p>
            <a:pPr lvl="1"/>
            <a:r>
              <a:rPr lang="en-US" sz="1600" dirty="0" smtClean="0">
                <a:latin typeface="Arial" charset="0"/>
                <a:cs typeface="Arial" charset="0"/>
              </a:rPr>
              <a:t>Control of </a:t>
            </a:r>
            <a:r>
              <a:rPr lang="en-US" altLang="en-US" sz="1600" dirty="0">
                <a:latin typeface="Arial" charset="0"/>
                <a:cs typeface="Arial" charset="0"/>
              </a:rPr>
              <a:t>chromatic driving terms (</a:t>
            </a:r>
            <a:r>
              <a:rPr lang="en-US" altLang="en-US" sz="1600" i="1" dirty="0">
                <a:latin typeface="Arial" charset="0"/>
                <a:cs typeface="Arial" charset="0"/>
                <a:sym typeface="Symbol" pitchFamily="18" charset="2"/>
              </a:rPr>
              <a:t></a:t>
            </a:r>
            <a:r>
              <a:rPr lang="en-US" altLang="en-US" sz="1600" baseline="30000" dirty="0">
                <a:latin typeface="Arial" charset="0"/>
                <a:cs typeface="Arial" charset="0"/>
                <a:sym typeface="Symbol" pitchFamily="18" charset="2"/>
              </a:rPr>
              <a:t>(2)</a:t>
            </a:r>
            <a:r>
              <a:rPr lang="en-US" altLang="en-US" sz="1600" dirty="0">
                <a:latin typeface="Arial" charset="0"/>
                <a:cs typeface="Arial" charset="0"/>
                <a:sym typeface="Symbol" pitchFamily="18" charset="2"/>
              </a:rPr>
              <a:t>, </a:t>
            </a:r>
            <a:r>
              <a:rPr lang="en-US" altLang="en-US" sz="1600" i="1" dirty="0">
                <a:latin typeface="Arial" charset="0"/>
                <a:cs typeface="Arial" charset="0"/>
                <a:sym typeface="Symbol" pitchFamily="18" charset="2"/>
              </a:rPr>
              <a:t>D</a:t>
            </a:r>
            <a:r>
              <a:rPr lang="en-US" altLang="en-US" sz="1600" baseline="30000" dirty="0">
                <a:latin typeface="Arial" charset="0"/>
                <a:cs typeface="Arial" charset="0"/>
                <a:sym typeface="Symbol" pitchFamily="18" charset="2"/>
              </a:rPr>
              <a:t>(2)</a:t>
            </a:r>
            <a:r>
              <a:rPr lang="en-US" altLang="en-US" sz="1600" dirty="0">
                <a:latin typeface="Arial" charset="0"/>
                <a:cs typeface="Arial" charset="0"/>
                <a:sym typeface="Symbol" pitchFamily="18" charset="2"/>
              </a:rPr>
              <a:t>, </a:t>
            </a:r>
            <a:r>
              <a:rPr lang="en-US" altLang="en-US" sz="1600" i="1" dirty="0">
                <a:latin typeface="Arial" charset="0"/>
                <a:cs typeface="Arial" charset="0"/>
                <a:sym typeface="Symbol" pitchFamily="18" charset="2"/>
              </a:rPr>
              <a:t></a:t>
            </a:r>
            <a:r>
              <a:rPr lang="en-US" altLang="en-US" sz="1600" dirty="0">
                <a:latin typeface="Arial" charset="0"/>
                <a:cs typeface="Arial" charset="0"/>
                <a:sym typeface="Symbol" pitchFamily="18" charset="2"/>
              </a:rPr>
              <a:t>/</a:t>
            </a:r>
            <a:r>
              <a:rPr lang="en-US" altLang="en-US" sz="1600" i="1" dirty="0">
                <a:latin typeface="Arial" charset="0"/>
                <a:cs typeface="Arial" charset="0"/>
                <a:sym typeface="Symbol" pitchFamily="18" charset="2"/>
              </a:rPr>
              <a:t> </a:t>
            </a:r>
            <a:r>
              <a:rPr lang="en-US" altLang="en-US" sz="1600" dirty="0">
                <a:latin typeface="Arial" charset="0"/>
                <a:cs typeface="Arial" charset="0"/>
                <a:sym typeface="Symbol" pitchFamily="18" charset="2"/>
              </a:rPr>
              <a:t>)</a:t>
            </a:r>
            <a:r>
              <a:rPr lang="en-US" altLang="en-US" sz="1600" dirty="0">
                <a:latin typeface="Arial" charset="0"/>
                <a:cs typeface="Arial" charset="0"/>
              </a:rPr>
              <a:t> and cancellation of geometric resonance driving terms to first order in sextupole strength</a:t>
            </a:r>
          </a:p>
          <a:p>
            <a:pPr marL="457200" lvl="1" indent="0" algn="just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52400" y="4699596"/>
            <a:ext cx="8839200" cy="1608138"/>
            <a:chOff x="96" y="2870"/>
            <a:chExt cx="5568" cy="1013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96" y="3408"/>
              <a:ext cx="55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71"/>
            <p:cNvSpPr>
              <a:spLocks noChangeShapeType="1"/>
            </p:cNvSpPr>
            <p:nvPr/>
          </p:nvSpPr>
          <p:spPr bwMode="auto">
            <a:xfrm>
              <a:off x="2512" y="3024"/>
              <a:ext cx="0" cy="7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lg" len="lg"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91"/>
            <p:cNvSpPr txBox="1">
              <a:spLocks noChangeArrowheads="1"/>
            </p:cNvSpPr>
            <p:nvPr/>
          </p:nvSpPr>
          <p:spPr bwMode="auto">
            <a:xfrm>
              <a:off x="2376" y="2870"/>
              <a:ext cx="2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0917" tIns="30459" rIns="60917" bIns="30459">
              <a:spAutoFit/>
            </a:bodyPr>
            <a:lstStyle>
              <a:lvl1pPr defTabSz="609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495300" indent="-190500" defTabSz="609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762000" indent="-152400" defTabSz="609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066800" indent="-152400" defTabSz="609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370013" indent="-152400" defTabSz="609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1827213" indent="-152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284413" indent="-152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2741613" indent="-152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198813" indent="-152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en-US" sz="1200" b="1">
                  <a:latin typeface="Arial" charset="0"/>
                  <a:cs typeface="Arial" charset="0"/>
                </a:rPr>
                <a:t>FFB</a:t>
              </a:r>
              <a:endParaRPr lang="ru-RU" altLang="en-US" sz="1200" b="1">
                <a:latin typeface="Arial" charset="0"/>
                <a:cs typeface="Arial" charset="0"/>
              </a:endParaRPr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>
              <a:off x="2805" y="3352"/>
              <a:ext cx="115" cy="115"/>
            </a:xfrm>
            <a:prstGeom prst="star8">
              <a:avLst>
                <a:gd name="adj" fmla="val 18315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91"/>
            <p:cNvSpPr txBox="1">
              <a:spLocks noChangeArrowheads="1"/>
            </p:cNvSpPr>
            <p:nvPr/>
          </p:nvSpPr>
          <p:spPr bwMode="auto">
            <a:xfrm>
              <a:off x="2777" y="3177"/>
              <a:ext cx="16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0917" tIns="30459" rIns="60917" bIns="30459">
              <a:spAutoFit/>
            </a:bodyPr>
            <a:lstStyle>
              <a:lvl1pPr defTabSz="609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495300" indent="-190500" defTabSz="609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762000" indent="-152400" defTabSz="609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066800" indent="-152400" defTabSz="609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370013" indent="-152400" defTabSz="609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1827213" indent="-152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284413" indent="-152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2741613" indent="-152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198813" indent="-152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en-US" sz="1200" b="1">
                  <a:latin typeface="Arial" charset="0"/>
                  <a:cs typeface="Arial" charset="0"/>
                </a:rPr>
                <a:t>IP</a:t>
              </a:r>
              <a:endParaRPr lang="ru-RU" altLang="en-US" sz="1200" b="1">
                <a:latin typeface="Arial" charset="0"/>
                <a:cs typeface="Arial" charset="0"/>
              </a:endParaRPr>
            </a:p>
          </p:txBody>
        </p:sp>
        <p:sp>
          <p:nvSpPr>
            <p:cNvPr id="10" name="Line 71"/>
            <p:cNvSpPr>
              <a:spLocks noChangeShapeType="1"/>
            </p:cNvSpPr>
            <p:nvPr/>
          </p:nvSpPr>
          <p:spPr bwMode="auto">
            <a:xfrm>
              <a:off x="3184" y="3024"/>
              <a:ext cx="0" cy="7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lg" len="lg"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91"/>
            <p:cNvSpPr txBox="1">
              <a:spLocks noChangeArrowheads="1"/>
            </p:cNvSpPr>
            <p:nvPr/>
          </p:nvSpPr>
          <p:spPr bwMode="auto">
            <a:xfrm>
              <a:off x="3048" y="2874"/>
              <a:ext cx="2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0917" tIns="30459" rIns="60917" bIns="30459">
              <a:spAutoFit/>
            </a:bodyPr>
            <a:lstStyle>
              <a:lvl1pPr defTabSz="609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495300" indent="-190500" defTabSz="609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762000" indent="-152400" defTabSz="609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066800" indent="-152400" defTabSz="609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370013" indent="-152400" defTabSz="609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1827213" indent="-152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284413" indent="-152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2741613" indent="-152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198813" indent="-152400" defTabSz="609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en-US" sz="1200" b="1">
                  <a:latin typeface="Arial" charset="0"/>
                  <a:cs typeface="Arial" charset="0"/>
                </a:rPr>
                <a:t>FFB</a:t>
              </a:r>
              <a:endParaRPr lang="ru-RU" altLang="en-US" sz="1200" b="1">
                <a:latin typeface="Arial" charset="0"/>
                <a:cs typeface="Arial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920" y="3168"/>
              <a:ext cx="48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016" y="3408"/>
              <a:ext cx="48" cy="24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578" y="3168"/>
              <a:ext cx="48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1674" y="3408"/>
              <a:ext cx="48" cy="24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1230" y="3168"/>
              <a:ext cx="48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326" y="3408"/>
              <a:ext cx="48" cy="24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558" y="3168"/>
              <a:ext cx="48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654" y="3408"/>
              <a:ext cx="48" cy="24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750" y="3168"/>
              <a:ext cx="48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846" y="3408"/>
              <a:ext cx="48" cy="24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174" y="3168"/>
              <a:ext cx="48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70" y="3408"/>
              <a:ext cx="48" cy="24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366" y="3168"/>
              <a:ext cx="48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462" y="3408"/>
              <a:ext cx="48" cy="24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4416" y="3168"/>
              <a:ext cx="48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4338" y="3408"/>
              <a:ext cx="48" cy="24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4074" y="3168"/>
              <a:ext cx="48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3996" y="3408"/>
              <a:ext cx="48" cy="24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3726" y="3168"/>
              <a:ext cx="48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3648" y="3408"/>
              <a:ext cx="48" cy="24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5232" y="3168"/>
              <a:ext cx="48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5154" y="3408"/>
              <a:ext cx="48" cy="24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5424" y="3168"/>
              <a:ext cx="48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5346" y="3408"/>
              <a:ext cx="48" cy="24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4848" y="3168"/>
              <a:ext cx="48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4770" y="3408"/>
              <a:ext cx="48" cy="24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5040" y="3168"/>
              <a:ext cx="48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4962" y="3408"/>
              <a:ext cx="48" cy="24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AutoShape 40"/>
            <p:cNvSpPr>
              <a:spLocks/>
            </p:cNvSpPr>
            <p:nvPr/>
          </p:nvSpPr>
          <p:spPr bwMode="auto">
            <a:xfrm rot="5400000">
              <a:off x="2189" y="2848"/>
              <a:ext cx="71" cy="562"/>
            </a:xfrm>
            <a:prstGeom prst="leftBrace">
              <a:avLst>
                <a:gd name="adj1" fmla="val 343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Text Box 41"/>
            <p:cNvSpPr txBox="1">
              <a:spLocks noChangeArrowheads="1"/>
            </p:cNvSpPr>
            <p:nvPr/>
          </p:nvSpPr>
          <p:spPr bwMode="auto">
            <a:xfrm>
              <a:off x="2153" y="2913"/>
              <a:ext cx="135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altLang="en-US" sz="1600" dirty="0" smtClean="0">
                  <a:latin typeface="Times New Roman" pitchFamily="18" charset="0"/>
                  <a:cs typeface="Arial" charset="0"/>
                  <a:sym typeface="Symbol" pitchFamily="18" charset="2"/>
                </a:rPr>
                <a:t>n</a:t>
              </a:r>
              <a:endParaRPr lang="en-US" altLang="en-US" sz="1600" dirty="0">
                <a:latin typeface="Times New Roman" pitchFamily="18" charset="0"/>
                <a:cs typeface="Arial" charset="0"/>
                <a:sym typeface="Symbol" pitchFamily="18" charset="2"/>
              </a:endParaRPr>
            </a:p>
          </p:txBody>
        </p:sp>
        <p:sp>
          <p:nvSpPr>
            <p:cNvPr id="42" name="AutoShape 42"/>
            <p:cNvSpPr>
              <a:spLocks/>
            </p:cNvSpPr>
            <p:nvPr/>
          </p:nvSpPr>
          <p:spPr bwMode="auto">
            <a:xfrm rot="16200000">
              <a:off x="2231" y="3443"/>
              <a:ext cx="85" cy="468"/>
            </a:xfrm>
            <a:prstGeom prst="leftBrace">
              <a:avLst>
                <a:gd name="adj1" fmla="val 23859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Text Box 43"/>
            <p:cNvSpPr txBox="1">
              <a:spLocks noChangeArrowheads="1"/>
            </p:cNvSpPr>
            <p:nvPr/>
          </p:nvSpPr>
          <p:spPr bwMode="auto">
            <a:xfrm>
              <a:off x="2211" y="3701"/>
              <a:ext cx="135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altLang="en-US" sz="1600" dirty="0" smtClean="0">
                  <a:latin typeface="Times New Roman" pitchFamily="18" charset="0"/>
                  <a:cs typeface="Arial" charset="0"/>
                  <a:sym typeface="Symbol" pitchFamily="18" charset="2"/>
                </a:rPr>
                <a:t>n</a:t>
              </a:r>
              <a:endParaRPr lang="en-US" altLang="en-US" sz="1600" dirty="0">
                <a:latin typeface="Times New Roman" pitchFamily="18" charset="0"/>
                <a:cs typeface="Arial" charset="0"/>
                <a:sym typeface="Symbol" pitchFamily="18" charset="2"/>
              </a:endParaRPr>
            </a:p>
          </p:txBody>
        </p:sp>
        <p:sp>
          <p:nvSpPr>
            <p:cNvPr id="44" name="AutoShape 44"/>
            <p:cNvSpPr>
              <a:spLocks/>
            </p:cNvSpPr>
            <p:nvPr/>
          </p:nvSpPr>
          <p:spPr bwMode="auto">
            <a:xfrm rot="5400000">
              <a:off x="1735" y="2960"/>
              <a:ext cx="71" cy="343"/>
            </a:xfrm>
            <a:prstGeom prst="leftBrace">
              <a:avLst>
                <a:gd name="adj1" fmla="val 20934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Text Box 45"/>
            <p:cNvSpPr txBox="1">
              <a:spLocks noChangeArrowheads="1"/>
            </p:cNvSpPr>
            <p:nvPr/>
          </p:nvSpPr>
          <p:spPr bwMode="auto">
            <a:xfrm>
              <a:off x="1736" y="2910"/>
              <a:ext cx="70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altLang="en-US" sz="1600">
                  <a:latin typeface="Times New Roman" pitchFamily="18" charset="0"/>
                  <a:cs typeface="Arial" charset="0"/>
                  <a:sym typeface="Symbol" pitchFamily="18" charset="2"/>
                </a:rPr>
                <a:t></a:t>
              </a:r>
            </a:p>
          </p:txBody>
        </p:sp>
        <p:sp>
          <p:nvSpPr>
            <p:cNvPr id="46" name="AutoShape 46"/>
            <p:cNvSpPr>
              <a:spLocks/>
            </p:cNvSpPr>
            <p:nvPr/>
          </p:nvSpPr>
          <p:spPr bwMode="auto">
            <a:xfrm rot="16200000">
              <a:off x="1823" y="3503"/>
              <a:ext cx="86" cy="349"/>
            </a:xfrm>
            <a:prstGeom prst="leftBrace">
              <a:avLst>
                <a:gd name="adj1" fmla="val 17585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Text Box 47"/>
            <p:cNvSpPr txBox="1">
              <a:spLocks noChangeArrowheads="1"/>
            </p:cNvSpPr>
            <p:nvPr/>
          </p:nvSpPr>
          <p:spPr bwMode="auto">
            <a:xfrm>
              <a:off x="1824" y="3702"/>
              <a:ext cx="70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altLang="en-US" sz="1600">
                  <a:latin typeface="Times New Roman" pitchFamily="18" charset="0"/>
                  <a:cs typeface="Arial" charset="0"/>
                  <a:sym typeface="Symbol" pitchFamily="18" charset="2"/>
                </a:rPr>
                <a:t></a:t>
              </a:r>
            </a:p>
          </p:txBody>
        </p:sp>
        <p:sp>
          <p:nvSpPr>
            <p:cNvPr id="48" name="AutoShape 48"/>
            <p:cNvSpPr>
              <a:spLocks/>
            </p:cNvSpPr>
            <p:nvPr/>
          </p:nvSpPr>
          <p:spPr bwMode="auto">
            <a:xfrm rot="5400000">
              <a:off x="642" y="3036"/>
              <a:ext cx="71" cy="191"/>
            </a:xfrm>
            <a:prstGeom prst="leftBrace">
              <a:avLst>
                <a:gd name="adj1" fmla="val 11657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Text Box 49"/>
            <p:cNvSpPr txBox="1">
              <a:spLocks noChangeArrowheads="1"/>
            </p:cNvSpPr>
            <p:nvPr/>
          </p:nvSpPr>
          <p:spPr bwMode="auto">
            <a:xfrm>
              <a:off x="586" y="2910"/>
              <a:ext cx="170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altLang="en-US" sz="1600">
                  <a:latin typeface="Times New Roman" pitchFamily="18" charset="0"/>
                  <a:cs typeface="Arial" charset="0"/>
                  <a:sym typeface="Symbol" pitchFamily="18" charset="2"/>
                </a:rPr>
                <a:t>/2</a:t>
              </a:r>
            </a:p>
          </p:txBody>
        </p:sp>
        <p:sp>
          <p:nvSpPr>
            <p:cNvPr id="50" name="AutoShape 50"/>
            <p:cNvSpPr>
              <a:spLocks/>
            </p:cNvSpPr>
            <p:nvPr/>
          </p:nvSpPr>
          <p:spPr bwMode="auto">
            <a:xfrm rot="16200000">
              <a:off x="738" y="3583"/>
              <a:ext cx="71" cy="191"/>
            </a:xfrm>
            <a:prstGeom prst="leftBrace">
              <a:avLst>
                <a:gd name="adj1" fmla="val 11657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Text Box 51"/>
            <p:cNvSpPr txBox="1">
              <a:spLocks noChangeArrowheads="1"/>
            </p:cNvSpPr>
            <p:nvPr/>
          </p:nvSpPr>
          <p:spPr bwMode="auto">
            <a:xfrm>
              <a:off x="688" y="3702"/>
              <a:ext cx="170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altLang="en-US" sz="1600">
                  <a:latin typeface="Times New Roman" pitchFamily="18" charset="0"/>
                  <a:cs typeface="Arial" charset="0"/>
                  <a:sym typeface="Symbol" pitchFamily="18" charset="2"/>
                </a:rPr>
                <a:t>/2</a:t>
              </a:r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>
              <a:off x="960" y="3179"/>
              <a:ext cx="128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altLang="en-US" sz="1600">
                  <a:latin typeface="Times New Roman" pitchFamily="18" charset="0"/>
                  <a:cs typeface="Arial" charset="0"/>
                  <a:sym typeface="Symbol" pitchFamily="18" charset="2"/>
                </a:rPr>
                <a:t></a:t>
              </a:r>
            </a:p>
          </p:txBody>
        </p:sp>
        <p:sp>
          <p:nvSpPr>
            <p:cNvPr id="53" name="Text Box 53"/>
            <p:cNvSpPr txBox="1">
              <a:spLocks noChangeArrowheads="1"/>
            </p:cNvSpPr>
            <p:nvPr/>
          </p:nvSpPr>
          <p:spPr bwMode="auto">
            <a:xfrm>
              <a:off x="1036" y="3437"/>
              <a:ext cx="128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altLang="en-US" sz="1600">
                  <a:latin typeface="Times New Roman" pitchFamily="18" charset="0"/>
                  <a:cs typeface="Arial" charset="0"/>
                  <a:sym typeface="Symbol" pitchFamily="18" charset="2"/>
                </a:rPr>
                <a:t></a:t>
              </a:r>
            </a:p>
          </p:txBody>
        </p: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4590" y="3180"/>
              <a:ext cx="128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altLang="en-US" sz="1600">
                  <a:latin typeface="Times New Roman" pitchFamily="18" charset="0"/>
                  <a:cs typeface="Arial" charset="0"/>
                  <a:sym typeface="Symbol" pitchFamily="18" charset="2"/>
                </a:rPr>
                <a:t></a:t>
              </a:r>
            </a:p>
          </p:txBody>
        </p:sp>
        <p:sp>
          <p:nvSpPr>
            <p:cNvPr id="55" name="Text Box 55"/>
            <p:cNvSpPr txBox="1">
              <a:spLocks noChangeArrowheads="1"/>
            </p:cNvSpPr>
            <p:nvPr/>
          </p:nvSpPr>
          <p:spPr bwMode="auto">
            <a:xfrm>
              <a:off x="4512" y="3438"/>
              <a:ext cx="128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altLang="en-US" sz="1600">
                  <a:latin typeface="Times New Roman" pitchFamily="18" charset="0"/>
                  <a:cs typeface="Arial" charset="0"/>
                  <a:sym typeface="Symbol" pitchFamily="18" charset="2"/>
                </a:rPr>
                <a:t></a:t>
              </a:r>
            </a:p>
          </p:txBody>
        </p:sp>
      </p:grpSp>
      <p:sp>
        <p:nvSpPr>
          <p:cNvPr id="57" name="Text Box 41"/>
          <p:cNvSpPr txBox="1">
            <a:spLocks noChangeArrowheads="1"/>
          </p:cNvSpPr>
          <p:nvPr/>
        </p:nvSpPr>
        <p:spPr bwMode="auto">
          <a:xfrm>
            <a:off x="3290292" y="5207350"/>
            <a:ext cx="654381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1400" dirty="0" smtClean="0">
                <a:latin typeface="Times New Roman" pitchFamily="18" charset="0"/>
                <a:cs typeface="Arial" charset="0"/>
                <a:sym typeface="Symbol" pitchFamily="18" charset="2"/>
              </a:rPr>
              <a:t>n+</a:t>
            </a:r>
            <a:r>
              <a:rPr lang="en-US" altLang="en-US" sz="1400" dirty="0">
                <a:latin typeface="Times New Roman" pitchFamily="18" charset="0"/>
                <a:cs typeface="Arial" charset="0"/>
                <a:sym typeface="Symbol" pitchFamily="18" charset="2"/>
              </a:rPr>
              <a:t> </a:t>
            </a:r>
            <a:r>
              <a:rPr lang="en-US" altLang="en-US" sz="1400" dirty="0" smtClean="0">
                <a:latin typeface="Times New Roman" pitchFamily="18" charset="0"/>
                <a:cs typeface="Arial" charset="0"/>
                <a:sym typeface="Symbol" pitchFamily="18" charset="2"/>
              </a:rPr>
              <a:t>/2</a:t>
            </a:r>
            <a:endParaRPr lang="en-US" altLang="en-US" sz="1400" dirty="0">
              <a:latin typeface="Times New Roman" pitchFamily="18" charset="0"/>
              <a:cs typeface="Arial" charset="0"/>
              <a:sym typeface="Symbol" pitchFamily="18" charset="2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3102851" y="5437602"/>
            <a:ext cx="1416942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headEnd type="stealth" w="med" len="lg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 Box 41"/>
          <p:cNvSpPr txBox="1">
            <a:spLocks noChangeArrowheads="1"/>
          </p:cNvSpPr>
          <p:nvPr/>
        </p:nvSpPr>
        <p:spPr bwMode="auto">
          <a:xfrm>
            <a:off x="3368261" y="5678740"/>
            <a:ext cx="654381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1400" dirty="0" smtClean="0">
                <a:latin typeface="Times New Roman" pitchFamily="18" charset="0"/>
                <a:cs typeface="Arial" charset="0"/>
                <a:sym typeface="Symbol" pitchFamily="18" charset="2"/>
              </a:rPr>
              <a:t>n+</a:t>
            </a:r>
            <a:r>
              <a:rPr lang="en-US" altLang="en-US" sz="1400" dirty="0">
                <a:latin typeface="Times New Roman" pitchFamily="18" charset="0"/>
                <a:cs typeface="Arial" charset="0"/>
                <a:sym typeface="Symbol" pitchFamily="18" charset="2"/>
              </a:rPr>
              <a:t> </a:t>
            </a:r>
            <a:r>
              <a:rPr lang="en-US" altLang="en-US" sz="1400" dirty="0" smtClean="0">
                <a:latin typeface="Times New Roman" pitchFamily="18" charset="0"/>
                <a:cs typeface="Arial" charset="0"/>
                <a:sym typeface="Symbol" pitchFamily="18" charset="2"/>
              </a:rPr>
              <a:t>/2</a:t>
            </a:r>
            <a:endParaRPr lang="en-US" altLang="en-US" sz="1400" dirty="0">
              <a:latin typeface="Times New Roman" pitchFamily="18" charset="0"/>
              <a:cs typeface="Arial" charset="0"/>
              <a:sym typeface="Symbol" pitchFamily="18" charset="2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3266493" y="5696332"/>
            <a:ext cx="1288129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headEnd type="stealth" w="med" len="lg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5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Momentum Acceptance &amp; DA</a:t>
            </a:r>
            <a:endParaRPr lang="en-US" dirty="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22" y="911108"/>
            <a:ext cx="4114800" cy="254653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295105" y="2343479"/>
            <a:ext cx="1078516" cy="31347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b="1" dirty="0" smtClean="0"/>
              <a:t>W-functions</a:t>
            </a:r>
            <a:endParaRPr lang="en-US" altLang="en-US" sz="1200" b="1" dirty="0" smtClean="0">
              <a:latin typeface="Arial" charset="0"/>
              <a:cs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4006" y="897324"/>
            <a:ext cx="4114800" cy="2853873"/>
            <a:chOff x="164006" y="1170284"/>
            <a:chExt cx="4114800" cy="2853873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006" y="1170284"/>
              <a:ext cx="4114800" cy="2560320"/>
            </a:xfrm>
            <a:prstGeom prst="rect">
              <a:avLst/>
            </a:prstGeom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 bwMode="auto">
            <a:xfrm>
              <a:off x="390739" y="3703764"/>
              <a:ext cx="492128" cy="32039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85000"/>
                <a:buFontTx/>
                <a:buBlip>
                  <a:blip r:embed="rId3"/>
                </a:buBlip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1400" b="1" dirty="0" smtClean="0"/>
                <a:t>IP</a:t>
              </a:r>
              <a:endParaRPr lang="en-US" altLang="en-US" sz="1400" b="1" dirty="0" smtClean="0">
                <a:latin typeface="Arial" charset="0"/>
                <a:cs typeface="Arial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624137" y="3539796"/>
              <a:ext cx="0" cy="239659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469675" y="2331862"/>
            <a:ext cx="1273525" cy="32711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b="1" smtClean="0"/>
              <a:t>ion ring optics</a:t>
            </a:r>
            <a:endParaRPr lang="en-US" altLang="en-US" sz="1200" b="1" dirty="0" smtClean="0">
              <a:latin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26522"/>
            <a:ext cx="4421874" cy="2458275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257121" y="4136382"/>
            <a:ext cx="1899063" cy="32711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b="1" dirty="0" smtClean="0"/>
              <a:t>Momentum Acceptance </a:t>
            </a:r>
            <a:endParaRPr lang="en-US" altLang="en-US" sz="1200" b="1" dirty="0" smtClean="0">
              <a:latin typeface="Arial" charset="0"/>
              <a:cs typeface="Arial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257120" y="4546656"/>
            <a:ext cx="1899063" cy="32711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 smtClean="0"/>
              <a:t>(- </a:t>
            </a:r>
            <a:r>
              <a:rPr lang="en-US" sz="1200" b="1" dirty="0" smtClean="0"/>
              <a:t>12</a:t>
            </a:r>
            <a:r>
              <a:rPr lang="en-US" sz="1200" b="1" dirty="0" smtClean="0">
                <a:sym typeface="Symbol"/>
              </a:rPr>
              <a:t></a:t>
            </a:r>
            <a:r>
              <a:rPr lang="en-US" sz="1200" b="1" baseline="-25000" dirty="0" smtClean="0">
                <a:sym typeface="Symbol"/>
              </a:rPr>
              <a:t></a:t>
            </a:r>
            <a:r>
              <a:rPr lang="en-US" sz="1200" b="1" baseline="-25000" dirty="0">
                <a:sym typeface="Symbol"/>
              </a:rPr>
              <a:t>p/p</a:t>
            </a:r>
            <a:r>
              <a:rPr lang="en-US" sz="1200" b="1" dirty="0" smtClean="0"/>
              <a:t> , + </a:t>
            </a:r>
            <a:r>
              <a:rPr lang="en-US" sz="1200" b="1" dirty="0" smtClean="0"/>
              <a:t>12</a:t>
            </a:r>
            <a:r>
              <a:rPr lang="en-US" sz="1200" b="1" dirty="0" smtClean="0">
                <a:sym typeface="Symbol"/>
              </a:rPr>
              <a:t></a:t>
            </a:r>
            <a:r>
              <a:rPr lang="en-US" sz="1200" b="1" baseline="-25000" dirty="0" smtClean="0">
                <a:sym typeface="Symbol"/>
              </a:rPr>
              <a:t></a:t>
            </a:r>
            <a:r>
              <a:rPr lang="en-US" sz="1200" b="1" baseline="-25000" dirty="0" smtClean="0">
                <a:sym typeface="Symbol"/>
              </a:rPr>
              <a:t>p/p</a:t>
            </a:r>
            <a:r>
              <a:rPr lang="en-US" sz="1200" b="1" dirty="0" smtClean="0"/>
              <a:t>)</a:t>
            </a:r>
            <a:endParaRPr lang="en-US" altLang="en-US" sz="1200" b="1" dirty="0" smtClean="0">
              <a:latin typeface="Arial" charset="0"/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22" y="3632888"/>
            <a:ext cx="4019265" cy="2474016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446077" y="3935510"/>
            <a:ext cx="1899063" cy="32711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b="1" dirty="0" smtClean="0"/>
              <a:t>Dynamic Aperture (DA)</a:t>
            </a:r>
            <a:endParaRPr lang="en-US" altLang="en-US" sz="1200" b="1" dirty="0" smtClean="0">
              <a:latin typeface="Arial" charset="0"/>
              <a:cs typeface="Arial" charset="0"/>
            </a:endParaRPr>
          </a:p>
        </p:txBody>
      </p:sp>
      <p:sp>
        <p:nvSpPr>
          <p:cNvPr id="24" name="Text Placeholder 2"/>
          <p:cNvSpPr txBox="1">
            <a:spLocks/>
          </p:cNvSpPr>
          <p:nvPr/>
        </p:nvSpPr>
        <p:spPr bwMode="auto">
          <a:xfrm>
            <a:off x="5381957" y="6079608"/>
            <a:ext cx="3747143" cy="3476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500" b="1" kern="0" dirty="0" smtClean="0">
                <a:latin typeface="Arial" panose="020B0604020202020204" pitchFamily="34" charset="0"/>
                <a:cs typeface="Arial" pitchFamily="34" charset="0"/>
              </a:rPr>
              <a:t>Nonlinear Beam Dynamics: 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TUPWI032</a:t>
            </a:r>
            <a:endParaRPr lang="en-US" sz="1500" b="1" kern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7719218" y="4211095"/>
            <a:ext cx="1373035" cy="78550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 smtClean="0"/>
              <a:t>At </a:t>
            </a:r>
            <a:r>
              <a:rPr lang="en-US" sz="1200" b="1" dirty="0" smtClean="0">
                <a:sym typeface="Symbol"/>
              </a:rPr>
              <a:t>p/p = 0.3%</a:t>
            </a:r>
            <a:endParaRPr lang="en-US" sz="1200" b="1" dirty="0" smtClean="0"/>
          </a:p>
          <a:p>
            <a:pPr marL="0" indent="0" algn="ctr">
              <a:buNone/>
            </a:pPr>
            <a:r>
              <a:rPr lang="en-US" sz="1200" b="1" dirty="0" smtClean="0"/>
              <a:t>(- </a:t>
            </a:r>
            <a:r>
              <a:rPr lang="en-US" sz="1200" b="1" dirty="0" smtClean="0"/>
              <a:t>20</a:t>
            </a:r>
            <a:r>
              <a:rPr lang="en-US" sz="1200" b="1" dirty="0" smtClean="0">
                <a:sym typeface="Symbol"/>
              </a:rPr>
              <a:t></a:t>
            </a:r>
            <a:r>
              <a:rPr lang="en-US" sz="1200" b="1" baseline="-25000" dirty="0">
                <a:sym typeface="Symbol"/>
              </a:rPr>
              <a:t>x</a:t>
            </a:r>
            <a:r>
              <a:rPr lang="en-US" sz="1200" b="1" dirty="0" smtClean="0"/>
              <a:t> , + </a:t>
            </a:r>
            <a:r>
              <a:rPr lang="en-US" sz="1200" b="1" dirty="0" smtClean="0"/>
              <a:t>20</a:t>
            </a:r>
            <a:r>
              <a:rPr lang="en-US" sz="1200" b="1" dirty="0" smtClean="0">
                <a:sym typeface="Symbol"/>
              </a:rPr>
              <a:t></a:t>
            </a:r>
            <a:r>
              <a:rPr lang="en-US" sz="1200" b="1" baseline="-25000" dirty="0">
                <a:sym typeface="Symbol"/>
              </a:rPr>
              <a:t>x</a:t>
            </a:r>
            <a:r>
              <a:rPr lang="en-US" sz="1200" b="1" dirty="0" smtClean="0"/>
              <a:t>)</a:t>
            </a:r>
          </a:p>
          <a:p>
            <a:pPr marL="0" indent="0" algn="ctr">
              <a:buNone/>
            </a:pPr>
            <a:r>
              <a:rPr lang="en-US" sz="1200" b="1" dirty="0" smtClean="0"/>
              <a:t>(- 40</a:t>
            </a:r>
            <a:r>
              <a:rPr lang="en-US" sz="1200" b="1" dirty="0" smtClean="0">
                <a:sym typeface="Symbol"/>
              </a:rPr>
              <a:t></a:t>
            </a:r>
            <a:r>
              <a:rPr lang="en-US" sz="1200" b="1" baseline="-25000" dirty="0" smtClean="0">
                <a:sym typeface="Symbol"/>
              </a:rPr>
              <a:t>y</a:t>
            </a:r>
            <a:r>
              <a:rPr lang="en-US" sz="1200" b="1" dirty="0" smtClean="0"/>
              <a:t> </a:t>
            </a:r>
            <a:r>
              <a:rPr lang="en-US" sz="1200" b="1" dirty="0"/>
              <a:t>, + </a:t>
            </a:r>
            <a:r>
              <a:rPr lang="en-US" sz="1200" b="1" dirty="0" smtClean="0"/>
              <a:t>40</a:t>
            </a:r>
            <a:r>
              <a:rPr lang="en-US" sz="1200" b="1" dirty="0" smtClean="0">
                <a:sym typeface="Symbol"/>
              </a:rPr>
              <a:t></a:t>
            </a:r>
            <a:r>
              <a:rPr lang="en-US" sz="1200" b="1" baseline="-25000" dirty="0" smtClean="0">
                <a:sym typeface="Symbol"/>
              </a:rPr>
              <a:t>y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02040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Crossing</a:t>
            </a:r>
            <a:endParaRPr lang="en-US" dirty="0"/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4505832" y="4442096"/>
            <a:ext cx="4495800" cy="1676400"/>
            <a:chOff x="1588" y="4114800"/>
            <a:chExt cx="5408612" cy="2057401"/>
          </a:xfrm>
        </p:grpSpPr>
        <p:pic>
          <p:nvPicPr>
            <p:cNvPr id="5" name="Picture 5" descr="x_vs_z_p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4300179"/>
              <a:ext cx="1903412" cy="187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x_vs_z_p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7"/>
            <a:stretch>
              <a:fillRect/>
            </a:stretch>
          </p:blipFill>
          <p:spPr bwMode="auto">
            <a:xfrm>
              <a:off x="1828800" y="4300178"/>
              <a:ext cx="1828800" cy="187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4" descr="x_vs_z_p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7"/>
            <a:stretch>
              <a:fillRect/>
            </a:stretch>
          </p:blipFill>
          <p:spPr bwMode="auto">
            <a:xfrm>
              <a:off x="3657600" y="4267200"/>
              <a:ext cx="17526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485775" y="4127956"/>
              <a:ext cx="146367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0000FF"/>
                  </a:solidFill>
                </a:rPr>
                <a:t>Incoming</a:t>
              </a: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209800" y="4114800"/>
              <a:ext cx="146367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0000FF"/>
                  </a:solidFill>
                </a:rPr>
                <a:t>At IP</a:t>
              </a: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3810000" y="4114800"/>
              <a:ext cx="146367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0000FF"/>
                  </a:solidFill>
                </a:rPr>
                <a:t>Outgoing</a:t>
              </a:r>
            </a:p>
          </p:txBody>
        </p:sp>
      </p:grpSp>
      <p:grpSp>
        <p:nvGrpSpPr>
          <p:cNvPr id="18" name="Group 30"/>
          <p:cNvGrpSpPr>
            <a:grpSpLocks/>
          </p:cNvGrpSpPr>
          <p:nvPr/>
        </p:nvGrpSpPr>
        <p:grpSpPr bwMode="auto">
          <a:xfrm>
            <a:off x="4505832" y="2327858"/>
            <a:ext cx="4519612" cy="1828800"/>
            <a:chOff x="3279410" y="849313"/>
            <a:chExt cx="5102590" cy="3189287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28" r="14833"/>
            <a:stretch>
              <a:fillRect/>
            </a:stretch>
          </p:blipFill>
          <p:spPr bwMode="auto">
            <a:xfrm>
              <a:off x="3279410" y="849313"/>
              <a:ext cx="5102590" cy="2786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0" name="Group 32"/>
            <p:cNvGrpSpPr>
              <a:grpSpLocks/>
            </p:cNvGrpSpPr>
            <p:nvPr/>
          </p:nvGrpSpPr>
          <p:grpSpPr bwMode="auto">
            <a:xfrm>
              <a:off x="3838609" y="2617153"/>
              <a:ext cx="3095591" cy="1421447"/>
              <a:chOff x="3529245" y="2682240"/>
              <a:chExt cx="3095591" cy="1421447"/>
            </a:xfrm>
          </p:grpSpPr>
          <p:sp>
            <p:nvSpPr>
              <p:cNvPr id="24" name="Isosceles Triangle 36"/>
              <p:cNvSpPr>
                <a:spLocks noChangeArrowheads="1"/>
              </p:cNvSpPr>
              <p:nvPr/>
            </p:nvSpPr>
            <p:spPr bwMode="auto">
              <a:xfrm>
                <a:off x="3981476" y="3429000"/>
                <a:ext cx="204960" cy="38100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Blip>
                    <a:blip r:embed="rId5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400">
                  <a:latin typeface="Times" pitchFamily="18" charset="0"/>
                </a:endParaRPr>
              </a:p>
            </p:txBody>
          </p:sp>
          <p:sp>
            <p:nvSpPr>
              <p:cNvPr id="25" name="Multiply 24"/>
              <p:cNvSpPr/>
              <p:nvPr/>
            </p:nvSpPr>
            <p:spPr bwMode="auto">
              <a:xfrm>
                <a:off x="3529234" y="2683459"/>
                <a:ext cx="236580" cy="290689"/>
              </a:xfrm>
              <a:prstGeom prst="mathMultiply">
                <a:avLst/>
              </a:prstGeom>
              <a:solidFill>
                <a:srgbClr val="0000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1400">
                  <a:latin typeface="Times" charset="0"/>
                  <a:ea typeface="MS PGothic" pitchFamily="34" charset="-128"/>
                </a:endParaRPr>
              </a:p>
            </p:txBody>
          </p:sp>
          <p:sp>
            <p:nvSpPr>
              <p:cNvPr id="26" name="Multiply 25"/>
              <p:cNvSpPr/>
              <p:nvPr/>
            </p:nvSpPr>
            <p:spPr bwMode="auto">
              <a:xfrm>
                <a:off x="6387903" y="2821883"/>
                <a:ext cx="236580" cy="287922"/>
              </a:xfrm>
              <a:prstGeom prst="mathMultiply">
                <a:avLst/>
              </a:prstGeom>
              <a:solidFill>
                <a:srgbClr val="0000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1400">
                  <a:latin typeface="Times" charset="0"/>
                  <a:ea typeface="MS PGothic" pitchFamily="34" charset="-128"/>
                </a:endParaRPr>
              </a:p>
            </p:txBody>
          </p:sp>
          <p:cxnSp>
            <p:nvCxnSpPr>
              <p:cNvPr id="27" name="Straight Connector 39"/>
              <p:cNvCxnSpPr>
                <a:cxnSpLocks noChangeShapeType="1"/>
              </p:cNvCxnSpPr>
              <p:nvPr/>
            </p:nvCxnSpPr>
            <p:spPr bwMode="auto">
              <a:xfrm>
                <a:off x="3647409" y="2895600"/>
                <a:ext cx="0" cy="99060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40"/>
              <p:cNvCxnSpPr>
                <a:cxnSpLocks noChangeShapeType="1"/>
              </p:cNvCxnSpPr>
              <p:nvPr/>
            </p:nvCxnSpPr>
            <p:spPr bwMode="auto">
              <a:xfrm>
                <a:off x="6519802" y="3048000"/>
                <a:ext cx="0" cy="83820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Arrow Connector 41"/>
              <p:cNvCxnSpPr>
                <a:cxnSpLocks noChangeShapeType="1"/>
              </p:cNvCxnSpPr>
              <p:nvPr/>
            </p:nvCxnSpPr>
            <p:spPr bwMode="auto">
              <a:xfrm>
                <a:off x="3647409" y="3733800"/>
                <a:ext cx="334067" cy="0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Arrow Connector 42"/>
              <p:cNvCxnSpPr>
                <a:cxnSpLocks noChangeShapeType="1"/>
              </p:cNvCxnSpPr>
              <p:nvPr/>
            </p:nvCxnSpPr>
            <p:spPr bwMode="auto">
              <a:xfrm>
                <a:off x="4216344" y="3733800"/>
                <a:ext cx="2275741" cy="0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1" name="Content Placeholder 2"/>
              <p:cNvSpPr>
                <a:spLocks/>
              </p:cNvSpPr>
              <p:nvPr/>
            </p:nvSpPr>
            <p:spPr bwMode="auto">
              <a:xfrm>
                <a:off x="3602186" y="3733800"/>
                <a:ext cx="510583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Blip>
                    <a:blip r:embed="rId5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l-GR" altLang="en-US" sz="1200" b="1">
                    <a:solidFill>
                      <a:srgbClr val="FF00FF"/>
                    </a:solidFill>
                    <a:sym typeface="Symbol" pitchFamily="18" charset="2"/>
                  </a:rPr>
                  <a:t>π</a:t>
                </a:r>
                <a:r>
                  <a:rPr lang="en-US" altLang="en-US" sz="1200" b="1">
                    <a:solidFill>
                      <a:srgbClr val="FF00FF"/>
                    </a:solidFill>
                    <a:sym typeface="Symbol" pitchFamily="18" charset="2"/>
                  </a:rPr>
                  <a:t>/2</a:t>
                </a:r>
              </a:p>
            </p:txBody>
          </p:sp>
          <p:sp>
            <p:nvSpPr>
              <p:cNvPr id="32" name="Content Placeholder 2"/>
              <p:cNvSpPr>
                <a:spLocks/>
              </p:cNvSpPr>
              <p:nvPr/>
            </p:nvSpPr>
            <p:spPr bwMode="auto">
              <a:xfrm>
                <a:off x="4796036" y="3733800"/>
                <a:ext cx="75304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Blip>
                    <a:blip r:embed="rId5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 b="1">
                    <a:solidFill>
                      <a:srgbClr val="FF00FF"/>
                    </a:solidFill>
                    <a:sym typeface="Symbol" pitchFamily="18" charset="2"/>
                  </a:rPr>
                  <a:t>3</a:t>
                </a:r>
                <a:r>
                  <a:rPr lang="el-GR" altLang="en-US" sz="1200" b="1">
                    <a:solidFill>
                      <a:srgbClr val="FF00FF"/>
                    </a:solidFill>
                    <a:sym typeface="Symbol" pitchFamily="18" charset="2"/>
                  </a:rPr>
                  <a:t>π</a:t>
                </a:r>
                <a:r>
                  <a:rPr lang="en-US" altLang="en-US" sz="1200" b="1">
                    <a:solidFill>
                      <a:srgbClr val="FF00FF"/>
                    </a:solidFill>
                    <a:sym typeface="Symbol" pitchFamily="18" charset="2"/>
                  </a:rPr>
                  <a:t>/2</a:t>
                </a:r>
              </a:p>
            </p:txBody>
          </p:sp>
        </p:grpSp>
        <p:sp>
          <p:nvSpPr>
            <p:cNvPr id="21" name="Content Placeholder 2"/>
            <p:cNvSpPr>
              <a:spLocks/>
            </p:cNvSpPr>
            <p:nvPr/>
          </p:nvSpPr>
          <p:spPr bwMode="auto">
            <a:xfrm>
              <a:off x="6629400" y="1398235"/>
              <a:ext cx="1371600" cy="868538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US" altLang="en-US" sz="1400">
                  <a:sym typeface="Symbol" pitchFamily="18" charset="2"/>
                </a:rPr>
                <a:t>Location of crab cavities</a:t>
              </a:r>
            </a:p>
          </p:txBody>
        </p:sp>
        <p:cxnSp>
          <p:nvCxnSpPr>
            <p:cNvPr id="22" name="Straight Arrow Connector 34"/>
            <p:cNvCxnSpPr>
              <a:cxnSpLocks noChangeShapeType="1"/>
              <a:endCxn id="26" idx="1"/>
            </p:cNvCxnSpPr>
            <p:nvPr/>
          </p:nvCxnSpPr>
          <p:spPr bwMode="auto">
            <a:xfrm flipH="1">
              <a:off x="6877440" y="2266773"/>
              <a:ext cx="56760" cy="557084"/>
            </a:xfrm>
            <a:prstGeom prst="straightConnector1">
              <a:avLst/>
            </a:prstGeom>
            <a:noFill/>
            <a:ln w="28575" algn="ctr">
              <a:solidFill>
                <a:srgbClr val="FF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35"/>
            <p:cNvCxnSpPr>
              <a:cxnSpLocks noChangeShapeType="1"/>
            </p:cNvCxnSpPr>
            <p:nvPr/>
          </p:nvCxnSpPr>
          <p:spPr bwMode="auto">
            <a:xfrm flipH="1">
              <a:off x="4038600" y="2209800"/>
              <a:ext cx="2590800" cy="533400"/>
            </a:xfrm>
            <a:prstGeom prst="straightConnector1">
              <a:avLst/>
            </a:prstGeom>
            <a:noFill/>
            <a:ln w="28575" algn="ctr">
              <a:solidFill>
                <a:srgbClr val="FF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-2931" y="806403"/>
            <a:ext cx="9028375" cy="383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Effective head-on bunch collisions restored with 50 </a:t>
            </a:r>
            <a:r>
              <a:rPr lang="en-US" dirty="0" err="1" smtClean="0"/>
              <a:t>mrad</a:t>
            </a:r>
            <a:r>
              <a:rPr lang="en-US" dirty="0" smtClean="0"/>
              <a:t> crossing angle </a:t>
            </a:r>
          </a:p>
          <a:p>
            <a:r>
              <a:rPr lang="en-US" dirty="0" smtClean="0"/>
              <a:t>Local crab scheme</a:t>
            </a:r>
          </a:p>
          <a:p>
            <a:r>
              <a:rPr lang="en-US" altLang="en-US" dirty="0"/>
              <a:t>C</a:t>
            </a:r>
            <a:r>
              <a:rPr lang="en-US" altLang="en-US" dirty="0" smtClean="0"/>
              <a:t>avities </a:t>
            </a:r>
            <a:r>
              <a:rPr lang="en-US" altLang="en-US" dirty="0" smtClean="0"/>
              <a:t>are placed at (n+1)</a:t>
            </a:r>
            <a:r>
              <a:rPr lang="en-US" altLang="en-US" dirty="0" smtClean="0">
                <a:sym typeface="Symbol"/>
              </a:rPr>
              <a:t>/2 phase advance relative to </a:t>
            </a:r>
            <a:r>
              <a:rPr lang="en-US" altLang="en-US" dirty="0" smtClean="0">
                <a:sym typeface="Symbol"/>
              </a:rPr>
              <a:t>IP  </a:t>
            </a:r>
          </a:p>
          <a:p>
            <a:r>
              <a:rPr lang="en-US" altLang="en-US" dirty="0" smtClean="0">
                <a:sym typeface="Symbol"/>
              </a:rPr>
              <a:t>Large </a:t>
            </a:r>
            <a:r>
              <a:rPr lang="en-US" altLang="en-US" baseline="-25000" dirty="0" smtClean="0">
                <a:sym typeface="Symbol"/>
              </a:rPr>
              <a:t>x</a:t>
            </a:r>
            <a:r>
              <a:rPr lang="en-US" altLang="en-US" dirty="0" smtClean="0">
                <a:sym typeface="Symbol"/>
              </a:rPr>
              <a:t> at location of crab cavities for minimizing the required kicking voltage</a:t>
            </a:r>
          </a:p>
          <a:p>
            <a:r>
              <a:rPr lang="en-US" altLang="en-US" dirty="0" smtClean="0">
                <a:latin typeface="Arial" charset="0"/>
                <a:ea typeface="ＭＳ Ｐゴシック" pitchFamily="34" charset="-128"/>
              </a:rPr>
              <a:t>Deflective </a:t>
            </a:r>
            <a:r>
              <a:rPr lang="en-US" altLang="en-US" dirty="0" smtClean="0">
                <a:latin typeface="Arial" charset="0"/>
                <a:ea typeface="ＭＳ Ｐゴシック" pitchFamily="34" charset="-128"/>
              </a:rPr>
              <a:t>crabbing using transverse </a:t>
            </a:r>
          </a:p>
          <a:p>
            <a:pPr marL="0" indent="0">
              <a:buNone/>
            </a:pPr>
            <a:r>
              <a:rPr lang="en-US" altLang="en-US" dirty="0">
                <a:latin typeface="Arial" charset="0"/>
                <a:ea typeface="ＭＳ Ｐゴシック" pitchFamily="34" charset="-128"/>
              </a:rPr>
              <a:t> </a:t>
            </a:r>
            <a:r>
              <a:rPr lang="en-US" altLang="en-US" dirty="0" smtClean="0">
                <a:latin typeface="Arial" charset="0"/>
                <a:ea typeface="ＭＳ Ｐゴシック" pitchFamily="34" charset="-128"/>
              </a:rPr>
              <a:t>     electric field of SRF cavities</a:t>
            </a:r>
          </a:p>
          <a:p>
            <a:pPr marL="457200" lvl="1">
              <a:buFont typeface="Arial" panose="020B0604020202020204" pitchFamily="34" charset="0"/>
              <a:buChar char="−"/>
              <a:defRPr/>
            </a:pPr>
            <a:r>
              <a:rPr lang="en-US" altLang="en-US" dirty="0" smtClean="0"/>
              <a:t>design and analysis completed</a:t>
            </a:r>
          </a:p>
          <a:p>
            <a:pPr marL="457200" lvl="1">
              <a:buFont typeface="Arial" panose="020B0604020202020204" pitchFamily="34" charset="0"/>
              <a:buChar char="−"/>
              <a:defRPr/>
            </a:pPr>
            <a:r>
              <a:rPr lang="en-US" altLang="en-US" dirty="0" smtClean="0"/>
              <a:t>Prototype fabricated and characterized</a:t>
            </a:r>
          </a:p>
          <a:p>
            <a:pPr marL="457200" lvl="1">
              <a:buFont typeface="Arial" panose="020B0604020202020204" pitchFamily="34" charset="0"/>
              <a:buChar char="−"/>
              <a:defRPr/>
            </a:pPr>
            <a:r>
              <a:rPr lang="en-US" altLang="en-US" dirty="0" smtClean="0"/>
              <a:t>Final testing with promising results</a:t>
            </a:r>
            <a:endParaRPr lang="en-US" altLang="en-US" dirty="0" smtClean="0">
              <a:sym typeface="Symbol"/>
            </a:endParaRPr>
          </a:p>
        </p:txBody>
      </p:sp>
      <p:pic>
        <p:nvPicPr>
          <p:cNvPr id="34" name="Picture 49" descr="CrabCrossi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8216" y="4184891"/>
            <a:ext cx="368813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96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Deflective Crab Cavity</a:t>
            </a:r>
            <a:endParaRPr lang="en-US" dirty="0"/>
          </a:p>
        </p:txBody>
      </p:sp>
      <p:grpSp>
        <p:nvGrpSpPr>
          <p:cNvPr id="18" name="Group 13"/>
          <p:cNvGrpSpPr/>
          <p:nvPr/>
        </p:nvGrpSpPr>
        <p:grpSpPr>
          <a:xfrm>
            <a:off x="6399230" y="1027609"/>
            <a:ext cx="2596426" cy="1935698"/>
            <a:chOff x="1207135" y="2352998"/>
            <a:chExt cx="5713339" cy="4259431"/>
          </a:xfrm>
        </p:grpSpPr>
        <p:pic>
          <p:nvPicPr>
            <p:cNvPr id="19" name="Picture 23" descr="750 elec"/>
            <p:cNvPicPr/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135" y="2352998"/>
              <a:ext cx="2839085" cy="2120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24" descr="750 magnetic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52" y="2352998"/>
              <a:ext cx="2747646" cy="21247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5" descr="750 elec surf"/>
            <p:cNvPicPr/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135" y="4513754"/>
              <a:ext cx="2782570" cy="2098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6" descr="750 magnetic surf"/>
            <p:cNvPicPr/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165" y="4447310"/>
              <a:ext cx="2734309" cy="2120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Text Placeholder 2"/>
          <p:cNvSpPr txBox="1">
            <a:spLocks/>
          </p:cNvSpPr>
          <p:nvPr/>
        </p:nvSpPr>
        <p:spPr bwMode="auto">
          <a:xfrm>
            <a:off x="6927" y="6081073"/>
            <a:ext cx="4127709" cy="3476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500" b="1" kern="0" dirty="0" smtClean="0">
                <a:latin typeface="Arial" pitchFamily="34" charset="0"/>
                <a:cs typeface="Arial" pitchFamily="34" charset="0"/>
              </a:rPr>
              <a:t>Crab Cavities : TUPWI039, WEPWI034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999815" y="3186092"/>
            <a:ext cx="4137369" cy="3282750"/>
            <a:chOff x="4685911" y="3213388"/>
            <a:chExt cx="4137369" cy="3282750"/>
          </a:xfrm>
        </p:grpSpPr>
        <p:grpSp>
          <p:nvGrpSpPr>
            <p:cNvPr id="3" name="Group 2"/>
            <p:cNvGrpSpPr/>
            <p:nvPr/>
          </p:nvGrpSpPr>
          <p:grpSpPr>
            <a:xfrm>
              <a:off x="4685911" y="3213388"/>
              <a:ext cx="4137369" cy="3282750"/>
              <a:chOff x="4189228" y="3160397"/>
              <a:chExt cx="4137369" cy="3282750"/>
            </a:xfrm>
          </p:grpSpPr>
          <p:grpSp>
            <p:nvGrpSpPr>
              <p:cNvPr id="4" name="11576 Grupo"/>
              <p:cNvGrpSpPr>
                <a:grpSpLocks noChangeAspect="1"/>
              </p:cNvGrpSpPr>
              <p:nvPr/>
            </p:nvGrpSpPr>
            <p:grpSpPr>
              <a:xfrm>
                <a:off x="4189228" y="3160397"/>
                <a:ext cx="4137369" cy="3282750"/>
                <a:chOff x="471705" y="1524000"/>
                <a:chExt cx="6514258" cy="5081704"/>
              </a:xfrm>
            </p:grpSpPr>
            <p:pic>
              <p:nvPicPr>
                <p:cNvPr id="11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705" y="1524000"/>
                  <a:ext cx="6514258" cy="50817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1370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2575" y="1779777"/>
                  <a:ext cx="276225" cy="447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" name="Slide Number Placeholder 82"/>
              <p:cNvSpPr txBox="1">
                <a:spLocks/>
              </p:cNvSpPr>
              <p:nvPr/>
            </p:nvSpPr>
            <p:spPr>
              <a:xfrm>
                <a:off x="4944193" y="5590860"/>
                <a:ext cx="3275497" cy="272717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/>
              <a:p>
                <a:pPr>
                  <a:defRPr/>
                </a:pPr>
                <a:r>
                  <a:rPr lang="en-US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S. De Silva ICFA Workshop in HOMs for SRF 2014</a:t>
                </a:r>
                <a:endParaRPr lang="en-U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Slide Number Placeholder 82"/>
            <p:cNvSpPr txBox="1">
              <a:spLocks/>
            </p:cNvSpPr>
            <p:nvPr/>
          </p:nvSpPr>
          <p:spPr>
            <a:xfrm>
              <a:off x="5663817" y="3477082"/>
              <a:ext cx="1775329" cy="41002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/>
            <a:p>
              <a:pPr>
                <a:defRPr/>
              </a:pP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SRFD test results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0399" y="1288462"/>
            <a:ext cx="2190847" cy="1234015"/>
            <a:chOff x="4243275" y="1383522"/>
            <a:chExt cx="2190847" cy="1234015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2447" y="1402713"/>
              <a:ext cx="1971675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" name="Straight Arrow Connector 30"/>
            <p:cNvCxnSpPr/>
            <p:nvPr/>
          </p:nvCxnSpPr>
          <p:spPr bwMode="auto">
            <a:xfrm>
              <a:off x="6054608" y="1598221"/>
              <a:ext cx="0" cy="758952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5669896" y="2340538"/>
              <a:ext cx="764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24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V="1">
              <a:off x="4451412" y="1402713"/>
              <a:ext cx="663513" cy="62991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4" name="TextBox 33"/>
            <p:cNvSpPr txBox="1"/>
            <p:nvPr/>
          </p:nvSpPr>
          <p:spPr>
            <a:xfrm>
              <a:off x="4243275" y="1383522"/>
              <a:ext cx="764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44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13676" y="3180354"/>
            <a:ext cx="2379164" cy="1275292"/>
            <a:chOff x="4236399" y="3242400"/>
            <a:chExt cx="2379164" cy="1275292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09585" y="3265419"/>
              <a:ext cx="2105978" cy="1246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7" name="Straight Arrow Connector 36"/>
            <p:cNvCxnSpPr/>
            <p:nvPr/>
          </p:nvCxnSpPr>
          <p:spPr bwMode="auto">
            <a:xfrm>
              <a:off x="6193348" y="3434749"/>
              <a:ext cx="0" cy="80387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5851337" y="4240693"/>
              <a:ext cx="764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3</a:t>
              </a:r>
              <a:r>
                <a:rPr lang="en-US" sz="1200" dirty="0" smtClean="0">
                  <a:solidFill>
                    <a:srgbClr val="FF0000"/>
                  </a:solidFill>
                </a:rPr>
                <a:t>4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39" name="Straight Arrow Connector 38"/>
            <p:cNvCxnSpPr>
              <a:stCxn id="36" idx="1"/>
            </p:cNvCxnSpPr>
            <p:nvPr/>
          </p:nvCxnSpPr>
          <p:spPr bwMode="auto">
            <a:xfrm flipV="1">
              <a:off x="4509585" y="3251925"/>
              <a:ext cx="549603" cy="63690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4236399" y="3242400"/>
              <a:ext cx="764226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53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8934" y="5025737"/>
            <a:ext cx="2217074" cy="1002351"/>
            <a:chOff x="4409767" y="5151573"/>
            <a:chExt cx="2217074" cy="1002351"/>
          </a:xfrm>
        </p:grpSpPr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8641" y="5214407"/>
              <a:ext cx="1793558" cy="850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3" name="Straight Arrow Connector 28"/>
            <p:cNvCxnSpPr/>
            <p:nvPr/>
          </p:nvCxnSpPr>
          <p:spPr bwMode="auto">
            <a:xfrm>
              <a:off x="6281075" y="5319525"/>
              <a:ext cx="0" cy="58597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4" name="TextBox 29"/>
            <p:cNvSpPr txBox="1"/>
            <p:nvPr/>
          </p:nvSpPr>
          <p:spPr>
            <a:xfrm>
              <a:off x="5943601" y="5876925"/>
              <a:ext cx="683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19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45" name="Straight Arrow Connector 34"/>
            <p:cNvCxnSpPr/>
            <p:nvPr/>
          </p:nvCxnSpPr>
          <p:spPr bwMode="auto">
            <a:xfrm flipV="1">
              <a:off x="4863417" y="5151573"/>
              <a:ext cx="651532" cy="404132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6" name="TextBox 35"/>
            <p:cNvSpPr txBox="1"/>
            <p:nvPr/>
          </p:nvSpPr>
          <p:spPr>
            <a:xfrm>
              <a:off x="4409767" y="5190551"/>
              <a:ext cx="764226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35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0" name="Picture 2" descr="C:\Documents and Settings\sdesilva\Desktop\IPAC 2012\Images\Cavity Pictures\IMG_150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7000" contrast="23000"/>
                    </a14:imgEffect>
                  </a14:imgLayer>
                </a14:imgProps>
              </a:ext>
            </a:extLst>
          </a:blip>
          <a:srcRect l="5500" t="8439" r="7875" b="16573"/>
          <a:stretch/>
        </p:blipFill>
        <p:spPr bwMode="auto">
          <a:xfrm>
            <a:off x="3169977" y="1271212"/>
            <a:ext cx="2098060" cy="1268517"/>
          </a:xfrm>
          <a:prstGeom prst="rect">
            <a:avLst/>
          </a:prstGeom>
          <a:noFill/>
        </p:spPr>
      </p:pic>
      <p:pic>
        <p:nvPicPr>
          <p:cNvPr id="51" name="Picture 2" descr="C:\Documents and Settings\sdesilva\Desktop\Pizza Seminar\IMG_07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6667"/>
          <a:stretch>
            <a:fillRect/>
          </a:stretch>
        </p:blipFill>
        <p:spPr bwMode="auto">
          <a:xfrm>
            <a:off x="3169976" y="3174150"/>
            <a:ext cx="1829839" cy="1142996"/>
          </a:xfrm>
          <a:prstGeom prst="rect">
            <a:avLst/>
          </a:prstGeom>
          <a:noFill/>
        </p:spPr>
      </p:pic>
      <p:pic>
        <p:nvPicPr>
          <p:cNvPr id="52" name="Picture 2" descr="C:\Users\alex\Dropbox\phys\750 meic\20131205_105409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31" b="17268"/>
          <a:stretch/>
        </p:blipFill>
        <p:spPr bwMode="auto">
          <a:xfrm>
            <a:off x="3001906" y="4951175"/>
            <a:ext cx="2072640" cy="105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6927" y="814111"/>
            <a:ext cx="7315641" cy="44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17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499 MHz Deflecting Cavity for Jefferson Lab 12 GeV Upgrade</a:t>
            </a:r>
            <a:endParaRPr lang="en-US" dirty="0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 bwMode="auto">
          <a:xfrm>
            <a:off x="-14470" y="2674744"/>
            <a:ext cx="7315641" cy="44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17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400 MHz Crabbing Cavity for LHC </a:t>
            </a:r>
            <a:r>
              <a:rPr lang="en-US" dirty="0" err="1" smtClean="0"/>
              <a:t>HiLumi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55" name="Content Placeholder 2"/>
          <p:cNvSpPr txBox="1">
            <a:spLocks/>
          </p:cNvSpPr>
          <p:nvPr/>
        </p:nvSpPr>
        <p:spPr bwMode="auto">
          <a:xfrm>
            <a:off x="-12198" y="4533144"/>
            <a:ext cx="5728189" cy="44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17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750 MHz Crabbing Cavity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3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9626"/>
            <a:ext cx="6648450" cy="1333052"/>
          </a:xfrm>
        </p:spPr>
        <p:txBody>
          <a:bodyPr/>
          <a:lstStyle/>
          <a:p>
            <a:r>
              <a:rPr lang="en-US" dirty="0" smtClean="0"/>
              <a:t>Electron collider ring --- reuse PEP-II RF stations</a:t>
            </a:r>
          </a:p>
          <a:p>
            <a:pPr lvl="1"/>
            <a:r>
              <a:rPr lang="en-US" sz="1600" dirty="0" smtClean="0"/>
              <a:t>476 MHz HOM damped 1-cell cavities, 34 cavities available</a:t>
            </a:r>
          </a:p>
          <a:p>
            <a:pPr lvl="1"/>
            <a:r>
              <a:rPr lang="en-US" sz="1600" dirty="0" smtClean="0"/>
              <a:t>1.2 MW klystrons including power supplies etc., 13 available</a:t>
            </a:r>
          </a:p>
          <a:p>
            <a:pPr lvl="1"/>
            <a:r>
              <a:rPr lang="en-US" sz="1600" dirty="0" smtClean="0"/>
              <a:t>Current limited by synch. radiation power at high energy, impedance at low energy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424312" y="994858"/>
            <a:ext cx="2412687" cy="1396141"/>
            <a:chOff x="5094943" y="966059"/>
            <a:chExt cx="3842370" cy="21973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4943" y="966059"/>
              <a:ext cx="3842370" cy="219735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476370" y="1535380"/>
              <a:ext cx="1279452" cy="799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Synchrotron power limited</a:t>
              </a:r>
              <a:endParaRPr lang="en-US" sz="9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99581" y="1821698"/>
              <a:ext cx="1151607" cy="581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Impedance limited</a:t>
              </a:r>
              <a:endParaRPr lang="en-US" sz="9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99112" y="1343118"/>
              <a:ext cx="906788" cy="363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nominal</a:t>
              </a:r>
              <a:endParaRPr lang="en-US" sz="9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349" y="2308185"/>
            <a:ext cx="1085968" cy="1173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13" y="2310926"/>
            <a:ext cx="1538301" cy="1176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561" y="2304988"/>
            <a:ext cx="2136543" cy="1173032"/>
          </a:xfrm>
          <a:prstGeom prst="rect">
            <a:avLst/>
          </a:prstGeom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941927" y="4862173"/>
            <a:ext cx="3112287" cy="1135541"/>
            <a:chOff x="217433" y="2186902"/>
            <a:chExt cx="8560808" cy="312347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433" y="2186902"/>
              <a:ext cx="1650368" cy="312347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03097" y="2504903"/>
              <a:ext cx="6775144" cy="2805473"/>
            </a:xfrm>
            <a:prstGeom prst="rect">
              <a:avLst/>
            </a:prstGeom>
          </p:spPr>
        </p:pic>
      </p:grpSp>
      <p:pic>
        <p:nvPicPr>
          <p:cNvPr id="17" name="Picture 16" descr="undefined-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43" y="3628066"/>
            <a:ext cx="1517960" cy="14367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819900" y="6012399"/>
            <a:ext cx="2322691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952.6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MHz single cell 4-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seater CM (~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4.3m flange to flange)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59537" y="4000477"/>
            <a:ext cx="99467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New HOM </a:t>
            </a:r>
            <a:r>
              <a:rPr lang="en-US" sz="1050" dirty="0"/>
              <a:t>damped cavity concept 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9525" y="3544093"/>
            <a:ext cx="6213348" cy="289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9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Ion collider ring --- design 952.6 MHz HOM damped 1-cell cavities</a:t>
            </a:r>
          </a:p>
          <a:p>
            <a:pPr lvl="1"/>
            <a:r>
              <a:rPr lang="en-US" sz="1600" dirty="0" smtClean="0"/>
              <a:t>Modular </a:t>
            </a:r>
            <a:r>
              <a:rPr lang="en-US" sz="1600" dirty="0" err="1" smtClean="0"/>
              <a:t>Jlab</a:t>
            </a:r>
            <a:r>
              <a:rPr lang="en-US" sz="1600" dirty="0" smtClean="0"/>
              <a:t> type </a:t>
            </a:r>
            <a:r>
              <a:rPr lang="en-US" sz="1600" dirty="0" err="1" smtClean="0"/>
              <a:t>cryomodule</a:t>
            </a:r>
            <a:r>
              <a:rPr lang="en-US" sz="1600" dirty="0" smtClean="0"/>
              <a:t>  </a:t>
            </a:r>
          </a:p>
          <a:p>
            <a:pPr lvl="1"/>
            <a:r>
              <a:rPr lang="en-US" sz="1600" dirty="0" smtClean="0"/>
              <a:t>High frequency/high voltage for short bunch (re-bucket at energy)</a:t>
            </a:r>
          </a:p>
          <a:p>
            <a:pPr lvl="1"/>
            <a:r>
              <a:rPr lang="en-US" sz="1600" dirty="0" smtClean="0"/>
              <a:t>Lower power couples, no synch. </a:t>
            </a:r>
            <a:r>
              <a:rPr lang="en-US" sz="1600" dirty="0"/>
              <a:t>r</a:t>
            </a:r>
            <a:r>
              <a:rPr lang="en-US" sz="1600" dirty="0" smtClean="0"/>
              <a:t>adiation power</a:t>
            </a:r>
          </a:p>
          <a:p>
            <a:pPr lvl="1"/>
            <a:r>
              <a:rPr lang="en-US" sz="1600" dirty="0" smtClean="0"/>
              <a:t>Tunable within one harmonic (harmonic jumps for path length changes with energy)</a:t>
            </a:r>
          </a:p>
          <a:p>
            <a:pPr lvl="1"/>
            <a:r>
              <a:rPr lang="en-US" sz="1600" dirty="0" smtClean="0"/>
              <a:t>Current limited by space charge (limits charge per bunch)</a:t>
            </a:r>
          </a:p>
          <a:p>
            <a:pPr lvl="1"/>
            <a:r>
              <a:rPr lang="en-US" sz="1600" dirty="0" smtClean="0"/>
              <a:t>Impedance is still a concern so HOM damping is needed</a:t>
            </a:r>
            <a:endParaRPr lang="en-US" sz="1600" dirty="0"/>
          </a:p>
        </p:txBody>
      </p:sp>
      <p:sp>
        <p:nvSpPr>
          <p:cNvPr id="21" name="Text Placeholder 2"/>
          <p:cNvSpPr txBox="1">
            <a:spLocks/>
          </p:cNvSpPr>
          <p:nvPr/>
        </p:nvSpPr>
        <p:spPr bwMode="auto">
          <a:xfrm>
            <a:off x="5740855" y="2936458"/>
            <a:ext cx="3360386" cy="3476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500" b="1" kern="0" dirty="0" smtClean="0">
                <a:latin typeface="Arial" panose="020B0604020202020204" pitchFamily="34" charset="0"/>
                <a:cs typeface="Arial" pitchFamily="34" charset="0"/>
              </a:rPr>
              <a:t>RF System: 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TUPWI034</a:t>
            </a:r>
            <a:r>
              <a:rPr lang="en-US" sz="1500" b="1" kern="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500" b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WEPWI024</a:t>
            </a:r>
            <a:endParaRPr lang="en-US" sz="1500" b="1" kern="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2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Multi-Step Electron Cooling Scheme </a:t>
            </a:r>
            <a:endParaRPr lang="en-US" dirty="0"/>
          </a:p>
        </p:txBody>
      </p:sp>
      <p:grpSp>
        <p:nvGrpSpPr>
          <p:cNvPr id="4" name="Group 57"/>
          <p:cNvGrpSpPr/>
          <p:nvPr/>
        </p:nvGrpSpPr>
        <p:grpSpPr>
          <a:xfrm>
            <a:off x="509895" y="2119178"/>
            <a:ext cx="8210550" cy="1463534"/>
            <a:chOff x="352425" y="921603"/>
            <a:chExt cx="8624521" cy="1524000"/>
          </a:xfrm>
        </p:grpSpPr>
        <p:cxnSp>
          <p:nvCxnSpPr>
            <p:cNvPr id="5" name="Straight Connector 5"/>
            <p:cNvCxnSpPr>
              <a:cxnSpLocks noChangeShapeType="1"/>
            </p:cNvCxnSpPr>
            <p:nvPr/>
          </p:nvCxnSpPr>
          <p:spPr bwMode="auto">
            <a:xfrm flipV="1">
              <a:off x="990600" y="1683603"/>
              <a:ext cx="6062669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790103" y="1607402"/>
              <a:ext cx="171922" cy="15034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813496" y="1513819"/>
              <a:ext cx="1005904" cy="322184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3955619" y="1228299"/>
              <a:ext cx="839186" cy="914095"/>
              <a:chOff x="1671466" y="1296661"/>
              <a:chExt cx="610316" cy="609396"/>
            </a:xfrm>
          </p:grpSpPr>
          <p:cxnSp>
            <p:nvCxnSpPr>
              <p:cNvPr id="28" name="Straight Connector 41"/>
              <p:cNvCxnSpPr>
                <a:cxnSpLocks noChangeShapeType="1"/>
              </p:cNvCxnSpPr>
              <p:nvPr/>
            </p:nvCxnSpPr>
            <p:spPr bwMode="auto">
              <a:xfrm rot="5400000">
                <a:off x="1828153" y="1600380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grpSp>
            <p:nvGrpSpPr>
              <p:cNvPr id="29" name="Group 23"/>
              <p:cNvGrpSpPr>
                <a:grpSpLocks/>
              </p:cNvGrpSpPr>
              <p:nvPr/>
            </p:nvGrpSpPr>
            <p:grpSpPr bwMode="auto">
              <a:xfrm>
                <a:off x="1978275" y="1296661"/>
                <a:ext cx="303507" cy="305230"/>
                <a:chOff x="2968875" y="1296662"/>
                <a:chExt cx="303507" cy="305230"/>
              </a:xfrm>
            </p:grpSpPr>
            <p:sp>
              <p:nvSpPr>
                <p:cNvPr id="35" name="Arc 20"/>
                <p:cNvSpPr/>
                <p:nvPr/>
              </p:nvSpPr>
              <p:spPr bwMode="auto">
                <a:xfrm>
                  <a:off x="2968875" y="1296662"/>
                  <a:ext cx="303506" cy="305228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Arc 21"/>
                <p:cNvSpPr/>
                <p:nvPr/>
              </p:nvSpPr>
              <p:spPr bwMode="auto">
                <a:xfrm rot="16200000">
                  <a:off x="2968014" y="1297525"/>
                  <a:ext cx="305229" cy="303506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Arc 36"/>
                <p:cNvSpPr/>
                <p:nvPr/>
              </p:nvSpPr>
              <p:spPr bwMode="auto">
                <a:xfrm rot="5400000">
                  <a:off x="2968014" y="1297525"/>
                  <a:ext cx="305229" cy="303506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0" name="Group 24"/>
              <p:cNvGrpSpPr>
                <a:grpSpLocks/>
              </p:cNvGrpSpPr>
              <p:nvPr/>
            </p:nvGrpSpPr>
            <p:grpSpPr bwMode="auto">
              <a:xfrm rot="10800000">
                <a:off x="1671466" y="1598584"/>
                <a:ext cx="309527" cy="307473"/>
                <a:chOff x="2972007" y="1294342"/>
                <a:chExt cx="309527" cy="307473"/>
              </a:xfrm>
            </p:grpSpPr>
            <p:sp>
              <p:nvSpPr>
                <p:cNvPr id="32" name="Arc 31"/>
                <p:cNvSpPr/>
                <p:nvPr/>
              </p:nvSpPr>
              <p:spPr bwMode="auto">
                <a:xfrm>
                  <a:off x="2972007" y="1297649"/>
                  <a:ext cx="305887" cy="304166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" name="Arc 32"/>
                <p:cNvSpPr/>
                <p:nvPr/>
              </p:nvSpPr>
              <p:spPr bwMode="auto">
                <a:xfrm rot="16200000">
                  <a:off x="2976508" y="1296786"/>
                  <a:ext cx="304166" cy="305887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Arc 33"/>
                <p:cNvSpPr/>
                <p:nvPr/>
              </p:nvSpPr>
              <p:spPr bwMode="auto">
                <a:xfrm rot="5400000">
                  <a:off x="2972869" y="1293481"/>
                  <a:ext cx="304166" cy="305887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31" name="Straight Connector 44"/>
              <p:cNvCxnSpPr>
                <a:cxnSpLocks noChangeShapeType="1"/>
              </p:cNvCxnSpPr>
              <p:nvPr/>
            </p:nvCxnSpPr>
            <p:spPr bwMode="auto">
              <a:xfrm rot="10800000">
                <a:off x="1845046" y="1604093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42"/>
            <p:cNvGrpSpPr>
              <a:grpSpLocks/>
            </p:cNvGrpSpPr>
            <p:nvPr/>
          </p:nvGrpSpPr>
          <p:grpSpPr bwMode="auto">
            <a:xfrm>
              <a:off x="6467475" y="921603"/>
              <a:ext cx="1676400" cy="1524000"/>
              <a:chOff x="1676400" y="1295399"/>
              <a:chExt cx="609600" cy="609600"/>
            </a:xfrm>
          </p:grpSpPr>
          <p:cxnSp>
            <p:nvCxnSpPr>
              <p:cNvPr id="18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1826981" y="1600199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grpSp>
            <p:nvGrpSpPr>
              <p:cNvPr id="19" name="Group 23"/>
              <p:cNvGrpSpPr>
                <a:grpSpLocks/>
              </p:cNvGrpSpPr>
              <p:nvPr/>
            </p:nvGrpSpPr>
            <p:grpSpPr bwMode="auto">
              <a:xfrm>
                <a:off x="1981200" y="1295399"/>
                <a:ext cx="304800" cy="304800"/>
                <a:chOff x="2971800" y="1295400"/>
                <a:chExt cx="304800" cy="304800"/>
              </a:xfrm>
            </p:grpSpPr>
            <p:sp>
              <p:nvSpPr>
                <p:cNvPr id="25" name="Arc 24"/>
                <p:cNvSpPr/>
                <p:nvPr/>
              </p:nvSpPr>
              <p:spPr bwMode="auto">
                <a:xfrm>
                  <a:off x="2970825" y="1295790"/>
                  <a:ext cx="305353" cy="304560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" name="Arc 25"/>
                <p:cNvSpPr/>
                <p:nvPr/>
              </p:nvSpPr>
              <p:spPr bwMode="auto">
                <a:xfrm rot="16200000">
                  <a:off x="2971221" y="1295394"/>
                  <a:ext cx="304560" cy="305353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" name="Arc 26"/>
                <p:cNvSpPr/>
                <p:nvPr/>
              </p:nvSpPr>
              <p:spPr bwMode="auto">
                <a:xfrm rot="5400000">
                  <a:off x="2971221" y="1295394"/>
                  <a:ext cx="304560" cy="305353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0" name="Group 24"/>
              <p:cNvGrpSpPr>
                <a:grpSpLocks/>
              </p:cNvGrpSpPr>
              <p:nvPr/>
            </p:nvGrpSpPr>
            <p:grpSpPr bwMode="auto">
              <a:xfrm rot="10800000">
                <a:off x="1676400" y="1600199"/>
                <a:ext cx="304800" cy="304800"/>
                <a:chOff x="2971800" y="1295400"/>
                <a:chExt cx="304800" cy="304800"/>
              </a:xfrm>
            </p:grpSpPr>
            <p:sp>
              <p:nvSpPr>
                <p:cNvPr id="22" name="Arc 21"/>
                <p:cNvSpPr/>
                <p:nvPr/>
              </p:nvSpPr>
              <p:spPr bwMode="auto">
                <a:xfrm>
                  <a:off x="2973729" y="1294598"/>
                  <a:ext cx="304399" cy="305451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Arc 22"/>
                <p:cNvSpPr/>
                <p:nvPr/>
              </p:nvSpPr>
              <p:spPr bwMode="auto">
                <a:xfrm rot="16200000">
                  <a:off x="2973203" y="1295124"/>
                  <a:ext cx="305451" cy="304399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" name="Arc 23"/>
                <p:cNvSpPr/>
                <p:nvPr/>
              </p:nvSpPr>
              <p:spPr bwMode="auto">
                <a:xfrm rot="5400000">
                  <a:off x="2973203" y="1295124"/>
                  <a:ext cx="305451" cy="304399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21" name="Straight Connector 24"/>
              <p:cNvCxnSpPr>
                <a:cxnSpLocks noChangeShapeType="1"/>
              </p:cNvCxnSpPr>
              <p:nvPr/>
            </p:nvCxnSpPr>
            <p:spPr bwMode="auto">
              <a:xfrm rot="10800000">
                <a:off x="1828800" y="1600200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352425" y="990599"/>
              <a:ext cx="1143000" cy="544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ion sources</a:t>
              </a:r>
            </a:p>
          </p:txBody>
        </p:sp>
        <p:sp>
          <p:nvSpPr>
            <p:cNvPr id="11" name="TextBox 13"/>
            <p:cNvSpPr txBox="1">
              <a:spLocks noChangeArrowheads="1"/>
            </p:cNvSpPr>
            <p:nvPr/>
          </p:nvSpPr>
          <p:spPr bwMode="auto">
            <a:xfrm>
              <a:off x="1600200" y="1185446"/>
              <a:ext cx="1524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latin typeface="Arial" charset="0"/>
                  <a:cs typeface="Arial" charset="0"/>
                </a:rPr>
                <a:t>ion </a:t>
              </a:r>
              <a:r>
                <a:rPr lang="en-US" sz="1400" b="1" dirty="0" err="1" smtClean="0">
                  <a:latin typeface="Arial" charset="0"/>
                  <a:cs typeface="Arial" charset="0"/>
                </a:rPr>
                <a:t>linac</a:t>
              </a:r>
              <a:endParaRPr lang="en-US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12" name="TextBox 14"/>
            <p:cNvSpPr txBox="1">
              <a:spLocks noChangeArrowheads="1"/>
            </p:cNvSpPr>
            <p:nvPr/>
          </p:nvSpPr>
          <p:spPr bwMode="auto">
            <a:xfrm>
              <a:off x="4150980" y="1676400"/>
              <a:ext cx="191984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latin typeface="Arial" charset="0"/>
                  <a:cs typeface="Arial" charset="0"/>
                </a:rPr>
                <a:t>Booster </a:t>
              </a:r>
            </a:p>
            <a:p>
              <a:pPr algn="ctr"/>
              <a:r>
                <a:rPr lang="en-US" sz="1400" b="1" dirty="0" smtClean="0">
                  <a:latin typeface="Arial" charset="0"/>
                  <a:cs typeface="Arial" charset="0"/>
                </a:rPr>
                <a:t>   (0.285 to 8 </a:t>
              </a:r>
              <a:r>
                <a:rPr lang="en-US" sz="1400" b="1" dirty="0" err="1">
                  <a:latin typeface="Arial" charset="0"/>
                  <a:cs typeface="Arial" charset="0"/>
                </a:rPr>
                <a:t>GeV</a:t>
              </a:r>
              <a:r>
                <a:rPr lang="en-US" sz="1400" b="1" dirty="0" smtClean="0">
                  <a:latin typeface="Arial" charset="0"/>
                  <a:cs typeface="Arial" charset="0"/>
                </a:rPr>
                <a:t>)</a:t>
              </a:r>
              <a:endParaRPr lang="en-US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13" name="TextBox 16"/>
            <p:cNvSpPr txBox="1">
              <a:spLocks noChangeArrowheads="1"/>
            </p:cNvSpPr>
            <p:nvPr/>
          </p:nvSpPr>
          <p:spPr bwMode="auto">
            <a:xfrm>
              <a:off x="7243396" y="1676400"/>
              <a:ext cx="1733550" cy="544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latin typeface="Arial" charset="0"/>
                  <a:cs typeface="Arial" charset="0"/>
                </a:rPr>
                <a:t>collider ring</a:t>
              </a:r>
            </a:p>
            <a:p>
              <a:pPr algn="ctr"/>
              <a:r>
                <a:rPr lang="en-US" sz="1400" b="1" dirty="0" smtClean="0">
                  <a:latin typeface="Arial" charset="0"/>
                  <a:cs typeface="Arial" charset="0"/>
                </a:rPr>
                <a:t>(8 to 100 </a:t>
              </a:r>
              <a:r>
                <a:rPr lang="en-US" sz="1400" b="1" dirty="0" err="1" smtClean="0">
                  <a:latin typeface="Arial" charset="0"/>
                  <a:cs typeface="Arial" charset="0"/>
                </a:rPr>
                <a:t>GeV</a:t>
              </a:r>
              <a:r>
                <a:rPr lang="en-US" sz="1400" b="1" dirty="0" smtClean="0">
                  <a:latin typeface="Arial" charset="0"/>
                  <a:cs typeface="Arial" charset="0"/>
                </a:rPr>
                <a:t>)</a:t>
              </a:r>
              <a:endParaRPr lang="en-US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4150980" y="1659469"/>
              <a:ext cx="116220" cy="100334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6938969" y="1626233"/>
              <a:ext cx="228600" cy="100334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16" name="TextBox 20"/>
            <p:cNvSpPr txBox="1">
              <a:spLocks noChangeArrowheads="1"/>
            </p:cNvSpPr>
            <p:nvPr/>
          </p:nvSpPr>
          <p:spPr bwMode="auto">
            <a:xfrm>
              <a:off x="6391275" y="939225"/>
              <a:ext cx="99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BB cooler</a:t>
              </a:r>
              <a:endParaRPr lang="en-US" sz="1400" b="1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3514725" y="1121628"/>
              <a:ext cx="10287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DC </a:t>
              </a:r>
              <a:r>
                <a:rPr lang="en-US" sz="1400" b="1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cooler</a:t>
              </a:r>
              <a:endParaRPr lang="en-US" sz="1400" b="1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</p:grp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542652"/>
              </p:ext>
            </p:extLst>
          </p:nvPr>
        </p:nvGraphicFramePr>
        <p:xfrm>
          <a:off x="88022" y="3638555"/>
          <a:ext cx="8982077" cy="2733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473"/>
                <a:gridCol w="1327727"/>
                <a:gridCol w="2640393"/>
                <a:gridCol w="2122107"/>
                <a:gridCol w="1857377"/>
              </a:tblGrid>
              <a:tr h="60210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Ring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Cooler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</a:t>
                      </a:r>
                      <a:r>
                        <a:rPr lang="en-US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energy (GeV/u)</a:t>
                      </a:r>
                      <a:endParaRPr lang="en-US" sz="1800" b="1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 </a:t>
                      </a: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(MeV)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4476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Booster ring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Injection/accumulation of positive ions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  <a:r>
                        <a:rPr lang="en-US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~ 0.19 </a:t>
                      </a:r>
                    </a:p>
                    <a:p>
                      <a:pPr algn="ctr"/>
                      <a:r>
                        <a:rPr lang="en-US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(injection)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0.062</a:t>
                      </a:r>
                      <a:r>
                        <a:rPr lang="en-US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~ 0.1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47154">
                <a:tc vMerge="1">
                  <a:txBody>
                    <a:bodyPr/>
                    <a:lstStyle/>
                    <a:p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Emittance</a:t>
                      </a:r>
                      <a:r>
                        <a:rPr lang="en-US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reduction</a:t>
                      </a:r>
                      <a:endParaRPr lang="en-US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4476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Collider ring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Bunched Beam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Cooling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(BBC)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</a:t>
                      </a:r>
                      <a:r>
                        <a:rPr lang="en-US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emittance</a:t>
                      </a:r>
                      <a:r>
                        <a:rPr lang="en-US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during stacking</a:t>
                      </a:r>
                      <a:endParaRPr lang="en-US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 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(injection)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58745">
                <a:tc vMerge="1">
                  <a:txBody>
                    <a:bodyPr/>
                    <a:lstStyle/>
                    <a:p>
                      <a:pPr algn="ctr"/>
                      <a:endParaRPr lang="en-US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</a:t>
                      </a:r>
                      <a:r>
                        <a:rPr lang="en-US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emittance</a:t>
                      </a:r>
                      <a:endParaRPr lang="en-US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100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55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975790"/>
              </p:ext>
            </p:extLst>
          </p:nvPr>
        </p:nvGraphicFramePr>
        <p:xfrm>
          <a:off x="6481327" y="1371986"/>
          <a:ext cx="1521377" cy="545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1" name="Equation" r:id="rId3" imgW="1168400" imgH="419100" progId="Equation.3">
                  <p:embed/>
                </p:oleObj>
              </mc:Choice>
              <mc:Fallback>
                <p:oleObj name="Equation" r:id="rId3" imgW="1168400" imgH="4191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1327" y="1371986"/>
                        <a:ext cx="1521377" cy="5455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13509" y="816258"/>
            <a:ext cx="7683827" cy="133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Cooling </a:t>
            </a:r>
            <a:r>
              <a:rPr lang="en-US" dirty="0" smtClean="0"/>
              <a:t>of ion beams the MEIC is critical in delivering high luminosity over a broad CM energy range</a:t>
            </a:r>
          </a:p>
          <a:p>
            <a:pPr lvl="1"/>
            <a:r>
              <a:rPr lang="en-US" dirty="0" smtClean="0"/>
              <a:t>Help accumulation of positive ions</a:t>
            </a:r>
          </a:p>
          <a:p>
            <a:pPr lvl="1"/>
            <a:r>
              <a:rPr lang="en-US" dirty="0" smtClean="0"/>
              <a:t>Maintain the emittance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307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Bunched Beam Electron Cooler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92" y="923366"/>
            <a:ext cx="8453718" cy="2353234"/>
          </a:xfrm>
        </p:spPr>
        <p:txBody>
          <a:bodyPr/>
          <a:lstStyle/>
          <a:p>
            <a:r>
              <a:rPr lang="en-US" dirty="0" smtClean="0"/>
              <a:t>Baseline cooling requirements </a:t>
            </a:r>
          </a:p>
          <a:p>
            <a:pPr lvl="1"/>
            <a:r>
              <a:rPr lang="en-US" sz="1600" dirty="0" smtClean="0"/>
              <a:t>Emittance 0.5 to 1 mm-</a:t>
            </a:r>
            <a:r>
              <a:rPr lang="en-US" sz="1600" dirty="0" err="1" smtClean="0"/>
              <a:t>mrad</a:t>
            </a:r>
            <a:r>
              <a:rPr lang="en-US" sz="1600" dirty="0" smtClean="0"/>
              <a:t> -&gt; reduce IBS effect</a:t>
            </a:r>
          </a:p>
          <a:p>
            <a:pPr lvl="1"/>
            <a:r>
              <a:rPr lang="en-US" sz="1600" dirty="0" smtClean="0"/>
              <a:t>Magnetized beam, up to 55 MeV energy, 200 mA current</a:t>
            </a:r>
          </a:p>
          <a:p>
            <a:pPr lvl="1"/>
            <a:r>
              <a:rPr lang="en-US" sz="1600" dirty="0" err="1" smtClean="0"/>
              <a:t>Linac</a:t>
            </a:r>
            <a:r>
              <a:rPr lang="en-US" sz="1600" dirty="0" smtClean="0"/>
              <a:t> for acceleration</a:t>
            </a:r>
          </a:p>
          <a:p>
            <a:pPr lvl="1"/>
            <a:r>
              <a:rPr lang="en-US" sz="1600" dirty="0" smtClean="0"/>
              <a:t>Must utilize energy-recovery-</a:t>
            </a:r>
            <a:r>
              <a:rPr lang="en-US" sz="1600" dirty="0" err="1" smtClean="0"/>
              <a:t>linac</a:t>
            </a:r>
            <a:r>
              <a:rPr lang="en-US" sz="1600" dirty="0" smtClean="0"/>
              <a:t> (beam power is 11 MW)</a:t>
            </a:r>
            <a:endParaRPr lang="en-US" sz="1600" dirty="0"/>
          </a:p>
          <a:p>
            <a:endParaRPr lang="en-US" dirty="0" smtClean="0"/>
          </a:p>
          <a:p>
            <a:r>
              <a:rPr lang="en-US" dirty="0" smtClean="0"/>
              <a:t>Solution : cooling by a bunched electron beam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4640" y="3522891"/>
            <a:ext cx="4608301" cy="2387985"/>
            <a:chOff x="301988" y="3265511"/>
            <a:chExt cx="5514518" cy="2785624"/>
          </a:xfrm>
        </p:grpSpPr>
        <p:sp>
          <p:nvSpPr>
            <p:cNvPr id="5" name="Line 118"/>
            <p:cNvSpPr>
              <a:spLocks noChangeShapeType="1"/>
            </p:cNvSpPr>
            <p:nvPr/>
          </p:nvSpPr>
          <p:spPr bwMode="auto">
            <a:xfrm>
              <a:off x="1484407" y="5644090"/>
              <a:ext cx="708605" cy="53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537909" y="3710983"/>
              <a:ext cx="2689592" cy="253108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auto">
            <a:xfrm flipH="1">
              <a:off x="342535" y="3837536"/>
              <a:ext cx="821820" cy="696047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 b="1"/>
            </a:p>
          </p:txBody>
        </p:sp>
        <p:sp>
          <p:nvSpPr>
            <p:cNvPr id="8" name="Arc 6"/>
            <p:cNvSpPr>
              <a:spLocks/>
            </p:cNvSpPr>
            <p:nvPr/>
          </p:nvSpPr>
          <p:spPr bwMode="auto">
            <a:xfrm flipH="1" flipV="1">
              <a:off x="342535" y="4470307"/>
              <a:ext cx="831564" cy="709877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1400" b="1"/>
            </a:p>
          </p:txBody>
        </p:sp>
        <p:sp>
          <p:nvSpPr>
            <p:cNvPr id="9" name="Arc 7"/>
            <p:cNvSpPr>
              <a:spLocks/>
            </p:cNvSpPr>
            <p:nvPr/>
          </p:nvSpPr>
          <p:spPr bwMode="auto">
            <a:xfrm>
              <a:off x="4601056" y="3837536"/>
              <a:ext cx="821820" cy="696047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 b="1"/>
            </a:p>
          </p:txBody>
        </p:sp>
        <p:sp>
          <p:nvSpPr>
            <p:cNvPr id="10" name="Arc 8"/>
            <p:cNvSpPr>
              <a:spLocks/>
            </p:cNvSpPr>
            <p:nvPr/>
          </p:nvSpPr>
          <p:spPr bwMode="auto">
            <a:xfrm flipV="1">
              <a:off x="4623794" y="4470307"/>
              <a:ext cx="799082" cy="709877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 b="1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>
              <a:off x="5049321" y="3837536"/>
              <a:ext cx="5229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H="1">
              <a:off x="454276" y="3837536"/>
              <a:ext cx="5229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>
              <a:off x="2583862" y="3774259"/>
              <a:ext cx="5229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H="1">
              <a:off x="2583862" y="3900814"/>
              <a:ext cx="5229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15" name="Oval 16"/>
            <p:cNvSpPr>
              <a:spLocks noChangeArrowheads="1"/>
            </p:cNvSpPr>
            <p:nvPr/>
          </p:nvSpPr>
          <p:spPr bwMode="auto">
            <a:xfrm rot="19275161">
              <a:off x="5231044" y="3985714"/>
              <a:ext cx="172312" cy="429492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4645100" y="3265511"/>
              <a:ext cx="1171406" cy="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ion bunch</a:t>
              </a: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4284234" y="4125409"/>
              <a:ext cx="1138642" cy="583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electron bunch</a:t>
              </a:r>
            </a:p>
          </p:txBody>
        </p:sp>
        <p:grpSp>
          <p:nvGrpSpPr>
            <p:cNvPr id="18" name="Group 20"/>
            <p:cNvGrpSpPr>
              <a:grpSpLocks/>
            </p:cNvGrpSpPr>
            <p:nvPr/>
          </p:nvGrpSpPr>
          <p:grpSpPr bwMode="auto">
            <a:xfrm>
              <a:off x="1537909" y="3521151"/>
              <a:ext cx="2689592" cy="126554"/>
              <a:chOff x="1872" y="1200"/>
              <a:chExt cx="1728" cy="96"/>
            </a:xfrm>
          </p:grpSpPr>
          <p:grpSp>
            <p:nvGrpSpPr>
              <p:cNvPr id="74" name="Group 21"/>
              <p:cNvGrpSpPr>
                <a:grpSpLocks/>
              </p:cNvGrpSpPr>
              <p:nvPr/>
            </p:nvGrpSpPr>
            <p:grpSpPr bwMode="auto">
              <a:xfrm>
                <a:off x="1872" y="1200"/>
                <a:ext cx="144" cy="96"/>
                <a:chOff x="1680" y="3648"/>
                <a:chExt cx="192" cy="48"/>
              </a:xfrm>
            </p:grpSpPr>
            <p:sp>
              <p:nvSpPr>
                <p:cNvPr id="108" name="Arc 2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109" name="Arc 2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75" name="Group 24"/>
              <p:cNvGrpSpPr>
                <a:grpSpLocks/>
              </p:cNvGrpSpPr>
              <p:nvPr/>
            </p:nvGrpSpPr>
            <p:grpSpPr bwMode="auto">
              <a:xfrm>
                <a:off x="2016" y="1200"/>
                <a:ext cx="144" cy="96"/>
                <a:chOff x="1680" y="3648"/>
                <a:chExt cx="192" cy="48"/>
              </a:xfrm>
            </p:grpSpPr>
            <p:sp>
              <p:nvSpPr>
                <p:cNvPr id="106" name="Arc 2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107" name="Arc 2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76" name="Group 27"/>
              <p:cNvGrpSpPr>
                <a:grpSpLocks/>
              </p:cNvGrpSpPr>
              <p:nvPr/>
            </p:nvGrpSpPr>
            <p:grpSpPr bwMode="auto">
              <a:xfrm>
                <a:off x="2160" y="1200"/>
                <a:ext cx="144" cy="96"/>
                <a:chOff x="1680" y="3648"/>
                <a:chExt cx="192" cy="48"/>
              </a:xfrm>
            </p:grpSpPr>
            <p:sp>
              <p:nvSpPr>
                <p:cNvPr id="104" name="Arc 2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105" name="Arc 2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77" name="Group 30"/>
              <p:cNvGrpSpPr>
                <a:grpSpLocks/>
              </p:cNvGrpSpPr>
              <p:nvPr/>
            </p:nvGrpSpPr>
            <p:grpSpPr bwMode="auto">
              <a:xfrm>
                <a:off x="2304" y="1200"/>
                <a:ext cx="144" cy="96"/>
                <a:chOff x="1680" y="3648"/>
                <a:chExt cx="192" cy="48"/>
              </a:xfrm>
            </p:grpSpPr>
            <p:sp>
              <p:nvSpPr>
                <p:cNvPr id="102" name="Arc 3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103" name="Arc 3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78" name="Group 33"/>
              <p:cNvGrpSpPr>
                <a:grpSpLocks/>
              </p:cNvGrpSpPr>
              <p:nvPr/>
            </p:nvGrpSpPr>
            <p:grpSpPr bwMode="auto">
              <a:xfrm>
                <a:off x="2448" y="1200"/>
                <a:ext cx="144" cy="96"/>
                <a:chOff x="1680" y="3648"/>
                <a:chExt cx="192" cy="48"/>
              </a:xfrm>
            </p:grpSpPr>
            <p:sp>
              <p:nvSpPr>
                <p:cNvPr id="100" name="Arc 3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101" name="Arc 3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79" name="Group 36"/>
              <p:cNvGrpSpPr>
                <a:grpSpLocks/>
              </p:cNvGrpSpPr>
              <p:nvPr/>
            </p:nvGrpSpPr>
            <p:grpSpPr bwMode="auto">
              <a:xfrm>
                <a:off x="2592" y="1200"/>
                <a:ext cx="144" cy="96"/>
                <a:chOff x="1680" y="3648"/>
                <a:chExt cx="192" cy="48"/>
              </a:xfrm>
            </p:grpSpPr>
            <p:sp>
              <p:nvSpPr>
                <p:cNvPr id="98" name="Arc 3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99" name="Arc 3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80" name="Group 39"/>
              <p:cNvGrpSpPr>
                <a:grpSpLocks/>
              </p:cNvGrpSpPr>
              <p:nvPr/>
            </p:nvGrpSpPr>
            <p:grpSpPr bwMode="auto">
              <a:xfrm>
                <a:off x="2736" y="1200"/>
                <a:ext cx="144" cy="96"/>
                <a:chOff x="1680" y="3648"/>
                <a:chExt cx="192" cy="48"/>
              </a:xfrm>
            </p:grpSpPr>
            <p:sp>
              <p:nvSpPr>
                <p:cNvPr id="96" name="Arc 4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97" name="Arc 4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81" name="Group 42"/>
              <p:cNvGrpSpPr>
                <a:grpSpLocks/>
              </p:cNvGrpSpPr>
              <p:nvPr/>
            </p:nvGrpSpPr>
            <p:grpSpPr bwMode="auto">
              <a:xfrm>
                <a:off x="2880" y="1200"/>
                <a:ext cx="144" cy="96"/>
                <a:chOff x="1680" y="3648"/>
                <a:chExt cx="192" cy="48"/>
              </a:xfrm>
            </p:grpSpPr>
            <p:sp>
              <p:nvSpPr>
                <p:cNvPr id="94" name="Arc 4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95" name="Arc 4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82" name="Group 45"/>
              <p:cNvGrpSpPr>
                <a:grpSpLocks/>
              </p:cNvGrpSpPr>
              <p:nvPr/>
            </p:nvGrpSpPr>
            <p:grpSpPr bwMode="auto">
              <a:xfrm>
                <a:off x="3024" y="1200"/>
                <a:ext cx="144" cy="96"/>
                <a:chOff x="1680" y="3648"/>
                <a:chExt cx="192" cy="48"/>
              </a:xfrm>
            </p:grpSpPr>
            <p:sp>
              <p:nvSpPr>
                <p:cNvPr id="92" name="Arc 4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93" name="Arc 4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83" name="Group 48"/>
              <p:cNvGrpSpPr>
                <a:grpSpLocks/>
              </p:cNvGrpSpPr>
              <p:nvPr/>
            </p:nvGrpSpPr>
            <p:grpSpPr bwMode="auto">
              <a:xfrm>
                <a:off x="3168" y="1200"/>
                <a:ext cx="144" cy="96"/>
                <a:chOff x="1680" y="3648"/>
                <a:chExt cx="192" cy="48"/>
              </a:xfrm>
            </p:grpSpPr>
            <p:sp>
              <p:nvSpPr>
                <p:cNvPr id="90" name="Arc 4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91" name="Arc 5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84" name="Group 51"/>
              <p:cNvGrpSpPr>
                <a:grpSpLocks/>
              </p:cNvGrpSpPr>
              <p:nvPr/>
            </p:nvGrpSpPr>
            <p:grpSpPr bwMode="auto">
              <a:xfrm>
                <a:off x="3312" y="1200"/>
                <a:ext cx="144" cy="96"/>
                <a:chOff x="1680" y="3648"/>
                <a:chExt cx="192" cy="48"/>
              </a:xfrm>
            </p:grpSpPr>
            <p:sp>
              <p:nvSpPr>
                <p:cNvPr id="88" name="Arc 5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89" name="Arc 5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85" name="Group 54"/>
              <p:cNvGrpSpPr>
                <a:grpSpLocks/>
              </p:cNvGrpSpPr>
              <p:nvPr/>
            </p:nvGrpSpPr>
            <p:grpSpPr bwMode="auto">
              <a:xfrm>
                <a:off x="3456" y="1200"/>
                <a:ext cx="144" cy="96"/>
                <a:chOff x="1680" y="3648"/>
                <a:chExt cx="192" cy="48"/>
              </a:xfrm>
            </p:grpSpPr>
            <p:sp>
              <p:nvSpPr>
                <p:cNvPr id="86" name="Arc 5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87" name="Arc 5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</p:grpSp>
        <p:grpSp>
          <p:nvGrpSpPr>
            <p:cNvPr id="19" name="Group 57"/>
            <p:cNvGrpSpPr>
              <a:grpSpLocks/>
            </p:cNvGrpSpPr>
            <p:nvPr/>
          </p:nvGrpSpPr>
          <p:grpSpPr bwMode="auto">
            <a:xfrm>
              <a:off x="1537909" y="4027367"/>
              <a:ext cx="2689592" cy="126554"/>
              <a:chOff x="1872" y="1680"/>
              <a:chExt cx="1728" cy="96"/>
            </a:xfrm>
          </p:grpSpPr>
          <p:grpSp>
            <p:nvGrpSpPr>
              <p:cNvPr id="38" name="Group 58"/>
              <p:cNvGrpSpPr>
                <a:grpSpLocks/>
              </p:cNvGrpSpPr>
              <p:nvPr/>
            </p:nvGrpSpPr>
            <p:grpSpPr bwMode="auto">
              <a:xfrm flipV="1">
                <a:off x="1872" y="1680"/>
                <a:ext cx="144" cy="96"/>
                <a:chOff x="1680" y="3648"/>
                <a:chExt cx="192" cy="48"/>
              </a:xfrm>
            </p:grpSpPr>
            <p:sp>
              <p:nvSpPr>
                <p:cNvPr id="72" name="Arc 5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73" name="Arc 6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39" name="Group 61"/>
              <p:cNvGrpSpPr>
                <a:grpSpLocks/>
              </p:cNvGrpSpPr>
              <p:nvPr/>
            </p:nvGrpSpPr>
            <p:grpSpPr bwMode="auto">
              <a:xfrm flipV="1">
                <a:off x="2016" y="1680"/>
                <a:ext cx="144" cy="96"/>
                <a:chOff x="1680" y="3648"/>
                <a:chExt cx="192" cy="48"/>
              </a:xfrm>
            </p:grpSpPr>
            <p:sp>
              <p:nvSpPr>
                <p:cNvPr id="70" name="Arc 6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71" name="Arc 6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0" name="Group 64"/>
              <p:cNvGrpSpPr>
                <a:grpSpLocks/>
              </p:cNvGrpSpPr>
              <p:nvPr/>
            </p:nvGrpSpPr>
            <p:grpSpPr bwMode="auto">
              <a:xfrm flipV="1">
                <a:off x="2160" y="1680"/>
                <a:ext cx="144" cy="96"/>
                <a:chOff x="1680" y="3648"/>
                <a:chExt cx="192" cy="48"/>
              </a:xfrm>
            </p:grpSpPr>
            <p:sp>
              <p:nvSpPr>
                <p:cNvPr id="68" name="Arc 6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69" name="Arc 6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1" name="Group 67"/>
              <p:cNvGrpSpPr>
                <a:grpSpLocks/>
              </p:cNvGrpSpPr>
              <p:nvPr/>
            </p:nvGrpSpPr>
            <p:grpSpPr bwMode="auto">
              <a:xfrm flipV="1">
                <a:off x="2304" y="1680"/>
                <a:ext cx="144" cy="96"/>
                <a:chOff x="1680" y="3648"/>
                <a:chExt cx="192" cy="48"/>
              </a:xfrm>
            </p:grpSpPr>
            <p:sp>
              <p:nvSpPr>
                <p:cNvPr id="66" name="Arc 6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67" name="Arc 6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2" name="Group 70"/>
              <p:cNvGrpSpPr>
                <a:grpSpLocks/>
              </p:cNvGrpSpPr>
              <p:nvPr/>
            </p:nvGrpSpPr>
            <p:grpSpPr bwMode="auto">
              <a:xfrm flipV="1">
                <a:off x="2448" y="1680"/>
                <a:ext cx="144" cy="96"/>
                <a:chOff x="1680" y="3648"/>
                <a:chExt cx="192" cy="48"/>
              </a:xfrm>
            </p:grpSpPr>
            <p:sp>
              <p:nvSpPr>
                <p:cNvPr id="64" name="Arc 7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65" name="Arc 7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3" name="Group 73"/>
              <p:cNvGrpSpPr>
                <a:grpSpLocks/>
              </p:cNvGrpSpPr>
              <p:nvPr/>
            </p:nvGrpSpPr>
            <p:grpSpPr bwMode="auto">
              <a:xfrm flipV="1">
                <a:off x="2592" y="1680"/>
                <a:ext cx="144" cy="96"/>
                <a:chOff x="1680" y="3648"/>
                <a:chExt cx="192" cy="48"/>
              </a:xfrm>
            </p:grpSpPr>
            <p:sp>
              <p:nvSpPr>
                <p:cNvPr id="62" name="Arc 7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63" name="Arc 7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4" name="Group 76"/>
              <p:cNvGrpSpPr>
                <a:grpSpLocks/>
              </p:cNvGrpSpPr>
              <p:nvPr/>
            </p:nvGrpSpPr>
            <p:grpSpPr bwMode="auto">
              <a:xfrm flipV="1">
                <a:off x="2736" y="1680"/>
                <a:ext cx="144" cy="96"/>
                <a:chOff x="1680" y="3648"/>
                <a:chExt cx="192" cy="48"/>
              </a:xfrm>
            </p:grpSpPr>
            <p:sp>
              <p:nvSpPr>
                <p:cNvPr id="60" name="Arc 7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61" name="Arc 7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5" name="Group 79"/>
              <p:cNvGrpSpPr>
                <a:grpSpLocks/>
              </p:cNvGrpSpPr>
              <p:nvPr/>
            </p:nvGrpSpPr>
            <p:grpSpPr bwMode="auto">
              <a:xfrm flipV="1">
                <a:off x="2880" y="1680"/>
                <a:ext cx="144" cy="96"/>
                <a:chOff x="1680" y="3648"/>
                <a:chExt cx="192" cy="48"/>
              </a:xfrm>
            </p:grpSpPr>
            <p:sp>
              <p:nvSpPr>
                <p:cNvPr id="58" name="Arc 8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59" name="Arc 8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6" name="Group 82"/>
              <p:cNvGrpSpPr>
                <a:grpSpLocks/>
              </p:cNvGrpSpPr>
              <p:nvPr/>
            </p:nvGrpSpPr>
            <p:grpSpPr bwMode="auto">
              <a:xfrm flipV="1">
                <a:off x="3024" y="1680"/>
                <a:ext cx="144" cy="96"/>
                <a:chOff x="1680" y="3648"/>
                <a:chExt cx="192" cy="48"/>
              </a:xfrm>
            </p:grpSpPr>
            <p:sp>
              <p:nvSpPr>
                <p:cNvPr id="56" name="Arc 8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57" name="Arc 8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7" name="Group 85"/>
              <p:cNvGrpSpPr>
                <a:grpSpLocks/>
              </p:cNvGrpSpPr>
              <p:nvPr/>
            </p:nvGrpSpPr>
            <p:grpSpPr bwMode="auto">
              <a:xfrm flipV="1">
                <a:off x="3168" y="1680"/>
                <a:ext cx="144" cy="96"/>
                <a:chOff x="1680" y="3648"/>
                <a:chExt cx="192" cy="48"/>
              </a:xfrm>
            </p:grpSpPr>
            <p:sp>
              <p:nvSpPr>
                <p:cNvPr id="54" name="Arc 8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55" name="Arc 8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8" name="Group 88"/>
              <p:cNvGrpSpPr>
                <a:grpSpLocks/>
              </p:cNvGrpSpPr>
              <p:nvPr/>
            </p:nvGrpSpPr>
            <p:grpSpPr bwMode="auto">
              <a:xfrm flipV="1">
                <a:off x="3312" y="1680"/>
                <a:ext cx="144" cy="96"/>
                <a:chOff x="1680" y="3648"/>
                <a:chExt cx="192" cy="48"/>
              </a:xfrm>
            </p:grpSpPr>
            <p:sp>
              <p:nvSpPr>
                <p:cNvPr id="52" name="Arc 8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53" name="Arc 9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9" name="Group 91"/>
              <p:cNvGrpSpPr>
                <a:grpSpLocks/>
              </p:cNvGrpSpPr>
              <p:nvPr/>
            </p:nvGrpSpPr>
            <p:grpSpPr bwMode="auto">
              <a:xfrm flipV="1">
                <a:off x="3456" y="1680"/>
                <a:ext cx="144" cy="96"/>
                <a:chOff x="1680" y="3648"/>
                <a:chExt cx="192" cy="48"/>
              </a:xfrm>
            </p:grpSpPr>
            <p:sp>
              <p:nvSpPr>
                <p:cNvPr id="50" name="Arc 9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51" name="Arc 9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</p:grpSp>
        <p:sp>
          <p:nvSpPr>
            <p:cNvPr id="20" name="Text Box 94"/>
            <p:cNvSpPr txBox="1">
              <a:spLocks noChangeArrowheads="1"/>
            </p:cNvSpPr>
            <p:nvPr/>
          </p:nvSpPr>
          <p:spPr bwMode="auto">
            <a:xfrm>
              <a:off x="1527500" y="4204428"/>
              <a:ext cx="2755163" cy="359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Cooling </a:t>
              </a:r>
              <a:r>
                <a:rPr lang="en-US" sz="1400" b="1" dirty="0" smtClean="0">
                  <a:latin typeface="Arial" charset="0"/>
                  <a:cs typeface="Arial" charset="0"/>
                </a:rPr>
                <a:t>section solenoid</a:t>
              </a:r>
              <a:endParaRPr lang="en-US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22" name="AutoShape 96"/>
            <p:cNvSpPr>
              <a:spLocks/>
            </p:cNvSpPr>
            <p:nvPr/>
          </p:nvSpPr>
          <p:spPr bwMode="auto">
            <a:xfrm rot="5400000">
              <a:off x="2759323" y="2033239"/>
              <a:ext cx="154924" cy="2676599"/>
            </a:xfrm>
            <a:prstGeom prst="leftBrace">
              <a:avLst>
                <a:gd name="adj1" fmla="val 75009"/>
                <a:gd name="adj2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23" name="Rectangle 98"/>
            <p:cNvSpPr>
              <a:spLocks noChangeArrowheads="1"/>
            </p:cNvSpPr>
            <p:nvPr/>
          </p:nvSpPr>
          <p:spPr bwMode="auto">
            <a:xfrm rot="10800000">
              <a:off x="2068186" y="5479923"/>
              <a:ext cx="1625946" cy="253134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24" name="Rectangle 101"/>
            <p:cNvSpPr>
              <a:spLocks noChangeArrowheads="1"/>
            </p:cNvSpPr>
            <p:nvPr/>
          </p:nvSpPr>
          <p:spPr bwMode="auto">
            <a:xfrm rot="10800000" flipH="1">
              <a:off x="1139440" y="5565766"/>
              <a:ext cx="344969" cy="1521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25" name="Line 110"/>
            <p:cNvSpPr>
              <a:spLocks noChangeShapeType="1"/>
            </p:cNvSpPr>
            <p:nvPr/>
          </p:nvSpPr>
          <p:spPr bwMode="auto">
            <a:xfrm rot="16200000">
              <a:off x="3957004" y="4897815"/>
              <a:ext cx="418841" cy="9985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26" name="Text Box 114"/>
            <p:cNvSpPr txBox="1">
              <a:spLocks noChangeArrowheads="1"/>
            </p:cNvSpPr>
            <p:nvPr/>
          </p:nvSpPr>
          <p:spPr bwMode="auto">
            <a:xfrm>
              <a:off x="2153764" y="5704787"/>
              <a:ext cx="1513407" cy="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SRF </a:t>
              </a:r>
              <a:r>
                <a:rPr lang="en-US" sz="1400" b="1" dirty="0" err="1">
                  <a:latin typeface="Arial" charset="0"/>
                  <a:cs typeface="Arial" charset="0"/>
                </a:rPr>
                <a:t>Linac</a:t>
              </a:r>
              <a:endParaRPr lang="en-US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27" name="Text Box 115"/>
            <p:cNvSpPr txBox="1">
              <a:spLocks noChangeArrowheads="1"/>
            </p:cNvSpPr>
            <p:nvPr/>
          </p:nvSpPr>
          <p:spPr bwMode="auto">
            <a:xfrm>
              <a:off x="3760815" y="5653287"/>
              <a:ext cx="884286" cy="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dump</a:t>
              </a:r>
            </a:p>
          </p:txBody>
        </p:sp>
        <p:sp>
          <p:nvSpPr>
            <p:cNvPr id="28" name="Text Box 116"/>
            <p:cNvSpPr txBox="1">
              <a:spLocks noChangeArrowheads="1"/>
            </p:cNvSpPr>
            <p:nvPr/>
          </p:nvSpPr>
          <p:spPr bwMode="auto">
            <a:xfrm>
              <a:off x="724281" y="5707860"/>
              <a:ext cx="1139109" cy="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injector</a:t>
              </a:r>
            </a:p>
          </p:txBody>
        </p:sp>
        <p:sp>
          <p:nvSpPr>
            <p:cNvPr id="29" name="Line 2"/>
            <p:cNvSpPr>
              <a:spLocks noChangeShapeType="1"/>
            </p:cNvSpPr>
            <p:nvPr/>
          </p:nvSpPr>
          <p:spPr bwMode="auto">
            <a:xfrm flipV="1">
              <a:off x="301988" y="3843984"/>
              <a:ext cx="5432724" cy="21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30" name="Oval 15"/>
            <p:cNvSpPr>
              <a:spLocks noChangeArrowheads="1"/>
            </p:cNvSpPr>
            <p:nvPr/>
          </p:nvSpPr>
          <p:spPr bwMode="auto">
            <a:xfrm>
              <a:off x="5208489" y="3792651"/>
              <a:ext cx="298194" cy="978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31" name="Rectangle 109"/>
            <p:cNvSpPr>
              <a:spLocks noChangeArrowheads="1"/>
            </p:cNvSpPr>
            <p:nvPr/>
          </p:nvSpPr>
          <p:spPr bwMode="auto">
            <a:xfrm>
              <a:off x="4112078" y="5568298"/>
              <a:ext cx="143186" cy="151232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32" name="Line 110"/>
            <p:cNvSpPr>
              <a:spLocks noChangeShapeType="1"/>
            </p:cNvSpPr>
            <p:nvPr/>
          </p:nvSpPr>
          <p:spPr bwMode="auto">
            <a:xfrm rot="16200000" flipH="1">
              <a:off x="1337080" y="4882753"/>
              <a:ext cx="489288" cy="10330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33" name="Line 110"/>
            <p:cNvSpPr>
              <a:spLocks noChangeShapeType="1"/>
            </p:cNvSpPr>
            <p:nvPr/>
          </p:nvSpPr>
          <p:spPr bwMode="auto">
            <a:xfrm rot="16200000" flipH="1">
              <a:off x="1337654" y="5146742"/>
              <a:ext cx="178924" cy="3742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34" name="Line 118"/>
            <p:cNvSpPr>
              <a:spLocks noChangeShapeType="1"/>
            </p:cNvSpPr>
            <p:nvPr/>
          </p:nvSpPr>
          <p:spPr bwMode="auto">
            <a:xfrm>
              <a:off x="1478141" y="5649412"/>
              <a:ext cx="268960" cy="10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35" name="Line 110"/>
            <p:cNvSpPr>
              <a:spLocks noChangeShapeType="1"/>
            </p:cNvSpPr>
            <p:nvPr/>
          </p:nvSpPr>
          <p:spPr bwMode="auto">
            <a:xfrm rot="16200000">
              <a:off x="3887513" y="5238766"/>
              <a:ext cx="168698" cy="4853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36" name="Line 110"/>
            <p:cNvSpPr>
              <a:spLocks noChangeShapeType="1"/>
            </p:cNvSpPr>
            <p:nvPr/>
          </p:nvSpPr>
          <p:spPr bwMode="auto">
            <a:xfrm rot="16200000" flipH="1">
              <a:off x="3936955" y="5392738"/>
              <a:ext cx="5168" cy="4326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37" name="Text Box 116"/>
            <p:cNvSpPr txBox="1">
              <a:spLocks noChangeArrowheads="1"/>
            </p:cNvSpPr>
            <p:nvPr/>
          </p:nvSpPr>
          <p:spPr bwMode="auto">
            <a:xfrm>
              <a:off x="1923768" y="5119256"/>
              <a:ext cx="1965619" cy="359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energy recovery</a:t>
              </a:r>
            </a:p>
          </p:txBody>
        </p:sp>
      </p:grpSp>
      <p:graphicFrame>
        <p:nvGraphicFramePr>
          <p:cNvPr id="1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768446"/>
              </p:ext>
            </p:extLst>
          </p:nvPr>
        </p:nvGraphicFramePr>
        <p:xfrm>
          <a:off x="4654366" y="3537402"/>
          <a:ext cx="4461059" cy="2743200"/>
        </p:xfrm>
        <a:graphic>
          <a:graphicData uri="http://schemas.openxmlformats.org/drawingml/2006/table">
            <a:tbl>
              <a:tblPr/>
              <a:tblGrid>
                <a:gridCol w="2775134"/>
                <a:gridCol w="742950"/>
                <a:gridCol w="942975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Electron 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MeV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up to 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Current and bunch charge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 /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nC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 / 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Bunch repetition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Cooling section length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RMS Bunch length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Electron energy spread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Cooling section solenoid field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Beam radius in solenoid/cathode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~1 /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Solenoid field at cathode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1" name="Text Placeholder 2"/>
          <p:cNvSpPr txBox="1">
            <a:spLocks/>
          </p:cNvSpPr>
          <p:nvPr/>
        </p:nvSpPr>
        <p:spPr bwMode="auto">
          <a:xfrm>
            <a:off x="5692982" y="2674959"/>
            <a:ext cx="3360386" cy="74958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en-US" sz="1600" b="1" kern="0" dirty="0" smtClean="0">
                <a:latin typeface="Arial" pitchFamily="34" charset="0"/>
                <a:cs typeface="Arial" pitchFamily="34" charset="0"/>
              </a:rPr>
              <a:t>Electron Cooling: </a:t>
            </a:r>
            <a:r>
              <a:rPr lang="en-US" sz="1600" dirty="0" smtClean="0"/>
              <a:t>MOPMN011, TUPWI037, TUPMA034, TUPMA035, TUPWI038, TUPWI040, </a:t>
            </a:r>
            <a:r>
              <a:rPr lang="en-US" sz="1600" dirty="0"/>
              <a:t>WEPMN025</a:t>
            </a:r>
            <a:r>
              <a:rPr lang="en-US" sz="1600" dirty="0" smtClean="0"/>
              <a:t> </a:t>
            </a:r>
            <a:endParaRPr lang="en-US" sz="1600" b="1" kern="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Polarization in Booster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839970"/>
            <a:ext cx="8848725" cy="2700670"/>
          </a:xfrm>
        </p:spPr>
        <p:txBody>
          <a:bodyPr/>
          <a:lstStyle/>
          <a:p>
            <a:r>
              <a:rPr lang="en-US" dirty="0" smtClean="0"/>
              <a:t>No special care is needed for ion polarization before the booster  </a:t>
            </a:r>
          </a:p>
          <a:p>
            <a:pPr lvl="1"/>
            <a:r>
              <a:rPr lang="en-US" dirty="0" smtClean="0"/>
              <a:t>highly polarized ion source + no polarization loss in the </a:t>
            </a:r>
            <a:r>
              <a:rPr lang="en-US" dirty="0" err="1" smtClean="0"/>
              <a:t>linac</a:t>
            </a:r>
            <a:endParaRPr lang="en-US" dirty="0" smtClean="0"/>
          </a:p>
          <a:p>
            <a:r>
              <a:rPr lang="en-US" dirty="0" smtClean="0"/>
              <a:t>Polarization </a:t>
            </a:r>
            <a:r>
              <a:rPr lang="en-US" altLang="en-US" dirty="0"/>
              <a:t>in Booster stabilized and preserved by a single weak </a:t>
            </a:r>
            <a:r>
              <a:rPr lang="en-US" altLang="en-US" dirty="0" smtClean="0"/>
              <a:t>solenoid</a:t>
            </a:r>
            <a:endParaRPr lang="en-US" altLang="en-US" dirty="0"/>
          </a:p>
          <a:p>
            <a:pPr lvl="1"/>
            <a:r>
              <a:rPr lang="en-US" dirty="0" smtClean="0"/>
              <a:t>0.7 Tm at 9 GeV/c</a:t>
            </a:r>
          </a:p>
          <a:p>
            <a:pPr lvl="1"/>
            <a:r>
              <a:rPr lang="en-US" altLang="en-US" dirty="0">
                <a:sym typeface="Symbol" pitchFamily="18" charset="2"/>
              </a:rPr>
              <a:t></a:t>
            </a:r>
            <a:r>
              <a:rPr lang="en-US" altLang="en-US" baseline="-25000" dirty="0">
                <a:sym typeface="Symbol" pitchFamily="18" charset="2"/>
              </a:rPr>
              <a:t>d </a:t>
            </a:r>
            <a:r>
              <a:rPr lang="en-US" altLang="en-US" dirty="0">
                <a:sym typeface="Symbol" pitchFamily="18" charset="2"/>
              </a:rPr>
              <a:t>/ </a:t>
            </a:r>
            <a:r>
              <a:rPr lang="en-US" altLang="en-US" baseline="-25000" dirty="0">
                <a:sym typeface="Symbol" pitchFamily="18" charset="2"/>
              </a:rPr>
              <a:t>p</a:t>
            </a:r>
            <a:r>
              <a:rPr lang="en-US" altLang="en-US" dirty="0">
                <a:sym typeface="Symbol" pitchFamily="18" charset="2"/>
              </a:rPr>
              <a:t> = 0.003 / </a:t>
            </a:r>
            <a:r>
              <a:rPr lang="en-US" altLang="en-US" dirty="0" smtClean="0">
                <a:sym typeface="Symbol" pitchFamily="18" charset="2"/>
              </a:rPr>
              <a:t>0.01</a:t>
            </a:r>
            <a:endParaRPr lang="en-US" dirty="0"/>
          </a:p>
          <a:p>
            <a:r>
              <a:rPr lang="en-US" dirty="0" smtClean="0"/>
              <a:t>Longitudinal </a:t>
            </a:r>
            <a:r>
              <a:rPr lang="en-US" altLang="en-US" dirty="0"/>
              <a:t>polarization in the straight with the solenoid</a:t>
            </a:r>
            <a:endParaRPr lang="en-US" dirty="0" smtClean="0"/>
          </a:p>
          <a:p>
            <a:r>
              <a:rPr lang="en-US" dirty="0" smtClean="0"/>
              <a:t>Comparison: </a:t>
            </a:r>
            <a:r>
              <a:rPr lang="en-US" altLang="en-US" dirty="0"/>
              <a:t>Conventional 9 GeV accelerators require B</a:t>
            </a:r>
            <a:r>
              <a:rPr lang="en-US" altLang="en-US" baseline="-25000" dirty="0"/>
              <a:t>||</a:t>
            </a:r>
            <a:r>
              <a:rPr lang="en-US" altLang="en-US" dirty="0"/>
              <a:t>L of ~30 Tm for protons and ~110 Tm for </a:t>
            </a:r>
            <a:r>
              <a:rPr lang="en-US" altLang="en-US" dirty="0" smtClean="0"/>
              <a:t>deuterons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1112838" y="3790872"/>
            <a:ext cx="7450137" cy="2501900"/>
            <a:chOff x="701" y="1447"/>
            <a:chExt cx="4693" cy="1576"/>
          </a:xfrm>
        </p:grpSpPr>
        <p:pic>
          <p:nvPicPr>
            <p:cNvPr id="5" name="Picture 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" y="1447"/>
              <a:ext cx="3438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7"/>
            <p:cNvSpPr>
              <a:spLocks noChangeArrowheads="1"/>
            </p:cNvSpPr>
            <p:nvPr/>
          </p:nvSpPr>
          <p:spPr bwMode="auto">
            <a:xfrm>
              <a:off x="3898" y="2354"/>
              <a:ext cx="246" cy="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/>
              <a:endParaRPr lang="en-US" altLang="en-US" sz="2000" baseline="300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7" name="Arc 32"/>
            <p:cNvSpPr>
              <a:spLocks/>
            </p:cNvSpPr>
            <p:nvPr/>
          </p:nvSpPr>
          <p:spPr bwMode="auto">
            <a:xfrm flipV="1">
              <a:off x="3522" y="2341"/>
              <a:ext cx="491" cy="346"/>
            </a:xfrm>
            <a:custGeom>
              <a:avLst/>
              <a:gdLst>
                <a:gd name="T0" fmla="*/ 0 w 21595"/>
                <a:gd name="T1" fmla="*/ 0 h 15905"/>
                <a:gd name="T2" fmla="*/ 0 w 21595"/>
                <a:gd name="T3" fmla="*/ 0 h 15905"/>
                <a:gd name="T4" fmla="*/ 0 w 21595"/>
                <a:gd name="T5" fmla="*/ 0 h 15905"/>
                <a:gd name="T6" fmla="*/ 0 60000 65536"/>
                <a:gd name="T7" fmla="*/ 0 60000 65536"/>
                <a:gd name="T8" fmla="*/ 0 60000 65536"/>
                <a:gd name="T9" fmla="*/ 0 w 21595"/>
                <a:gd name="T10" fmla="*/ 0 h 15905"/>
                <a:gd name="T11" fmla="*/ 21595 w 21595"/>
                <a:gd name="T12" fmla="*/ 15905 h 159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5" h="15905" fill="none" extrusionOk="0">
                  <a:moveTo>
                    <a:pt x="14614" y="0"/>
                  </a:moveTo>
                  <a:cubicBezTo>
                    <a:pt x="18942" y="3976"/>
                    <a:pt x="21462" y="9543"/>
                    <a:pt x="21594" y="15419"/>
                  </a:cubicBezTo>
                </a:path>
                <a:path w="21595" h="15905" stroke="0" extrusionOk="0">
                  <a:moveTo>
                    <a:pt x="14614" y="0"/>
                  </a:moveTo>
                  <a:cubicBezTo>
                    <a:pt x="18942" y="3976"/>
                    <a:pt x="21462" y="9543"/>
                    <a:pt x="21594" y="15419"/>
                  </a:cubicBezTo>
                  <a:lnTo>
                    <a:pt x="0" y="15905"/>
                  </a:lnTo>
                  <a:lnTo>
                    <a:pt x="14614" y="0"/>
                  </a:lnTo>
                  <a:close/>
                </a:path>
              </a:pathLst>
            </a:custGeom>
            <a:noFill/>
            <a:ln w="889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 eaLnBrk="0" hangingPunct="0"/>
              <a:endParaRPr lang="en-US" altLang="en-US" sz="2000" baseline="300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8" name="Rectangle 33"/>
            <p:cNvSpPr>
              <a:spLocks noChangeArrowheads="1"/>
            </p:cNvSpPr>
            <p:nvPr/>
          </p:nvSpPr>
          <p:spPr bwMode="auto">
            <a:xfrm>
              <a:off x="3562" y="1847"/>
              <a:ext cx="316" cy="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/>
              <a:endParaRPr lang="en-US" altLang="en-US" sz="2000" baseline="300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9" name="Rectangle 36"/>
            <p:cNvSpPr>
              <a:spLocks noChangeArrowheads="1"/>
            </p:cNvSpPr>
            <p:nvPr/>
          </p:nvSpPr>
          <p:spPr bwMode="auto">
            <a:xfrm>
              <a:off x="2708" y="2840"/>
              <a:ext cx="1417" cy="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/>
              <a:endParaRPr lang="en-US" altLang="en-US" sz="2000" baseline="300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" name="Text Box 37"/>
            <p:cNvSpPr txBox="1">
              <a:spLocks noChangeArrowheads="1"/>
            </p:cNvSpPr>
            <p:nvPr/>
          </p:nvSpPr>
          <p:spPr bwMode="auto">
            <a:xfrm>
              <a:off x="4206" y="2424"/>
              <a:ext cx="1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914400"/>
              <a:r>
                <a:rPr lang="en-US" altLang="en-US">
                  <a:latin typeface="Arial" charset="0"/>
                  <a:ea typeface="MS PGothic" pitchFamily="34" charset="-128"/>
                </a:rPr>
                <a:t>beam from Linac</a:t>
              </a:r>
            </a:p>
          </p:txBody>
        </p:sp>
        <p:sp>
          <p:nvSpPr>
            <p:cNvPr id="11" name="Text Box 100"/>
            <p:cNvSpPr txBox="1">
              <a:spLocks noChangeArrowheads="1"/>
            </p:cNvSpPr>
            <p:nvPr/>
          </p:nvSpPr>
          <p:spPr bwMode="auto">
            <a:xfrm>
              <a:off x="3028" y="2050"/>
              <a:ext cx="7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/>
              <a:r>
                <a:rPr lang="en-US" altLang="en-US" sz="2000" b="1">
                  <a:latin typeface="Arial" charset="0"/>
                  <a:ea typeface="MS PGothic" pitchFamily="34" charset="-128"/>
                </a:rPr>
                <a:t>Booster</a:t>
              </a:r>
            </a:p>
          </p:txBody>
        </p:sp>
        <p:sp>
          <p:nvSpPr>
            <p:cNvPr id="12" name="Arc 31"/>
            <p:cNvSpPr>
              <a:spLocks/>
            </p:cNvSpPr>
            <p:nvPr/>
          </p:nvSpPr>
          <p:spPr bwMode="auto">
            <a:xfrm flipV="1">
              <a:off x="3410" y="2348"/>
              <a:ext cx="602" cy="325"/>
            </a:xfrm>
            <a:custGeom>
              <a:avLst/>
              <a:gdLst>
                <a:gd name="T0" fmla="*/ 0 w 21595"/>
                <a:gd name="T1" fmla="*/ 0 h 14458"/>
                <a:gd name="T2" fmla="*/ 0 w 21595"/>
                <a:gd name="T3" fmla="*/ 0 h 14458"/>
                <a:gd name="T4" fmla="*/ 0 w 21595"/>
                <a:gd name="T5" fmla="*/ 0 h 14458"/>
                <a:gd name="T6" fmla="*/ 0 60000 65536"/>
                <a:gd name="T7" fmla="*/ 0 60000 65536"/>
                <a:gd name="T8" fmla="*/ 0 60000 65536"/>
                <a:gd name="T9" fmla="*/ 0 w 21595"/>
                <a:gd name="T10" fmla="*/ 0 h 14458"/>
                <a:gd name="T11" fmla="*/ 21595 w 21595"/>
                <a:gd name="T12" fmla="*/ 14458 h 144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5" h="14458" fill="none" extrusionOk="0">
                  <a:moveTo>
                    <a:pt x="16047" y="-1"/>
                  </a:moveTo>
                  <a:cubicBezTo>
                    <a:pt x="19509" y="3842"/>
                    <a:pt x="21478" y="8800"/>
                    <a:pt x="21594" y="13972"/>
                  </a:cubicBezTo>
                </a:path>
                <a:path w="21595" h="14458" stroke="0" extrusionOk="0">
                  <a:moveTo>
                    <a:pt x="16047" y="-1"/>
                  </a:moveTo>
                  <a:cubicBezTo>
                    <a:pt x="19509" y="3842"/>
                    <a:pt x="21478" y="8800"/>
                    <a:pt x="21594" y="13972"/>
                  </a:cubicBezTo>
                  <a:lnTo>
                    <a:pt x="0" y="14458"/>
                  </a:lnTo>
                  <a:lnTo>
                    <a:pt x="16047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 eaLnBrk="0" hangingPunct="0"/>
              <a:endParaRPr lang="en-US" altLang="en-US" sz="2000" baseline="300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3" name="Rectangle 24"/>
            <p:cNvSpPr>
              <a:spLocks noChangeArrowheads="1"/>
            </p:cNvSpPr>
            <p:nvPr/>
          </p:nvSpPr>
          <p:spPr bwMode="auto">
            <a:xfrm>
              <a:off x="1630" y="1548"/>
              <a:ext cx="1249" cy="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37"/>
            <p:cNvSpPr txBox="1">
              <a:spLocks noChangeArrowheads="1"/>
            </p:cNvSpPr>
            <p:nvPr/>
          </p:nvSpPr>
          <p:spPr bwMode="auto">
            <a:xfrm>
              <a:off x="2476" y="2846"/>
              <a:ext cx="984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914400"/>
              <a:r>
                <a:rPr lang="en-US" altLang="en-US">
                  <a:latin typeface="Arial" charset="0"/>
                  <a:ea typeface="MS PGothic" pitchFamily="34" charset="-128"/>
                </a:rPr>
                <a:t>to Collider Ring</a:t>
              </a:r>
            </a:p>
          </p:txBody>
        </p:sp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 rot="7200000">
              <a:off x="2863" y="2547"/>
              <a:ext cx="266" cy="2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4 w 21600"/>
                <a:gd name="T13" fmla="*/ 2959 h 21600"/>
                <a:gd name="T14" fmla="*/ 18240 w 21600"/>
                <a:gd name="T15" fmla="*/ 92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 eaLnBrk="0" hangingPunct="0"/>
              <a:endParaRPr lang="en-US" altLang="en-US" sz="2000" baseline="300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2241" y="1699"/>
              <a:ext cx="457" cy="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28"/>
            <p:cNvSpPr>
              <a:spLocks noChangeArrowheads="1"/>
            </p:cNvSpPr>
            <p:nvPr/>
          </p:nvSpPr>
          <p:spPr bwMode="auto">
            <a:xfrm>
              <a:off x="2646" y="1595"/>
              <a:ext cx="508" cy="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29"/>
            <p:cNvSpPr>
              <a:spLocks noChangeArrowheads="1"/>
            </p:cNvSpPr>
            <p:nvPr/>
          </p:nvSpPr>
          <p:spPr bwMode="auto">
            <a:xfrm>
              <a:off x="1641" y="2199"/>
              <a:ext cx="611" cy="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auto">
            <a:xfrm flipV="1">
              <a:off x="1614" y="2182"/>
              <a:ext cx="507" cy="26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31"/>
            <p:cNvSpPr>
              <a:spLocks noChangeShapeType="1"/>
            </p:cNvSpPr>
            <p:nvPr/>
          </p:nvSpPr>
          <p:spPr bwMode="auto">
            <a:xfrm flipV="1">
              <a:off x="2297" y="1631"/>
              <a:ext cx="870" cy="45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32"/>
            <p:cNvSpPr>
              <a:spLocks noChangeArrowheads="1"/>
            </p:cNvSpPr>
            <p:nvPr/>
          </p:nvSpPr>
          <p:spPr bwMode="auto">
            <a:xfrm rot="1675046">
              <a:off x="1757" y="1901"/>
              <a:ext cx="206" cy="109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33"/>
            <p:cNvSpPr>
              <a:spLocks noChangeArrowheads="1"/>
            </p:cNvSpPr>
            <p:nvPr/>
          </p:nvSpPr>
          <p:spPr bwMode="auto">
            <a:xfrm rot="1651906">
              <a:off x="2344" y="2252"/>
              <a:ext cx="268" cy="66"/>
            </a:xfrm>
            <a:prstGeom prst="rightArrow">
              <a:avLst>
                <a:gd name="adj1" fmla="val 44120"/>
                <a:gd name="adj2" fmla="val 164304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37"/>
            <p:cNvSpPr txBox="1">
              <a:spLocks noChangeArrowheads="1"/>
            </p:cNvSpPr>
            <p:nvPr/>
          </p:nvSpPr>
          <p:spPr bwMode="auto">
            <a:xfrm>
              <a:off x="1861" y="1692"/>
              <a:ext cx="230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914400"/>
              <a:r>
                <a:rPr lang="en-US" altLang="en-US">
                  <a:latin typeface="Arial" charset="0"/>
                  <a:ea typeface="MS PGothic" pitchFamily="34" charset="-128"/>
                </a:rPr>
                <a:t>B</a:t>
              </a:r>
              <a:r>
                <a:rPr lang="en-US" altLang="en-US" baseline="-25000">
                  <a:latin typeface="Arial" charset="0"/>
                  <a:ea typeface="MS PGothic" pitchFamily="34" charset="-128"/>
                </a:rPr>
                <a:t>II</a:t>
              </a:r>
              <a:r>
                <a:rPr lang="en-US" altLang="en-US">
                  <a:latin typeface="Arial" charset="0"/>
                  <a:ea typeface="MS PGothic" pitchFamily="34" charset="-128"/>
                </a:rPr>
                <a:t>L</a:t>
              </a:r>
            </a:p>
          </p:txBody>
        </p:sp>
        <p:sp>
          <p:nvSpPr>
            <p:cNvPr id="24" name="AutoShape 34"/>
            <p:cNvSpPr>
              <a:spLocks noChangeArrowheads="1"/>
            </p:cNvSpPr>
            <p:nvPr/>
          </p:nvSpPr>
          <p:spPr bwMode="auto">
            <a:xfrm rot="16200000">
              <a:off x="3937" y="2331"/>
              <a:ext cx="266" cy="2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4 w 21600"/>
                <a:gd name="T13" fmla="*/ 2959 h 21600"/>
                <a:gd name="T14" fmla="*/ 18240 w 21600"/>
                <a:gd name="T15" fmla="*/ 92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 eaLnBrk="0" hangingPunct="0"/>
              <a:endParaRPr lang="en-US" altLang="en-US" sz="2000" baseline="30000">
                <a:latin typeface="Times New Roman" pitchFamily="18" charset="0"/>
                <a:ea typeface="MS PGothic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22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</a:t>
            </a:r>
            <a:r>
              <a:rPr lang="en-US" dirty="0" smtClean="0"/>
              <a:t>Polarization in Collider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809066"/>
            <a:ext cx="9143999" cy="667310"/>
          </a:xfrm>
        </p:spPr>
        <p:txBody>
          <a:bodyPr/>
          <a:lstStyle/>
          <a:p>
            <a:r>
              <a:rPr lang="en-US" altLang="en-US" dirty="0" smtClean="0"/>
              <a:t>“3D spin rotator” </a:t>
            </a:r>
            <a:r>
              <a:rPr lang="en-US" altLang="en-US" dirty="0">
                <a:latin typeface="Arial" charset="0"/>
                <a:cs typeface="Arial" charset="0"/>
              </a:rPr>
              <a:t>rotates the spin about </a:t>
            </a:r>
            <a:r>
              <a:rPr lang="en-US" alt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any</a:t>
            </a:r>
            <a:r>
              <a:rPr lang="en-US" altLang="en-US" dirty="0">
                <a:latin typeface="Arial" charset="0"/>
                <a:cs typeface="Arial" charset="0"/>
              </a:rPr>
              <a:t> chosen direction in 3D and </a:t>
            </a:r>
            <a:r>
              <a:rPr lang="en-US" altLang="en-US" dirty="0" smtClean="0">
                <a:latin typeface="Arial" charset="0"/>
                <a:cs typeface="Arial" charset="0"/>
              </a:rPr>
              <a:t>sets </a:t>
            </a:r>
            <a:r>
              <a:rPr lang="en-US" altLang="en-US" dirty="0">
                <a:latin typeface="Arial" charset="0"/>
                <a:cs typeface="Arial" charset="0"/>
              </a:rPr>
              <a:t>the stable polarization orientation </a:t>
            </a:r>
            <a:endParaRPr lang="en-US" altLang="en-US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192620"/>
              </p:ext>
            </p:extLst>
          </p:nvPr>
        </p:nvGraphicFramePr>
        <p:xfrm>
          <a:off x="3561770" y="1109663"/>
          <a:ext cx="1454150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20" name="Формула" r:id="rId3" imgW="952087" imgH="266584" progId="Equation.3">
                  <p:embed/>
                </p:oleObj>
              </mc:Choice>
              <mc:Fallback>
                <p:oleObj name="Формула" r:id="rId3" imgW="952087" imgH="266584" progId="Equation.3">
                  <p:embed/>
                  <p:pic>
                    <p:nvPicPr>
                      <p:cNvPr id="0" name="Object 2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1770" y="1109663"/>
                        <a:ext cx="1454150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Content Placeholder 2"/>
          <p:cNvSpPr txBox="1">
            <a:spLocks/>
          </p:cNvSpPr>
          <p:nvPr/>
        </p:nvSpPr>
        <p:spPr bwMode="auto">
          <a:xfrm>
            <a:off x="21333" y="4705064"/>
            <a:ext cx="6277759" cy="16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Placement of 3D spin rotator in the collider ring </a:t>
            </a:r>
          </a:p>
          <a:p>
            <a:r>
              <a:rPr lang="en-US" altLang="en-US" dirty="0" smtClean="0"/>
              <a:t>Integration of 3D spin rotator into the collider lattice</a:t>
            </a:r>
          </a:p>
          <a:p>
            <a:pPr lvl="1"/>
            <a:r>
              <a:rPr lang="en-US" altLang="en-US" sz="1600" dirty="0" smtClean="0"/>
              <a:t>seamless integration into virtually any lattice</a:t>
            </a:r>
            <a:endParaRPr lang="en-US" altLang="en-US" sz="1600" dirty="0"/>
          </a:p>
          <a:p>
            <a:r>
              <a:rPr lang="en-US" altLang="en-US" dirty="0" smtClean="0"/>
              <a:t>Another 3D spin rotator suppresses the zero-integer </a:t>
            </a:r>
          </a:p>
          <a:p>
            <a:pPr marL="0" indent="0">
              <a:buNone/>
            </a:pPr>
            <a:r>
              <a:rPr lang="en-US" altLang="en-US" dirty="0"/>
              <a:t> </a:t>
            </a:r>
            <a:r>
              <a:rPr lang="en-US" altLang="en-US" dirty="0" smtClean="0"/>
              <a:t>     spin resonance  </a:t>
            </a:r>
            <a:endParaRPr lang="en-US" altLang="en-US" dirty="0"/>
          </a:p>
        </p:txBody>
      </p:sp>
      <p:grpSp>
        <p:nvGrpSpPr>
          <p:cNvPr id="174" name="Group 173"/>
          <p:cNvGrpSpPr/>
          <p:nvPr/>
        </p:nvGrpSpPr>
        <p:grpSpPr>
          <a:xfrm>
            <a:off x="563343" y="1477712"/>
            <a:ext cx="8032656" cy="3120963"/>
            <a:chOff x="610968" y="1584052"/>
            <a:chExt cx="8032656" cy="3120963"/>
          </a:xfrm>
        </p:grpSpPr>
        <p:grpSp>
          <p:nvGrpSpPr>
            <p:cNvPr id="58" name="Group 57"/>
            <p:cNvGrpSpPr/>
            <p:nvPr/>
          </p:nvGrpSpPr>
          <p:grpSpPr>
            <a:xfrm>
              <a:off x="949001" y="1584052"/>
              <a:ext cx="7662408" cy="1942958"/>
              <a:chOff x="484187" y="3189234"/>
              <a:chExt cx="7253833" cy="2005022"/>
            </a:xfrm>
          </p:grpSpPr>
          <p:grpSp>
            <p:nvGrpSpPr>
              <p:cNvPr id="34" name="Group 39"/>
              <p:cNvGrpSpPr>
                <a:grpSpLocks/>
              </p:cNvGrpSpPr>
              <p:nvPr/>
            </p:nvGrpSpPr>
            <p:grpSpPr bwMode="auto">
              <a:xfrm>
                <a:off x="484187" y="3189234"/>
                <a:ext cx="6148388" cy="2005022"/>
                <a:chOff x="-187" y="2544"/>
                <a:chExt cx="3873" cy="1263"/>
              </a:xfrm>
            </p:grpSpPr>
            <p:pic>
              <p:nvPicPr>
                <p:cNvPr id="35" name="Рисунок 25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5" y="2844"/>
                  <a:ext cx="3401" cy="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6" name="Line 19"/>
                <p:cNvSpPr>
                  <a:spLocks noChangeShapeType="1"/>
                </p:cNvSpPr>
                <p:nvPr/>
              </p:nvSpPr>
              <p:spPr bwMode="auto">
                <a:xfrm rot="10800000">
                  <a:off x="412" y="2734"/>
                  <a:ext cx="0" cy="454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-187" y="2544"/>
                  <a:ext cx="1112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eaLnBrk="0" hangingPunct="0"/>
                  <a:r>
                    <a:rPr lang="en-US" altLang="en-US" sz="1200" b="1" dirty="0"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rPr>
                    <a:t>Spin-control solenoids</a:t>
                  </a:r>
                </a:p>
              </p:txBody>
            </p:sp>
            <p:sp>
              <p:nvSpPr>
                <p:cNvPr id="38" name="Line 19"/>
                <p:cNvSpPr>
                  <a:spLocks noChangeShapeType="1"/>
                </p:cNvSpPr>
                <p:nvPr/>
              </p:nvSpPr>
              <p:spPr bwMode="auto">
                <a:xfrm rot="10800000">
                  <a:off x="648" y="2914"/>
                  <a:ext cx="0" cy="221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51" y="2747"/>
                  <a:ext cx="974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altLang="en-US" sz="1200" dirty="0"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rPr>
                    <a:t>Vertical-field dipoles</a:t>
                  </a:r>
                </a:p>
              </p:txBody>
            </p:sp>
            <p:sp>
              <p:nvSpPr>
                <p:cNvPr id="40" name="Line 19"/>
                <p:cNvSpPr>
                  <a:spLocks noChangeShapeType="1"/>
                </p:cNvSpPr>
                <p:nvPr/>
              </p:nvSpPr>
              <p:spPr bwMode="auto">
                <a:xfrm rot="10800000">
                  <a:off x="2572" y="2916"/>
                  <a:ext cx="0" cy="221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375" y="2751"/>
                  <a:ext cx="930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altLang="en-US" sz="1200" dirty="0"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rPr>
                    <a:t>Radial-field dipoles</a:t>
                  </a:r>
                </a:p>
              </p:txBody>
            </p:sp>
            <p:sp>
              <p:nvSpPr>
                <p:cNvPr id="43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176" y="2552"/>
                  <a:ext cx="1004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eaLnBrk="0" hangingPunct="0"/>
                  <a:r>
                    <a:rPr lang="en-US" altLang="en-US" sz="1200" b="1" dirty="0"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rPr>
                    <a:t>Lattice quadrupoles</a:t>
                  </a:r>
                </a:p>
              </p:txBody>
            </p:sp>
          </p:grpSp>
          <p:sp>
            <p:nvSpPr>
              <p:cNvPr id="47" name="Line 19"/>
              <p:cNvSpPr>
                <a:spLocks noChangeShapeType="1"/>
              </p:cNvSpPr>
              <p:nvPr/>
            </p:nvSpPr>
            <p:spPr bwMode="auto">
              <a:xfrm rot="10800000">
                <a:off x="3133725" y="3523737"/>
                <a:ext cx="0" cy="51366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7" name="Object 5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756690"/>
                  </p:ext>
                </p:extLst>
              </p:nvPr>
            </p:nvGraphicFramePr>
            <p:xfrm>
              <a:off x="4613587" y="3237701"/>
              <a:ext cx="3124433" cy="2408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121" name="Equation" r:id="rId7" imgW="3124080" imgH="241200" progId="Equation.3">
                      <p:embed/>
                    </p:oleObj>
                  </mc:Choice>
                  <mc:Fallback>
                    <p:oleObj name="Equation" r:id="rId7" imgW="3124080" imgH="241200" progId="Equation.3">
                      <p:embed/>
                      <p:pic>
                        <p:nvPicPr>
                          <p:cNvPr id="0" name="Object 5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13587" y="3237701"/>
                            <a:ext cx="3124433" cy="2408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9" name="Group 158"/>
            <p:cNvGrpSpPr/>
            <p:nvPr/>
          </p:nvGrpSpPr>
          <p:grpSpPr>
            <a:xfrm>
              <a:off x="610968" y="3489819"/>
              <a:ext cx="3136806" cy="1205671"/>
              <a:chOff x="610968" y="3489819"/>
              <a:chExt cx="3136806" cy="1205671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610968" y="3489819"/>
                <a:ext cx="3034611" cy="1205671"/>
                <a:chOff x="610968" y="3413619"/>
                <a:chExt cx="3034611" cy="1205671"/>
              </a:xfrm>
            </p:grpSpPr>
            <p:grpSp>
              <p:nvGrpSpPr>
                <p:cNvPr id="103" name="Group 102"/>
                <p:cNvGrpSpPr/>
                <p:nvPr/>
              </p:nvGrpSpPr>
              <p:grpSpPr>
                <a:xfrm>
                  <a:off x="610968" y="3413619"/>
                  <a:ext cx="3034611" cy="1023937"/>
                  <a:chOff x="4092575" y="3706629"/>
                  <a:chExt cx="4279900" cy="1370196"/>
                </a:xfrm>
              </p:grpSpPr>
              <p:sp>
                <p:nvSpPr>
                  <p:cNvPr id="63" name="Line 1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84700" y="4614863"/>
                    <a:ext cx="647700" cy="317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1613" y="4151313"/>
                    <a:ext cx="995362" cy="47466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" name="Line 9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667500" y="4149725"/>
                    <a:ext cx="995363" cy="47466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" name="AutoShape 95"/>
                  <p:cNvSpPr>
                    <a:spLocks noChangeArrowheads="1"/>
                  </p:cNvSpPr>
                  <p:nvPr/>
                </p:nvSpPr>
                <p:spPr bwMode="auto">
                  <a:xfrm>
                    <a:off x="6172200" y="4024313"/>
                    <a:ext cx="619125" cy="32702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877 w 21600"/>
                      <a:gd name="T13" fmla="*/ 3880 h 21600"/>
                      <a:gd name="T14" fmla="*/ 17723 w 21600"/>
                      <a:gd name="T15" fmla="*/ 1772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4111" y="21600"/>
                        </a:lnTo>
                        <a:lnTo>
                          <a:pt x="17489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 eaLnBrk="0" hangingPunct="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67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5475288" y="4613275"/>
                    <a:ext cx="2052637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" name="AutoShape 25"/>
                  <p:cNvSpPr>
                    <a:spLocks noChangeArrowheads="1"/>
                  </p:cNvSpPr>
                  <p:nvPr/>
                </p:nvSpPr>
                <p:spPr bwMode="auto">
                  <a:xfrm rot="10117863">
                    <a:off x="5202238" y="4419600"/>
                    <a:ext cx="336550" cy="32702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872 w 21600"/>
                      <a:gd name="T13" fmla="*/ 3880 h 21600"/>
                      <a:gd name="T14" fmla="*/ 17728 w 21600"/>
                      <a:gd name="T15" fmla="*/ 1772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4111" y="21600"/>
                        </a:lnTo>
                        <a:lnTo>
                          <a:pt x="17489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 eaLnBrk="0" hangingPunct="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grpSp>
                <p:nvGrpSpPr>
                  <p:cNvPr id="69" name="Group 5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396038" y="4105275"/>
                    <a:ext cx="168275" cy="168275"/>
                    <a:chOff x="2652" y="1892"/>
                    <a:chExt cx="159" cy="159"/>
                  </a:xfrm>
                </p:grpSpPr>
                <p:sp>
                  <p:nvSpPr>
                    <p:cNvPr id="70" name="Oval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652" y="1892"/>
                      <a:ext cx="159" cy="159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71" name="Line 5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676" y="1920"/>
                      <a:ext cx="114" cy="10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Line 5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676" y="1911"/>
                      <a:ext cx="102" cy="1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3" name="Group 5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292725" y="4513263"/>
                    <a:ext cx="168275" cy="168275"/>
                    <a:chOff x="3740" y="2248"/>
                    <a:chExt cx="159" cy="159"/>
                  </a:xfrm>
                </p:grpSpPr>
                <p:sp>
                  <p:nvSpPr>
                    <p:cNvPr id="74" name="Oval 5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740" y="2248"/>
                      <a:ext cx="159" cy="159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75" name="Oval 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804" y="2311"/>
                      <a:ext cx="34" cy="34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</p:grpSp>
              <p:graphicFrame>
                <p:nvGraphicFramePr>
                  <p:cNvPr id="76" name="Object 199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982608704"/>
                      </p:ext>
                    </p:extLst>
                  </p:nvPr>
                </p:nvGraphicFramePr>
                <p:xfrm>
                  <a:off x="5397500" y="4714875"/>
                  <a:ext cx="285750" cy="3619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4122" name="Формула" r:id="rId9" imgW="190417" imgH="241195" progId="Equation.3">
                          <p:embed/>
                        </p:oleObj>
                      </mc:Choice>
                      <mc:Fallback>
                        <p:oleObj name="Формула" r:id="rId9" imgW="190417" imgH="241195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397500" y="4714875"/>
                                <a:ext cx="285750" cy="3619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77" name="Object 20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346256068"/>
                      </p:ext>
                    </p:extLst>
                  </p:nvPr>
                </p:nvGraphicFramePr>
                <p:xfrm>
                  <a:off x="5529263" y="3848100"/>
                  <a:ext cx="323850" cy="3238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4123" name="Формула" r:id="rId11" imgW="215619" imgH="215619" progId="Equation.3">
                          <p:embed/>
                        </p:oleObj>
                      </mc:Choice>
                      <mc:Fallback>
                        <p:oleObj name="Формула" r:id="rId11" imgW="215619" imgH="215619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529263" y="3848100"/>
                                <a:ext cx="323850" cy="3238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78" name="Group 66"/>
                  <p:cNvGrpSpPr>
                    <a:grpSpLocks noChangeAspect="1"/>
                  </p:cNvGrpSpPr>
                  <p:nvPr/>
                </p:nvGrpSpPr>
                <p:grpSpPr bwMode="auto">
                  <a:xfrm rot="-1544737">
                    <a:off x="5580063" y="4235450"/>
                    <a:ext cx="552450" cy="190500"/>
                    <a:chOff x="249" y="1457"/>
                    <a:chExt cx="434" cy="150"/>
                  </a:xfrm>
                </p:grpSpPr>
                <p:sp>
                  <p:nvSpPr>
                    <p:cNvPr id="79" name="Rectangle 6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9" y="1457"/>
                      <a:ext cx="434" cy="15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80" name="Line 6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27" y="1529"/>
                      <a:ext cx="29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triangle" w="lg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1" name="Rectangle 7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4645025" y="4516438"/>
                    <a:ext cx="287338" cy="200025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82" name="Line 71"/>
                  <p:cNvSpPr>
                    <a:spLocks noChangeAspect="1" noChangeShapeType="1"/>
                  </p:cNvSpPr>
                  <p:nvPr/>
                </p:nvSpPr>
                <p:spPr bwMode="auto">
                  <a:xfrm rot="10800000">
                    <a:off x="4695825" y="4616450"/>
                    <a:ext cx="179388" cy="158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lg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" name="Line 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24775" y="4611688"/>
                    <a:ext cx="647700" cy="317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" name="AutoShape 98"/>
                  <p:cNvSpPr>
                    <a:spLocks noChangeArrowheads="1"/>
                  </p:cNvSpPr>
                  <p:nvPr/>
                </p:nvSpPr>
                <p:spPr bwMode="auto">
                  <a:xfrm rot="11482137" flipH="1">
                    <a:off x="7405688" y="4418013"/>
                    <a:ext cx="336550" cy="32702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872 w 21600"/>
                      <a:gd name="T13" fmla="*/ 3880 h 21600"/>
                      <a:gd name="T14" fmla="*/ 17728 w 21600"/>
                      <a:gd name="T15" fmla="*/ 1772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4111" y="21600"/>
                        </a:lnTo>
                        <a:lnTo>
                          <a:pt x="17489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 eaLnBrk="0" hangingPunct="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grpSp>
                <p:nvGrpSpPr>
                  <p:cNvPr id="85" name="Group 99"/>
                  <p:cNvGrpSpPr>
                    <a:grpSpLocks noChangeAspect="1"/>
                  </p:cNvGrpSpPr>
                  <p:nvPr/>
                </p:nvGrpSpPr>
                <p:grpSpPr bwMode="auto">
                  <a:xfrm rot="1544737" flipH="1">
                    <a:off x="6811963" y="4233863"/>
                    <a:ext cx="552450" cy="190500"/>
                    <a:chOff x="249" y="1457"/>
                    <a:chExt cx="434" cy="150"/>
                  </a:xfrm>
                </p:grpSpPr>
                <p:sp>
                  <p:nvSpPr>
                    <p:cNvPr id="86" name="Rectangle 1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9" y="1457"/>
                      <a:ext cx="434" cy="15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87" name="Line 10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27" y="1529"/>
                      <a:ext cx="29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triangle" w="lg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8" name="Rectangle 102"/>
                  <p:cNvSpPr>
                    <a:spLocks noChangeAspect="1" noChangeArrowheads="1"/>
                  </p:cNvSpPr>
                  <p:nvPr/>
                </p:nvSpPr>
                <p:spPr bwMode="auto">
                  <a:xfrm rot="10800000" flipH="1">
                    <a:off x="8001000" y="4514850"/>
                    <a:ext cx="287338" cy="200025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89" name="Line 103"/>
                  <p:cNvSpPr>
                    <a:spLocks noChangeAspect="1" noChangeShapeType="1"/>
                  </p:cNvSpPr>
                  <p:nvPr/>
                </p:nvSpPr>
                <p:spPr bwMode="auto">
                  <a:xfrm rot="10800000" flipH="1">
                    <a:off x="8051800" y="4614863"/>
                    <a:ext cx="179388" cy="158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lg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aphicFrame>
                <p:nvGraphicFramePr>
                  <p:cNvPr id="90" name="Object 201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35024402"/>
                      </p:ext>
                    </p:extLst>
                  </p:nvPr>
                </p:nvGraphicFramePr>
                <p:xfrm>
                  <a:off x="6200776" y="3706629"/>
                  <a:ext cx="571500" cy="36194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4124" name="Equation" r:id="rId13" imgW="380880" imgH="241200" progId="Equation.3">
                          <p:embed/>
                        </p:oleObj>
                      </mc:Choice>
                      <mc:Fallback>
                        <p:oleObj name="Equation" r:id="rId13" imgW="380880" imgH="2412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200776" y="3706629"/>
                                <a:ext cx="571500" cy="361949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91" name="Group 10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483475" y="4516438"/>
                    <a:ext cx="173038" cy="173037"/>
                    <a:chOff x="3740" y="2248"/>
                    <a:chExt cx="159" cy="159"/>
                  </a:xfrm>
                </p:grpSpPr>
                <p:sp>
                  <p:nvSpPr>
                    <p:cNvPr id="92" name="Oval 10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740" y="2248"/>
                      <a:ext cx="159" cy="159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93" name="Oval 11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804" y="2311"/>
                      <a:ext cx="34" cy="34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</p:grpSp>
              <p:graphicFrame>
                <p:nvGraphicFramePr>
                  <p:cNvPr id="94" name="Object 20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609604774"/>
                      </p:ext>
                    </p:extLst>
                  </p:nvPr>
                </p:nvGraphicFramePr>
                <p:xfrm>
                  <a:off x="7216775" y="4705350"/>
                  <a:ext cx="285750" cy="3619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4125" name="Формула" r:id="rId15" imgW="190417" imgH="241195" progId="Equation.3">
                          <p:embed/>
                        </p:oleObj>
                      </mc:Choice>
                      <mc:Fallback>
                        <p:oleObj name="Формула" r:id="rId15" imgW="190417" imgH="241195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216775" y="4705350"/>
                                <a:ext cx="285750" cy="3619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95" name="Object 203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859093291"/>
                      </p:ext>
                    </p:extLst>
                  </p:nvPr>
                </p:nvGraphicFramePr>
                <p:xfrm>
                  <a:off x="6951663" y="3884613"/>
                  <a:ext cx="476250" cy="3238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4126" name="Формула" r:id="rId17" imgW="317087" imgH="215619" progId="Equation.3">
                          <p:embed/>
                        </p:oleObj>
                      </mc:Choice>
                      <mc:Fallback>
                        <p:oleObj name="Формула" r:id="rId17" imgW="317087" imgH="215619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951663" y="3884613"/>
                                <a:ext cx="476250" cy="3238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96" name="Object 20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718071342"/>
                      </p:ext>
                    </p:extLst>
                  </p:nvPr>
                </p:nvGraphicFramePr>
                <p:xfrm>
                  <a:off x="4510088" y="3890963"/>
                  <a:ext cx="552450" cy="5905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4127" name="Формула" r:id="rId19" imgW="368140" imgH="393529" progId="Equation.3">
                          <p:embed/>
                        </p:oleObj>
                      </mc:Choice>
                      <mc:Fallback>
                        <p:oleObj name="Формула" r:id="rId19" imgW="368140" imgH="393529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510088" y="3890963"/>
                                <a:ext cx="552450" cy="5905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97" name="Object 205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196137681"/>
                      </p:ext>
                    </p:extLst>
                  </p:nvPr>
                </p:nvGraphicFramePr>
                <p:xfrm>
                  <a:off x="7954963" y="3860800"/>
                  <a:ext cx="381000" cy="5905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4128" name="Формула" r:id="rId21" imgW="253890" imgH="393529" progId="Equation.3">
                          <p:embed/>
                        </p:oleObj>
                      </mc:Choice>
                      <mc:Fallback>
                        <p:oleObj name="Формула" r:id="rId21" imgW="253890" imgH="393529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954963" y="3860800"/>
                                <a:ext cx="381000" cy="5905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98" name="Group 226"/>
                  <p:cNvGrpSpPr>
                    <a:grpSpLocks/>
                  </p:cNvGrpSpPr>
                  <p:nvPr/>
                </p:nvGrpSpPr>
                <p:grpSpPr bwMode="auto">
                  <a:xfrm>
                    <a:off x="4092575" y="4084636"/>
                    <a:ext cx="393700" cy="876299"/>
                    <a:chOff x="130" y="1720"/>
                    <a:chExt cx="248" cy="552"/>
                  </a:xfrm>
                </p:grpSpPr>
                <p:sp>
                  <p:nvSpPr>
                    <p:cNvPr id="99" name="Line 221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66" y="1969"/>
                      <a:ext cx="20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lg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Line 2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2" y="2067"/>
                      <a:ext cx="20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lg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" name="Text Box 2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4" y="2013"/>
                      <a:ext cx="149" cy="2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>
                        <a:spcBef>
                          <a:spcPct val="50000"/>
                        </a:spcBef>
                      </a:pPr>
                      <a:r>
                        <a:rPr lang="en-US" altLang="en-US" sz="1400" i="1" dirty="0">
                          <a:latin typeface="Times New Roman" pitchFamily="18" charset="0"/>
                          <a:ea typeface="MS PGothic" pitchFamily="34" charset="-128"/>
                        </a:rPr>
                        <a:t>z</a:t>
                      </a:r>
                      <a:endParaRPr lang="ru-RU" altLang="en-US" sz="1400" i="1" dirty="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102" name="Text Box 2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0" y="1720"/>
                      <a:ext cx="184" cy="2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>
                        <a:spcBef>
                          <a:spcPct val="50000"/>
                        </a:spcBef>
                      </a:pPr>
                      <a:r>
                        <a:rPr lang="en-US" altLang="en-US" sz="1400" i="1" dirty="0">
                          <a:latin typeface="Times New Roman" pitchFamily="18" charset="0"/>
                          <a:ea typeface="MS PGothic" pitchFamily="34" charset="-128"/>
                        </a:rPr>
                        <a:t>x</a:t>
                      </a:r>
                      <a:endParaRPr lang="ru-RU" altLang="en-US" sz="1400" i="1" dirty="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</p:grpSp>
            </p:grpSp>
            <p:graphicFrame>
              <p:nvGraphicFramePr>
                <p:cNvPr id="151" name="Object 15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94774486"/>
                    </p:ext>
                  </p:extLst>
                </p:nvPr>
              </p:nvGraphicFramePr>
              <p:xfrm>
                <a:off x="1600760" y="4422380"/>
                <a:ext cx="1381779" cy="19691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129" name="Equation" r:id="rId23" imgW="1307880" imgH="203040" progId="Equation.3">
                        <p:embed/>
                      </p:oleObj>
                    </mc:Choice>
                    <mc:Fallback>
                      <p:oleObj name="Equation" r:id="rId23" imgW="1307880" imgH="20304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600760" y="4422380"/>
                              <a:ext cx="1381779" cy="19691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57" name="Rectangle 156"/>
              <p:cNvSpPr/>
              <p:nvPr/>
            </p:nvSpPr>
            <p:spPr>
              <a:xfrm>
                <a:off x="610968" y="3489819"/>
                <a:ext cx="3136806" cy="12056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5506818" y="3499344"/>
              <a:ext cx="3136806" cy="1205671"/>
              <a:chOff x="5506818" y="3499344"/>
              <a:chExt cx="3136806" cy="1205671"/>
            </a:xfrm>
          </p:grpSpPr>
          <p:grpSp>
            <p:nvGrpSpPr>
              <p:cNvPr id="156" name="Group 155"/>
              <p:cNvGrpSpPr/>
              <p:nvPr/>
            </p:nvGrpSpPr>
            <p:grpSpPr>
              <a:xfrm>
                <a:off x="5508574" y="3565984"/>
                <a:ext cx="3046865" cy="1092801"/>
                <a:chOff x="5508574" y="3442159"/>
                <a:chExt cx="3046865" cy="1092801"/>
              </a:xfrm>
            </p:grpSpPr>
            <p:grpSp>
              <p:nvGrpSpPr>
                <p:cNvPr id="144" name="Group 143"/>
                <p:cNvGrpSpPr/>
                <p:nvPr/>
              </p:nvGrpSpPr>
              <p:grpSpPr>
                <a:xfrm>
                  <a:off x="5508574" y="3442159"/>
                  <a:ext cx="3046865" cy="937573"/>
                  <a:chOff x="4141789" y="3951499"/>
                  <a:chExt cx="4240211" cy="1331701"/>
                </a:xfrm>
              </p:grpSpPr>
              <p:sp>
                <p:nvSpPr>
                  <p:cNvPr id="104" name="Line 1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4225" y="4829175"/>
                    <a:ext cx="647700" cy="317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" name="Line 1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91138" y="4365625"/>
                    <a:ext cx="995362" cy="47466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" name="Line 12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677025" y="4364038"/>
                    <a:ext cx="995363" cy="47466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" name="AutoShape 124"/>
                  <p:cNvSpPr>
                    <a:spLocks noChangeArrowheads="1"/>
                  </p:cNvSpPr>
                  <p:nvPr/>
                </p:nvSpPr>
                <p:spPr bwMode="auto">
                  <a:xfrm>
                    <a:off x="6181725" y="4238625"/>
                    <a:ext cx="619125" cy="32702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877 w 21600"/>
                      <a:gd name="T13" fmla="*/ 3880 h 21600"/>
                      <a:gd name="T14" fmla="*/ 17723 w 21600"/>
                      <a:gd name="T15" fmla="*/ 1772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4111" y="21600"/>
                        </a:lnTo>
                        <a:lnTo>
                          <a:pt x="17489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 eaLnBrk="0" hangingPunct="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108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5484813" y="4827588"/>
                    <a:ext cx="2052637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" name="AutoShape 126"/>
                  <p:cNvSpPr>
                    <a:spLocks noChangeArrowheads="1"/>
                  </p:cNvSpPr>
                  <p:nvPr/>
                </p:nvSpPr>
                <p:spPr bwMode="auto">
                  <a:xfrm rot="10117863">
                    <a:off x="5211763" y="4633913"/>
                    <a:ext cx="336550" cy="32702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872 w 21600"/>
                      <a:gd name="T13" fmla="*/ 3880 h 21600"/>
                      <a:gd name="T14" fmla="*/ 17728 w 21600"/>
                      <a:gd name="T15" fmla="*/ 1772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4111" y="21600"/>
                        </a:lnTo>
                        <a:lnTo>
                          <a:pt x="17489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 eaLnBrk="0" hangingPunct="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grpSp>
                <p:nvGrpSpPr>
                  <p:cNvPr id="110" name="Group 12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405563" y="4319588"/>
                    <a:ext cx="168275" cy="168275"/>
                    <a:chOff x="2652" y="1892"/>
                    <a:chExt cx="159" cy="159"/>
                  </a:xfrm>
                </p:grpSpPr>
                <p:sp>
                  <p:nvSpPr>
                    <p:cNvPr id="111" name="Oval 1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652" y="1892"/>
                      <a:ext cx="159" cy="159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112" name="Line 12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676" y="1920"/>
                      <a:ext cx="114" cy="10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3" name="Line 13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676" y="1911"/>
                      <a:ext cx="102" cy="1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14" name="Group 1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302250" y="4727575"/>
                    <a:ext cx="168275" cy="168275"/>
                    <a:chOff x="3740" y="2248"/>
                    <a:chExt cx="159" cy="159"/>
                  </a:xfrm>
                </p:grpSpPr>
                <p:sp>
                  <p:nvSpPr>
                    <p:cNvPr id="115" name="Oval 13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740" y="2248"/>
                      <a:ext cx="159" cy="159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116" name="Oval 13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804" y="2311"/>
                      <a:ext cx="34" cy="34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</p:grpSp>
              <p:graphicFrame>
                <p:nvGraphicFramePr>
                  <p:cNvPr id="117" name="Object 207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420751034"/>
                      </p:ext>
                    </p:extLst>
                  </p:nvPr>
                </p:nvGraphicFramePr>
                <p:xfrm>
                  <a:off x="5278438" y="4940300"/>
                  <a:ext cx="438150" cy="3429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4130" name="Формула" r:id="rId25" imgW="291973" imgH="228501" progId="Equation.3">
                          <p:embed/>
                        </p:oleObj>
                      </mc:Choice>
                      <mc:Fallback>
                        <p:oleObj name="Формула" r:id="rId25" imgW="291973" imgH="228501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278438" y="4940300"/>
                                <a:ext cx="438150" cy="3429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18" name="Object 208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065842820"/>
                      </p:ext>
                    </p:extLst>
                  </p:nvPr>
                </p:nvGraphicFramePr>
                <p:xfrm>
                  <a:off x="5529263" y="4064000"/>
                  <a:ext cx="342900" cy="3238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4131" name="Формула" r:id="rId27" imgW="228501" imgH="215806" progId="Equation.3">
                          <p:embed/>
                        </p:oleObj>
                      </mc:Choice>
                      <mc:Fallback>
                        <p:oleObj name="Формула" r:id="rId27" imgW="228501" imgH="215806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529263" y="4064000"/>
                                <a:ext cx="342900" cy="3238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119" name="Group 136"/>
                  <p:cNvGrpSpPr>
                    <a:grpSpLocks noChangeAspect="1"/>
                  </p:cNvGrpSpPr>
                  <p:nvPr/>
                </p:nvGrpSpPr>
                <p:grpSpPr bwMode="auto">
                  <a:xfrm rot="-1544737">
                    <a:off x="5589588" y="4449763"/>
                    <a:ext cx="552450" cy="190500"/>
                    <a:chOff x="249" y="1457"/>
                    <a:chExt cx="434" cy="150"/>
                  </a:xfrm>
                </p:grpSpPr>
                <p:sp>
                  <p:nvSpPr>
                    <p:cNvPr id="120" name="Rectangle 13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9" y="1457"/>
                      <a:ext cx="434" cy="15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121" name="Line 13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27" y="1529"/>
                      <a:ext cx="29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triangle" w="lg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22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4654550" y="4730750"/>
                    <a:ext cx="287338" cy="200025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123" name="Line 140"/>
                  <p:cNvSpPr>
                    <a:spLocks noChangeAspect="1" noChangeShapeType="1"/>
                  </p:cNvSpPr>
                  <p:nvPr/>
                </p:nvSpPr>
                <p:spPr bwMode="auto">
                  <a:xfrm rot="10800000">
                    <a:off x="4705350" y="4830763"/>
                    <a:ext cx="179388" cy="158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 type="none" w="sm" len="med"/>
                    <a:tailEnd type="triangle" w="lg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" name="Line 1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34300" y="4826000"/>
                    <a:ext cx="647700" cy="317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5" name="AutoShape 142"/>
                  <p:cNvSpPr>
                    <a:spLocks noChangeArrowheads="1"/>
                  </p:cNvSpPr>
                  <p:nvPr/>
                </p:nvSpPr>
                <p:spPr bwMode="auto">
                  <a:xfrm rot="11482137" flipH="1">
                    <a:off x="7415213" y="4632325"/>
                    <a:ext cx="336550" cy="32702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872 w 21600"/>
                      <a:gd name="T13" fmla="*/ 3880 h 21600"/>
                      <a:gd name="T14" fmla="*/ 17728 w 21600"/>
                      <a:gd name="T15" fmla="*/ 1772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4111" y="21600"/>
                        </a:lnTo>
                        <a:lnTo>
                          <a:pt x="17489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 eaLnBrk="0" hangingPunct="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grpSp>
                <p:nvGrpSpPr>
                  <p:cNvPr id="126" name="Group 143"/>
                  <p:cNvGrpSpPr>
                    <a:grpSpLocks noChangeAspect="1"/>
                  </p:cNvGrpSpPr>
                  <p:nvPr/>
                </p:nvGrpSpPr>
                <p:grpSpPr bwMode="auto">
                  <a:xfrm rot="1544737" flipH="1">
                    <a:off x="6821488" y="4448175"/>
                    <a:ext cx="552450" cy="190500"/>
                    <a:chOff x="249" y="1457"/>
                    <a:chExt cx="434" cy="150"/>
                  </a:xfrm>
                </p:grpSpPr>
                <p:sp>
                  <p:nvSpPr>
                    <p:cNvPr id="127" name="Rectangle 1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9" y="1457"/>
                      <a:ext cx="434" cy="15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128" name="Line 14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27" y="1529"/>
                      <a:ext cx="29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triangle" w="lg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29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rot="10800000" flipH="1">
                    <a:off x="8010525" y="4729163"/>
                    <a:ext cx="287338" cy="200025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130" name="Line 147"/>
                  <p:cNvSpPr>
                    <a:spLocks noChangeAspect="1" noChangeShapeType="1"/>
                  </p:cNvSpPr>
                  <p:nvPr/>
                </p:nvSpPr>
                <p:spPr bwMode="auto">
                  <a:xfrm rot="10800000" flipH="1">
                    <a:off x="8061325" y="4829175"/>
                    <a:ext cx="179388" cy="158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lg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aphicFrame>
                <p:nvGraphicFramePr>
                  <p:cNvPr id="131" name="Object 209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627359019"/>
                      </p:ext>
                    </p:extLst>
                  </p:nvPr>
                </p:nvGraphicFramePr>
                <p:xfrm>
                  <a:off x="6278563" y="3951499"/>
                  <a:ext cx="400050" cy="3429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4132" name="Формула" r:id="rId29" imgW="266584" imgH="228501" progId="Equation.3">
                          <p:embed/>
                        </p:oleObj>
                      </mc:Choice>
                      <mc:Fallback>
                        <p:oleObj name="Формула" r:id="rId29" imgW="266584" imgH="228501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278563" y="3951499"/>
                                <a:ext cx="400050" cy="3429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132" name="Group 14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493000" y="4730750"/>
                    <a:ext cx="173038" cy="173038"/>
                    <a:chOff x="3740" y="2248"/>
                    <a:chExt cx="159" cy="159"/>
                  </a:xfrm>
                </p:grpSpPr>
                <p:sp>
                  <p:nvSpPr>
                    <p:cNvPr id="133" name="Oval 1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740" y="2248"/>
                      <a:ext cx="159" cy="159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134" name="Oval 1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804" y="2311"/>
                      <a:ext cx="34" cy="34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</p:grpSp>
              <p:graphicFrame>
                <p:nvGraphicFramePr>
                  <p:cNvPr id="135" name="Object 21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606703774"/>
                      </p:ext>
                    </p:extLst>
                  </p:nvPr>
                </p:nvGraphicFramePr>
                <p:xfrm>
                  <a:off x="7143750" y="4930775"/>
                  <a:ext cx="438150" cy="3429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4133" name="Формула" r:id="rId31" imgW="291973" imgH="228501" progId="Equation.3">
                          <p:embed/>
                        </p:oleObj>
                      </mc:Choice>
                      <mc:Fallback>
                        <p:oleObj name="Формула" r:id="rId31" imgW="291973" imgH="228501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143750" y="4930775"/>
                                <a:ext cx="438150" cy="3429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36" name="Object 211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55428902"/>
                      </p:ext>
                    </p:extLst>
                  </p:nvPr>
                </p:nvGraphicFramePr>
                <p:xfrm>
                  <a:off x="6938963" y="4100513"/>
                  <a:ext cx="514350" cy="3238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4134" name="Формула" r:id="rId33" imgW="342603" imgH="215713" progId="Equation.3">
                          <p:embed/>
                        </p:oleObj>
                      </mc:Choice>
                      <mc:Fallback>
                        <p:oleObj name="Формула" r:id="rId33" imgW="342603" imgH="215713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938963" y="4100513"/>
                                <a:ext cx="514350" cy="3238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37" name="Object 21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689204913"/>
                      </p:ext>
                    </p:extLst>
                  </p:nvPr>
                </p:nvGraphicFramePr>
                <p:xfrm>
                  <a:off x="4514850" y="4114800"/>
                  <a:ext cx="571500" cy="5905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4135" name="Формула" r:id="rId35" imgW="380835" imgH="393529" progId="Equation.3">
                          <p:embed/>
                        </p:oleObj>
                      </mc:Choice>
                      <mc:Fallback>
                        <p:oleObj name="Формула" r:id="rId35" imgW="380835" imgH="393529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514850" y="4114800"/>
                                <a:ext cx="571500" cy="5905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38" name="Object 213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855852870"/>
                      </p:ext>
                    </p:extLst>
                  </p:nvPr>
                </p:nvGraphicFramePr>
                <p:xfrm>
                  <a:off x="7945438" y="4114800"/>
                  <a:ext cx="400050" cy="5905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4136" name="Формула" r:id="rId37" imgW="266469" imgH="393359" progId="Equation.3">
                          <p:embed/>
                        </p:oleObj>
                      </mc:Choice>
                      <mc:Fallback>
                        <p:oleObj name="Формула" r:id="rId37" imgW="266469" imgH="393359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945438" y="4114800"/>
                                <a:ext cx="400050" cy="5905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139" name="Group 227"/>
                  <p:cNvGrpSpPr>
                    <a:grpSpLocks/>
                  </p:cNvGrpSpPr>
                  <p:nvPr/>
                </p:nvGrpSpPr>
                <p:grpSpPr bwMode="auto">
                  <a:xfrm>
                    <a:off x="4141789" y="4289445"/>
                    <a:ext cx="423863" cy="901706"/>
                    <a:chOff x="162" y="1719"/>
                    <a:chExt cx="267" cy="568"/>
                  </a:xfrm>
                </p:grpSpPr>
                <p:sp>
                  <p:nvSpPr>
                    <p:cNvPr id="140" name="Line 228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106" y="1975"/>
                      <a:ext cx="20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lg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1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2" y="2081"/>
                      <a:ext cx="20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lg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2" name="Text Box 2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0" y="2012"/>
                      <a:ext cx="149" cy="2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>
                        <a:spcBef>
                          <a:spcPct val="50000"/>
                        </a:spcBef>
                      </a:pPr>
                      <a:r>
                        <a:rPr lang="en-US" altLang="en-US" sz="1400" i="1" dirty="0">
                          <a:latin typeface="Times New Roman" pitchFamily="18" charset="0"/>
                          <a:ea typeface="MS PGothic" pitchFamily="34" charset="-128"/>
                        </a:rPr>
                        <a:t>z</a:t>
                      </a:r>
                      <a:endParaRPr lang="ru-RU" altLang="en-US" sz="1400" i="1" dirty="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143" name="Text Box 2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2" y="1719"/>
                      <a:ext cx="184" cy="2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>
                        <a:spcBef>
                          <a:spcPct val="50000"/>
                        </a:spcBef>
                      </a:pPr>
                      <a:r>
                        <a:rPr lang="en-US" altLang="en-US" sz="1400" i="1" dirty="0">
                          <a:latin typeface="Times New Roman" pitchFamily="18" charset="0"/>
                          <a:ea typeface="MS PGothic" pitchFamily="34" charset="-128"/>
                        </a:rPr>
                        <a:t>y</a:t>
                      </a:r>
                      <a:endParaRPr lang="ru-RU" altLang="en-US" sz="1400" i="1" dirty="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</p:grpSp>
            </p:grpSp>
            <p:graphicFrame>
              <p:nvGraphicFramePr>
                <p:cNvPr id="153" name="Object 15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33955839"/>
                    </p:ext>
                  </p:extLst>
                </p:nvPr>
              </p:nvGraphicFramePr>
              <p:xfrm>
                <a:off x="6556283" y="4338050"/>
                <a:ext cx="1381779" cy="19691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137" name="Equation" r:id="rId39" imgW="1307880" imgH="203040" progId="Equation.3">
                        <p:embed/>
                      </p:oleObj>
                    </mc:Choice>
                    <mc:Fallback>
                      <p:oleObj name="Equation" r:id="rId39" imgW="1307880" imgH="20304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556283" y="4338050"/>
                              <a:ext cx="1381779" cy="19691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58" name="Rectangle 157"/>
              <p:cNvSpPr/>
              <p:nvPr/>
            </p:nvSpPr>
            <p:spPr>
              <a:xfrm>
                <a:off x="5506818" y="3499344"/>
                <a:ext cx="3136806" cy="12056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3" name="Group 172"/>
            <p:cNvGrpSpPr/>
            <p:nvPr/>
          </p:nvGrpSpPr>
          <p:grpSpPr>
            <a:xfrm>
              <a:off x="4087593" y="3811416"/>
              <a:ext cx="1084976" cy="884074"/>
              <a:chOff x="4087593" y="3820941"/>
              <a:chExt cx="1084976" cy="884074"/>
            </a:xfrm>
          </p:grpSpPr>
          <p:graphicFrame>
            <p:nvGraphicFramePr>
              <p:cNvPr id="152" name="Object 15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3500317"/>
                  </p:ext>
                </p:extLst>
              </p:nvPr>
            </p:nvGraphicFramePr>
            <p:xfrm>
              <a:off x="4275160" y="4448389"/>
              <a:ext cx="740759" cy="1865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138" name="Equation" r:id="rId41" imgW="647640" imgH="177480" progId="Equation.3">
                      <p:embed/>
                    </p:oleObj>
                  </mc:Choice>
                  <mc:Fallback>
                    <p:oleObj name="Equation" r:id="rId41" imgW="64764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75160" y="4448389"/>
                            <a:ext cx="740759" cy="1865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50" name="Group 149"/>
              <p:cNvGrpSpPr/>
              <p:nvPr/>
            </p:nvGrpSpPr>
            <p:grpSpPr>
              <a:xfrm>
                <a:off x="4129256" y="3894434"/>
                <a:ext cx="986163" cy="362790"/>
                <a:chOff x="5833475" y="5415002"/>
                <a:chExt cx="1350549" cy="638136"/>
              </a:xfrm>
            </p:grpSpPr>
            <p:sp>
              <p:nvSpPr>
                <p:cNvPr id="145" name="Line 213"/>
                <p:cNvSpPr>
                  <a:spLocks noChangeShapeType="1"/>
                </p:cNvSpPr>
                <p:nvPr/>
              </p:nvSpPr>
              <p:spPr bwMode="auto">
                <a:xfrm flipV="1">
                  <a:off x="5833475" y="5972174"/>
                  <a:ext cx="135054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46" name="Group 214"/>
                <p:cNvGrpSpPr>
                  <a:grpSpLocks noChangeAspect="1"/>
                </p:cNvGrpSpPr>
                <p:nvPr/>
              </p:nvGrpSpPr>
              <p:grpSpPr bwMode="auto">
                <a:xfrm>
                  <a:off x="6216650" y="5862638"/>
                  <a:ext cx="552450" cy="190500"/>
                  <a:chOff x="249" y="1457"/>
                  <a:chExt cx="434" cy="150"/>
                </a:xfrm>
              </p:grpSpPr>
              <p:sp>
                <p:nvSpPr>
                  <p:cNvPr id="147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9" y="1457"/>
                    <a:ext cx="434" cy="150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148" name="Line 21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7" y="1529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lg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aphicFrame>
              <p:nvGraphicFramePr>
                <p:cNvPr id="149" name="Object 21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33452711"/>
                    </p:ext>
                  </p:extLst>
                </p:nvPr>
              </p:nvGraphicFramePr>
              <p:xfrm>
                <a:off x="6248400" y="5415002"/>
                <a:ext cx="567296" cy="42064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139" name="Формула" r:id="rId43" imgW="304668" imgH="228501" progId="Equation.3">
                        <p:embed/>
                      </p:oleObj>
                    </mc:Choice>
                    <mc:Fallback>
                      <p:oleObj name="Формула" r:id="rId43" imgW="304668" imgH="228501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8400" y="5415002"/>
                              <a:ext cx="567296" cy="42064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61" name="Rectangle 160"/>
              <p:cNvSpPr/>
              <p:nvPr/>
            </p:nvSpPr>
            <p:spPr>
              <a:xfrm>
                <a:off x="4087593" y="3820941"/>
                <a:ext cx="1084976" cy="8840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3" name="Straight Arrow Connector 162"/>
            <p:cNvCxnSpPr/>
            <p:nvPr/>
          </p:nvCxnSpPr>
          <p:spPr>
            <a:xfrm flipH="1">
              <a:off x="2018874" y="3028950"/>
              <a:ext cx="300188" cy="46086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>
              <a:endCxn id="158" idx="0"/>
            </p:cNvCxnSpPr>
            <p:nvPr/>
          </p:nvCxnSpPr>
          <p:spPr>
            <a:xfrm>
              <a:off x="6846343" y="3028950"/>
              <a:ext cx="228878" cy="47039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>
              <a:off x="4592102" y="3110969"/>
              <a:ext cx="0" cy="71018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864062" y="4885376"/>
            <a:ext cx="3158956" cy="1421452"/>
            <a:chOff x="5823118" y="4912672"/>
            <a:chExt cx="3158956" cy="1421452"/>
          </a:xfrm>
        </p:grpSpPr>
        <p:grpSp>
          <p:nvGrpSpPr>
            <p:cNvPr id="61" name="Group 60"/>
            <p:cNvGrpSpPr/>
            <p:nvPr/>
          </p:nvGrpSpPr>
          <p:grpSpPr>
            <a:xfrm>
              <a:off x="5823118" y="4912672"/>
              <a:ext cx="3158956" cy="1421452"/>
              <a:chOff x="70942" y="1816096"/>
              <a:chExt cx="3486150" cy="1430338"/>
            </a:xfrm>
          </p:grpSpPr>
          <p:grpSp>
            <p:nvGrpSpPr>
              <p:cNvPr id="5" name="Group 38"/>
              <p:cNvGrpSpPr>
                <a:grpSpLocks/>
              </p:cNvGrpSpPr>
              <p:nvPr/>
            </p:nvGrpSpPr>
            <p:grpSpPr bwMode="auto">
              <a:xfrm>
                <a:off x="70942" y="1816096"/>
                <a:ext cx="3486150" cy="1430338"/>
                <a:chOff x="1440" y="862"/>
                <a:chExt cx="2885" cy="1076"/>
              </a:xfrm>
            </p:grpSpPr>
            <p:pic>
              <p:nvPicPr>
                <p:cNvPr id="6" name="Picture 44"/>
                <p:cNvPicPr>
                  <a:picLocks noChangeAspect="1" noChangeArrowheads="1"/>
                </p:cNvPicPr>
                <p:nvPr/>
              </p:nvPicPr>
              <p:blipFill>
                <a:blip r:embed="rId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93"/>
                <a:stretch>
                  <a:fillRect/>
                </a:stretch>
              </p:blipFill>
              <p:spPr bwMode="auto">
                <a:xfrm rot="10800000">
                  <a:off x="1440" y="862"/>
                  <a:ext cx="2885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" name="Group 26"/>
                <p:cNvGrpSpPr>
                  <a:grpSpLocks/>
                </p:cNvGrpSpPr>
                <p:nvPr/>
              </p:nvGrpSpPr>
              <p:grpSpPr bwMode="auto">
                <a:xfrm rot="7448260">
                  <a:off x="3158" y="1001"/>
                  <a:ext cx="482" cy="262"/>
                  <a:chOff x="2062" y="894"/>
                  <a:chExt cx="482" cy="262"/>
                </a:xfrm>
              </p:grpSpPr>
              <p:sp>
                <p:nvSpPr>
                  <p:cNvPr id="14" name="Oval 39"/>
                  <p:cNvSpPr>
                    <a:spLocks noChangeArrowheads="1"/>
                  </p:cNvSpPr>
                  <p:nvPr/>
                </p:nvSpPr>
                <p:spPr bwMode="auto">
                  <a:xfrm rot="12468407">
                    <a:off x="2062" y="913"/>
                    <a:ext cx="482" cy="227"/>
                  </a:xfrm>
                  <a:prstGeom prst="ellipse">
                    <a:avLst/>
                  </a:prstGeom>
                  <a:solidFill>
                    <a:srgbClr val="FF0000">
                      <a:alpha val="30196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15" name="Rectangle 40"/>
                  <p:cNvSpPr>
                    <a:spLocks noChangeArrowheads="1"/>
                  </p:cNvSpPr>
                  <p:nvPr/>
                </p:nvSpPr>
                <p:spPr bwMode="auto">
                  <a:xfrm rot="12291740">
                    <a:off x="2370" y="1042"/>
                    <a:ext cx="103" cy="114"/>
                  </a:xfrm>
                  <a:prstGeom prst="rect">
                    <a:avLst/>
                  </a:prstGeom>
                  <a:solidFill>
                    <a:srgbClr val="00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16" name="Rectangle 41"/>
                  <p:cNvSpPr>
                    <a:spLocks noChangeArrowheads="1"/>
                  </p:cNvSpPr>
                  <p:nvPr/>
                </p:nvSpPr>
                <p:spPr bwMode="auto">
                  <a:xfrm rot="12411740">
                    <a:off x="2245" y="965"/>
                    <a:ext cx="103" cy="11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17" name="Rectangle 42"/>
                  <p:cNvSpPr>
                    <a:spLocks noChangeArrowheads="1"/>
                  </p:cNvSpPr>
                  <p:nvPr/>
                </p:nvSpPr>
                <p:spPr bwMode="auto">
                  <a:xfrm rot="12351740">
                    <a:off x="2126" y="894"/>
                    <a:ext cx="103" cy="114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</p:grpSp>
            <p:sp>
              <p:nvSpPr>
                <p:cNvPr id="8" name="Text Box 43"/>
                <p:cNvSpPr txBox="1">
                  <a:spLocks noChangeArrowheads="1"/>
                </p:cNvSpPr>
                <p:nvPr/>
              </p:nvSpPr>
              <p:spPr bwMode="auto">
                <a:xfrm rot="19957509">
                  <a:off x="3127" y="1164"/>
                  <a:ext cx="878" cy="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 defTabSz="914400">
                    <a:spcBef>
                      <a:spcPct val="50000"/>
                    </a:spcBef>
                  </a:pPr>
                  <a:r>
                    <a:rPr lang="en-US" altLang="en-US" sz="1200" dirty="0">
                      <a:latin typeface="Arial" charset="0"/>
                      <a:ea typeface="MS PGothic" pitchFamily="34" charset="-128"/>
                    </a:rPr>
                    <a:t>3D Spin</a:t>
                  </a:r>
                  <a:br>
                    <a:rPr lang="en-US" altLang="en-US" sz="1200" dirty="0">
                      <a:latin typeface="Arial" charset="0"/>
                      <a:ea typeface="MS PGothic" pitchFamily="34" charset="-128"/>
                    </a:rPr>
                  </a:br>
                  <a:r>
                    <a:rPr lang="en-US" altLang="en-US" sz="1200" dirty="0">
                      <a:latin typeface="Arial" charset="0"/>
                      <a:ea typeface="MS PGothic" pitchFamily="34" charset="-128"/>
                    </a:rPr>
                    <a:t> Rotator</a:t>
                  </a:r>
                  <a:endParaRPr lang="ru-RU" altLang="en-US" sz="1200" dirty="0">
                    <a:latin typeface="Arial" charset="0"/>
                    <a:ea typeface="MS PGothic" pitchFamily="34" charset="-128"/>
                  </a:endParaRPr>
                </a:p>
              </p:txBody>
            </p:sp>
            <p:sp>
              <p:nvSpPr>
                <p:cNvPr id="9" name="Rectangle 32"/>
                <p:cNvSpPr>
                  <a:spLocks noChangeArrowheads="1"/>
                </p:cNvSpPr>
                <p:nvPr/>
              </p:nvSpPr>
              <p:spPr bwMode="auto">
                <a:xfrm>
                  <a:off x="2491" y="1506"/>
                  <a:ext cx="794" cy="2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2483" y="1502"/>
                  <a:ext cx="206" cy="10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Line 34"/>
                <p:cNvSpPr>
                  <a:spLocks noChangeShapeType="1"/>
                </p:cNvSpPr>
                <p:nvPr/>
              </p:nvSpPr>
              <p:spPr bwMode="auto">
                <a:xfrm>
                  <a:off x="3076" y="1501"/>
                  <a:ext cx="218" cy="1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Oval 35"/>
                <p:cNvSpPr>
                  <a:spLocks noChangeArrowheads="1"/>
                </p:cNvSpPr>
                <p:nvPr/>
              </p:nvSpPr>
              <p:spPr bwMode="auto">
                <a:xfrm>
                  <a:off x="2558" y="1527"/>
                  <a:ext cx="56" cy="5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2531" y="1629"/>
                  <a:ext cx="106" cy="1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 defTabSz="914400"/>
                  <a:r>
                    <a:rPr lang="en-US" altLang="en-US" sz="1400">
                      <a:latin typeface="Arial" charset="0"/>
                      <a:ea typeface="MS PGothic" pitchFamily="34" charset="-128"/>
                    </a:rPr>
                    <a:t>IP</a:t>
                  </a:r>
                </a:p>
              </p:txBody>
            </p:sp>
          </p:grpSp>
          <p:cxnSp>
            <p:nvCxnSpPr>
              <p:cNvPr id="60" name="Straight Arrow Connector 59"/>
              <p:cNvCxnSpPr/>
              <p:nvPr/>
            </p:nvCxnSpPr>
            <p:spPr>
              <a:xfrm flipH="1">
                <a:off x="971550" y="2732200"/>
                <a:ext cx="457200" cy="34562"/>
              </a:xfrm>
              <a:prstGeom prst="straightConnector1">
                <a:avLst/>
              </a:prstGeom>
              <a:ln w="41275">
                <a:solidFill>
                  <a:srgbClr val="FF00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Arc 21"/>
            <p:cNvSpPr/>
            <p:nvPr/>
          </p:nvSpPr>
          <p:spPr>
            <a:xfrm rot="11474060">
              <a:off x="5969197" y="5289723"/>
              <a:ext cx="914400" cy="914400"/>
            </a:xfrm>
            <a:prstGeom prst="arc">
              <a:avLst>
                <a:gd name="adj1" fmla="val 16633907"/>
                <a:gd name="adj2" fmla="val 20443659"/>
              </a:avLst>
            </a:prstGeom>
            <a:ln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97772" y="5737398"/>
              <a:ext cx="3905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ion</a:t>
              </a:r>
              <a:endParaRPr lang="en-US" sz="1200" dirty="0"/>
            </a:p>
          </p:txBody>
        </p:sp>
      </p:grpSp>
      <p:sp>
        <p:nvSpPr>
          <p:cNvPr id="155" name="Text Placeholder 2"/>
          <p:cNvSpPr txBox="1">
            <a:spLocks/>
          </p:cNvSpPr>
          <p:nvPr/>
        </p:nvSpPr>
        <p:spPr bwMode="auto">
          <a:xfrm>
            <a:off x="2138559" y="6099074"/>
            <a:ext cx="3780429" cy="3476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500" b="1" kern="0" dirty="0" smtClean="0">
                <a:latin typeface="Arial" panose="020B0604020202020204" pitchFamily="34" charset="0"/>
                <a:cs typeface="Arial" pitchFamily="34" charset="0"/>
              </a:rPr>
              <a:t>Ion polarization: 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TUPWI029, TUPWI030 </a:t>
            </a:r>
            <a:endParaRPr lang="en-US" sz="1500" b="1" kern="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" y="809066"/>
            <a:ext cx="9137833" cy="2887687"/>
          </a:xfrm>
        </p:spPr>
        <p:txBody>
          <a:bodyPr/>
          <a:lstStyle/>
          <a:p>
            <a:pPr algn="just"/>
            <a:r>
              <a:rPr lang="en-US" altLang="en-US" dirty="0" smtClean="0">
                <a:latin typeface="Arial" charset="0"/>
                <a:cs typeface="Arial" charset="0"/>
              </a:rPr>
              <a:t>Comprehensive electron polarization strategies:</a:t>
            </a:r>
          </a:p>
          <a:p>
            <a:pPr lvl="1" algn="just"/>
            <a:r>
              <a:rPr lang="en-US" altLang="en-US" sz="1600" dirty="0" smtClean="0">
                <a:latin typeface="Arial" charset="0"/>
                <a:cs typeface="Arial" charset="0"/>
              </a:rPr>
              <a:t>Vertically-injected </a:t>
            </a:r>
            <a:r>
              <a:rPr lang="en-US" altLang="en-US" sz="1600" dirty="0">
                <a:latin typeface="Arial" charset="0"/>
                <a:cs typeface="Arial" charset="0"/>
              </a:rPr>
              <a:t>polarized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electron beam from CEBAF </a:t>
            </a:r>
          </a:p>
          <a:p>
            <a:pPr lvl="1" algn="just"/>
            <a:r>
              <a:rPr lang="en-US" altLang="en-US" sz="1600" dirty="0" smtClean="0">
                <a:latin typeface="Arial" charset="0"/>
                <a:cs typeface="Arial" charset="0"/>
              </a:rPr>
              <a:t>Vertical polarization in </a:t>
            </a:r>
            <a:r>
              <a:rPr lang="en-US" altLang="en-US" sz="1600" dirty="0">
                <a:latin typeface="Arial" charset="0"/>
                <a:cs typeface="Arial" charset="0"/>
              </a:rPr>
              <a:t>the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arcs (to avoid spin diffusion) and </a:t>
            </a:r>
            <a:r>
              <a:rPr lang="en-US" altLang="en-US" sz="1600" dirty="0">
                <a:latin typeface="Arial" charset="0"/>
                <a:cs typeface="Arial" charset="0"/>
              </a:rPr>
              <a:t>longitudinal at collision points </a:t>
            </a:r>
            <a:endParaRPr lang="en-US" altLang="en-US" sz="1600" dirty="0" smtClean="0">
              <a:latin typeface="Arial" charset="0"/>
              <a:cs typeface="Arial" charset="0"/>
            </a:endParaRPr>
          </a:p>
          <a:p>
            <a:pPr lvl="1" algn="just"/>
            <a:r>
              <a:rPr lang="en-US" altLang="en-US" sz="1600" dirty="0">
                <a:latin typeface="Arial" charset="0"/>
                <a:cs typeface="Arial" charset="0"/>
              </a:rPr>
              <a:t>S</a:t>
            </a:r>
            <a:r>
              <a:rPr lang="en-US" altLang="en-US" sz="1600" dirty="0" smtClean="0">
                <a:latin typeface="Arial" charset="0"/>
                <a:cs typeface="Arial" charset="0"/>
              </a:rPr>
              <a:t>pin rotator for the polarization rotation</a:t>
            </a:r>
          </a:p>
          <a:p>
            <a:pPr lvl="1" algn="just"/>
            <a:r>
              <a:rPr lang="en-US" altLang="en-US" sz="1600" dirty="0" smtClean="0">
                <a:latin typeface="Arial" charset="0"/>
                <a:cs typeface="Arial" charset="0"/>
              </a:rPr>
              <a:t>Spin flipping through changing the source polarization</a:t>
            </a:r>
          </a:p>
          <a:p>
            <a:pPr lvl="1" algn="just"/>
            <a:r>
              <a:rPr lang="en-US" altLang="en-US" sz="1600" dirty="0" smtClean="0">
                <a:latin typeface="Arial" charset="0"/>
                <a:cs typeface="Arial" charset="0"/>
              </a:rPr>
              <a:t>Polarization </a:t>
            </a:r>
            <a:r>
              <a:rPr lang="en-US" altLang="en-US" sz="1600" dirty="0">
                <a:latin typeface="Arial" charset="0"/>
                <a:cs typeface="Arial" charset="0"/>
              </a:rPr>
              <a:t>configuration with figure-8 geometry removes electron spin tune energy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dependence</a:t>
            </a:r>
          </a:p>
          <a:p>
            <a:pPr lvl="1" algn="just"/>
            <a:r>
              <a:rPr lang="en-US" altLang="en-US" sz="1600" dirty="0" smtClean="0">
                <a:latin typeface="Arial" charset="0"/>
                <a:cs typeface="Arial" charset="0"/>
              </a:rPr>
              <a:t>Compton </a:t>
            </a:r>
            <a:r>
              <a:rPr lang="en-US" altLang="en-US" sz="1600" dirty="0" err="1">
                <a:latin typeface="Arial" charset="0"/>
                <a:cs typeface="Arial" charset="0"/>
              </a:rPr>
              <a:t>polarimeter</a:t>
            </a:r>
            <a:r>
              <a:rPr lang="en-US" altLang="en-US" sz="1600" dirty="0">
                <a:latin typeface="Arial" charset="0"/>
                <a:cs typeface="Arial" charset="0"/>
              </a:rPr>
              <a:t>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has been integrated to the interaction region design and is considered </a:t>
            </a:r>
            <a:r>
              <a:rPr lang="en-US" altLang="en-US" sz="1600" dirty="0">
                <a:latin typeface="Arial" charset="0"/>
                <a:cs typeface="Arial" charset="0"/>
              </a:rPr>
              <a:t>to measure the electron polarization </a:t>
            </a:r>
          </a:p>
          <a:p>
            <a:pPr lvl="1" algn="just"/>
            <a:r>
              <a:rPr lang="en-US" altLang="en-US" sz="1600" dirty="0" smtClean="0">
                <a:latin typeface="Arial" charset="0"/>
                <a:cs typeface="Arial" charset="0"/>
              </a:rPr>
              <a:t>Spin </a:t>
            </a:r>
            <a:r>
              <a:rPr lang="en-US" altLang="en-US" sz="1600" dirty="0">
                <a:latin typeface="Arial" charset="0"/>
                <a:cs typeface="Arial" charset="0"/>
              </a:rPr>
              <a:t>matching in some key regions is considered to further improve polarization lifetime</a:t>
            </a:r>
          </a:p>
          <a:p>
            <a:endParaRPr lang="en-US" sz="1500" dirty="0"/>
          </a:p>
        </p:txBody>
      </p:sp>
      <p:grpSp>
        <p:nvGrpSpPr>
          <p:cNvPr id="82" name="Group 81"/>
          <p:cNvGrpSpPr/>
          <p:nvPr/>
        </p:nvGrpSpPr>
        <p:grpSpPr>
          <a:xfrm>
            <a:off x="144628" y="3879182"/>
            <a:ext cx="5065547" cy="1464340"/>
            <a:chOff x="263103" y="2076488"/>
            <a:chExt cx="7007993" cy="1993268"/>
          </a:xfrm>
        </p:grpSpPr>
        <p:grpSp>
          <p:nvGrpSpPr>
            <p:cNvPr id="83" name="Group 1"/>
            <p:cNvGrpSpPr>
              <a:grpSpLocks/>
            </p:cNvGrpSpPr>
            <p:nvPr/>
          </p:nvGrpSpPr>
          <p:grpSpPr bwMode="auto">
            <a:xfrm>
              <a:off x="263103" y="2076488"/>
              <a:ext cx="7007993" cy="1993268"/>
              <a:chOff x="263784" y="2000754"/>
              <a:chExt cx="7007639" cy="1992654"/>
            </a:xfrm>
          </p:grpSpPr>
          <p:grpSp>
            <p:nvGrpSpPr>
              <p:cNvPr id="94" name="Group 63"/>
              <p:cNvGrpSpPr>
                <a:grpSpLocks/>
              </p:cNvGrpSpPr>
              <p:nvPr/>
            </p:nvGrpSpPr>
            <p:grpSpPr bwMode="auto">
              <a:xfrm>
                <a:off x="263784" y="2000754"/>
                <a:ext cx="6774360" cy="1992654"/>
                <a:chOff x="263784" y="2000754"/>
                <a:chExt cx="6774360" cy="1992654"/>
              </a:xfrm>
            </p:grpSpPr>
            <p:grpSp>
              <p:nvGrpSpPr>
                <p:cNvPr id="97" name="Group 64"/>
                <p:cNvGrpSpPr>
                  <a:grpSpLocks/>
                </p:cNvGrpSpPr>
                <p:nvPr/>
              </p:nvGrpSpPr>
              <p:grpSpPr bwMode="auto">
                <a:xfrm>
                  <a:off x="263784" y="2066365"/>
                  <a:ext cx="6774360" cy="1927043"/>
                  <a:chOff x="568585" y="1383542"/>
                  <a:chExt cx="6774360" cy="1927043"/>
                </a:xfrm>
              </p:grpSpPr>
              <p:grpSp>
                <p:nvGrpSpPr>
                  <p:cNvPr id="99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568585" y="1383542"/>
                    <a:ext cx="6774360" cy="1927043"/>
                    <a:chOff x="574566" y="1385148"/>
                    <a:chExt cx="7097709" cy="2000037"/>
                  </a:xfrm>
                </p:grpSpPr>
                <p:grpSp>
                  <p:nvGrpSpPr>
                    <p:cNvPr id="105" name="Group 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4566" y="1385148"/>
                      <a:ext cx="7097709" cy="2000037"/>
                      <a:chOff x="739871" y="2465849"/>
                      <a:chExt cx="7097850" cy="2000378"/>
                    </a:xfrm>
                  </p:grpSpPr>
                  <p:cxnSp>
                    <p:nvCxnSpPr>
                      <p:cNvPr id="138" name="Straight Connector 6"/>
                      <p:cNvCxnSpPr>
                        <a:cxnSpLocks noChangeShapeType="1"/>
                        <a:stCxn id="141" idx="2"/>
                        <a:endCxn id="140" idx="2"/>
                      </p:cNvCxnSpPr>
                      <p:nvPr/>
                    </p:nvCxnSpPr>
                    <p:spPr bwMode="auto">
                      <a:xfrm>
                        <a:off x="2054944" y="2547085"/>
                        <a:ext cx="4467704" cy="1837905"/>
                      </a:xfrm>
                      <a:prstGeom prst="line">
                        <a:avLst/>
                      </a:prstGeom>
                      <a:noFill/>
                      <a:ln w="2857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39" name="Straight Connector 8"/>
                      <p:cNvCxnSpPr>
                        <a:cxnSpLocks noChangeShapeType="1"/>
                        <a:stCxn id="141" idx="0"/>
                        <a:endCxn id="140" idx="0"/>
                      </p:cNvCxnSpPr>
                      <p:nvPr/>
                    </p:nvCxnSpPr>
                    <p:spPr bwMode="auto">
                      <a:xfrm flipV="1">
                        <a:off x="2064875" y="2583999"/>
                        <a:ext cx="4447841" cy="1764074"/>
                      </a:xfrm>
                      <a:prstGeom prst="line">
                        <a:avLst/>
                      </a:prstGeom>
                      <a:noFill/>
                      <a:ln w="2857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sp>
                    <p:nvSpPr>
                      <p:cNvPr id="140" name="Arc 139"/>
                      <p:cNvSpPr/>
                      <p:nvPr/>
                    </p:nvSpPr>
                    <p:spPr bwMode="auto">
                      <a:xfrm>
                        <a:off x="5956176" y="2498187"/>
                        <a:ext cx="1881545" cy="1968040"/>
                      </a:xfrm>
                      <a:prstGeom prst="arc">
                        <a:avLst>
                          <a:gd name="adj1" fmla="val 14753656"/>
                          <a:gd name="adj2" fmla="val 6806687"/>
                        </a:avLst>
                      </a:prstGeom>
                      <a:noFill/>
                      <a:ln w="101600" cap="flat" cmpd="sng" algn="ctr">
                        <a:solidFill>
                          <a:srgbClr val="00B05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a typeface="ＭＳ Ｐゴシック" pitchFamily="34" charset="-128"/>
                        </a:endParaRPr>
                      </a:p>
                    </p:txBody>
                  </p:sp>
                  <p:sp>
                    <p:nvSpPr>
                      <p:cNvPr id="141" name="Arc 140"/>
                      <p:cNvSpPr/>
                      <p:nvPr/>
                    </p:nvSpPr>
                    <p:spPr bwMode="auto">
                      <a:xfrm rot="10800000">
                        <a:off x="739871" y="2465849"/>
                        <a:ext cx="1881545" cy="1968038"/>
                      </a:xfrm>
                      <a:prstGeom prst="arc">
                        <a:avLst>
                          <a:gd name="adj1" fmla="val 14753656"/>
                          <a:gd name="adj2" fmla="val 6806687"/>
                        </a:avLst>
                      </a:prstGeom>
                      <a:noFill/>
                      <a:ln w="101600" cap="flat" cmpd="sng" algn="ctr">
                        <a:solidFill>
                          <a:srgbClr val="00B05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a typeface="ＭＳ Ｐゴシック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106" name="Group 80"/>
                    <p:cNvGrpSpPr>
                      <a:grpSpLocks/>
                    </p:cNvGrpSpPr>
                    <p:nvPr/>
                  </p:nvGrpSpPr>
                  <p:grpSpPr bwMode="auto">
                    <a:xfrm rot="1432970">
                      <a:off x="1803220" y="1634178"/>
                      <a:ext cx="1385545" cy="182880"/>
                      <a:chOff x="1489077" y="4445095"/>
                      <a:chExt cx="1385545" cy="182880"/>
                    </a:xfrm>
                  </p:grpSpPr>
                  <p:grpSp>
                    <p:nvGrpSpPr>
                      <p:cNvPr id="131" name="Group 10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489077" y="4445095"/>
                        <a:ext cx="1385545" cy="182880"/>
                        <a:chOff x="1738655" y="1407225"/>
                        <a:chExt cx="1385545" cy="182880"/>
                      </a:xfrm>
                    </p:grpSpPr>
                    <p:sp>
                      <p:nvSpPr>
                        <p:cNvPr id="134" name="Flowchart: Direct Access Storage 133"/>
                        <p:cNvSpPr/>
                        <p:nvPr/>
                      </p:nvSpPr>
                      <p:spPr bwMode="auto">
                        <a:xfrm rot="10800000">
                          <a:off x="1738655" y="1418817"/>
                          <a:ext cx="276089" cy="138358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n-US"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135" name="Isosceles Triangle 1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800000">
                          <a:off x="2133601" y="1407225"/>
                          <a:ext cx="27432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Blip>
                              <a:blip r:embed="rId2"/>
                            </a:buBlip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>
                            <a:latin typeface="Times" charset="0"/>
                          </a:endParaRPr>
                        </a:p>
                      </p:txBody>
                    </p:sp>
                    <p:sp>
                      <p:nvSpPr>
                        <p:cNvPr id="136" name="Flowchart: Direct Access Storage 135"/>
                        <p:cNvSpPr/>
                        <p:nvPr/>
                      </p:nvSpPr>
                      <p:spPr bwMode="auto">
                        <a:xfrm rot="10800000">
                          <a:off x="2496730" y="1410559"/>
                          <a:ext cx="365901" cy="138356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n-US"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137" name="Isosceles Triangle 1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800000">
                          <a:off x="2987040" y="1407225"/>
                          <a:ext cx="13716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Blip>
                              <a:blip r:embed="rId2"/>
                            </a:buBlip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>
                            <a:latin typeface="Times" charset="0"/>
                          </a:endParaRPr>
                        </a:p>
                      </p:txBody>
                    </p:sp>
                  </p:grpSp>
                  <p:cxnSp>
                    <p:nvCxnSpPr>
                      <p:cNvPr id="132" name="Straight Arrow Connector 10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 flipV="1">
                        <a:off x="1578426" y="4521371"/>
                        <a:ext cx="182880" cy="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33" name="Straight Arrow Connector 10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 flipV="1">
                        <a:off x="2355957" y="4520282"/>
                        <a:ext cx="265176" cy="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107" name="Group 81"/>
                    <p:cNvGrpSpPr>
                      <a:grpSpLocks/>
                    </p:cNvGrpSpPr>
                    <p:nvPr/>
                  </p:nvGrpSpPr>
                  <p:grpSpPr bwMode="auto">
                    <a:xfrm rot="-1308187">
                      <a:off x="1826066" y="2903762"/>
                      <a:ext cx="1391790" cy="201287"/>
                      <a:chOff x="1479125" y="4435866"/>
                      <a:chExt cx="1391790" cy="201287"/>
                    </a:xfrm>
                  </p:grpSpPr>
                  <p:grpSp>
                    <p:nvGrpSpPr>
                      <p:cNvPr id="124" name="Group 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479125" y="4435866"/>
                        <a:ext cx="1391790" cy="201287"/>
                        <a:chOff x="1728703" y="1397996"/>
                        <a:chExt cx="1391790" cy="201287"/>
                      </a:xfrm>
                    </p:grpSpPr>
                    <p:sp>
                      <p:nvSpPr>
                        <p:cNvPr id="127" name="Flowchart: Direct Access Storage 126"/>
                        <p:cNvSpPr/>
                        <p:nvPr/>
                      </p:nvSpPr>
                      <p:spPr bwMode="auto">
                        <a:xfrm rot="10800000">
                          <a:off x="1728703" y="1439893"/>
                          <a:ext cx="272763" cy="138359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n-US"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128" name="Isosceles Triangle 1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11813">
                          <a:off x="2121927" y="1397996"/>
                          <a:ext cx="274321" cy="182879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Blip>
                              <a:blip r:embed="rId2"/>
                            </a:buBlip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>
                            <a:latin typeface="Times" charset="0"/>
                          </a:endParaRPr>
                        </a:p>
                      </p:txBody>
                    </p:sp>
                    <p:sp>
                      <p:nvSpPr>
                        <p:cNvPr id="129" name="Flowchart: Direct Access Storage 128"/>
                        <p:cNvSpPr/>
                        <p:nvPr/>
                      </p:nvSpPr>
                      <p:spPr bwMode="auto">
                        <a:xfrm rot="10800000">
                          <a:off x="2498896" y="1430332"/>
                          <a:ext cx="362575" cy="135066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n-US"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130" name="Isosceles Triangle 1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11813">
                          <a:off x="2983333" y="1416403"/>
                          <a:ext cx="13716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Blip>
                              <a:blip r:embed="rId2"/>
                            </a:buBlip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>
                            <a:latin typeface="Times" charset="0"/>
                          </a:endParaRPr>
                        </a:p>
                      </p:txBody>
                    </p:sp>
                  </p:grpSp>
                  <p:cxnSp>
                    <p:nvCxnSpPr>
                      <p:cNvPr id="125" name="Straight Arrow Connector 9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 flipV="1">
                        <a:off x="1576428" y="4550533"/>
                        <a:ext cx="182879" cy="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26" name="Straight Arrow Connector 10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 flipV="1">
                        <a:off x="2355212" y="4536149"/>
                        <a:ext cx="265176" cy="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108" name="Group 82"/>
                    <p:cNvGrpSpPr>
                      <a:grpSpLocks/>
                    </p:cNvGrpSpPr>
                    <p:nvPr/>
                  </p:nvGrpSpPr>
                  <p:grpSpPr bwMode="auto">
                    <a:xfrm rot="-1238556">
                      <a:off x="5011399" y="1681991"/>
                      <a:ext cx="1388183" cy="196129"/>
                      <a:chOff x="1529158" y="4458346"/>
                      <a:chExt cx="1388183" cy="196129"/>
                    </a:xfrm>
                  </p:grpSpPr>
                  <p:grpSp>
                    <p:nvGrpSpPr>
                      <p:cNvPr id="117" name="Group 9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29158" y="4458346"/>
                        <a:ext cx="1388183" cy="196129"/>
                        <a:chOff x="1778736" y="1420476"/>
                        <a:chExt cx="1388183" cy="196129"/>
                      </a:xfrm>
                    </p:grpSpPr>
                    <p:sp>
                      <p:nvSpPr>
                        <p:cNvPr id="120" name="Flowchart: Direct Access Storage 119"/>
                        <p:cNvSpPr/>
                        <p:nvPr/>
                      </p:nvSpPr>
                      <p:spPr bwMode="auto">
                        <a:xfrm>
                          <a:off x="2895820" y="1421502"/>
                          <a:ext cx="271099" cy="133417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n-US"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121" name="Isosceles Triangle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778556">
                          <a:off x="2517128" y="1420476"/>
                          <a:ext cx="274321" cy="182879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Blip>
                              <a:blip r:embed="rId2"/>
                            </a:buBlip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>
                            <a:latin typeface="Times" charset="0"/>
                          </a:endParaRPr>
                        </a:p>
                      </p:txBody>
                    </p:sp>
                    <p:sp>
                      <p:nvSpPr>
                        <p:cNvPr id="122" name="Flowchart: Direct Access Storage 121"/>
                        <p:cNvSpPr/>
                        <p:nvPr/>
                      </p:nvSpPr>
                      <p:spPr bwMode="auto">
                        <a:xfrm>
                          <a:off x="2020380" y="1435593"/>
                          <a:ext cx="365901" cy="136711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n-US"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123" name="Isosceles Triangle 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718556">
                          <a:off x="1778736" y="1433725"/>
                          <a:ext cx="13716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Blip>
                              <a:blip r:embed="rId2"/>
                            </a:buBlip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>
                            <a:latin typeface="Times" charset="0"/>
                          </a:endParaRPr>
                        </a:p>
                      </p:txBody>
                    </p:sp>
                  </p:grpSp>
                  <p:cxnSp>
                    <p:nvCxnSpPr>
                      <p:cNvPr id="118" name="Straight Arrow Connector 9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0800000" flipH="1" flipV="1">
                        <a:off x="2659845" y="4527747"/>
                        <a:ext cx="182880" cy="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19" name="Straight Arrow Connector 9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0800000" flipH="1" flipV="1">
                        <a:off x="1784931" y="4548916"/>
                        <a:ext cx="265176" cy="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109" name="Group 83"/>
                    <p:cNvGrpSpPr>
                      <a:grpSpLocks/>
                    </p:cNvGrpSpPr>
                    <p:nvPr/>
                  </p:nvGrpSpPr>
                  <p:grpSpPr bwMode="auto">
                    <a:xfrm rot="1329621">
                      <a:off x="5046740" y="2960781"/>
                      <a:ext cx="1392947" cy="183228"/>
                      <a:chOff x="1539240" y="4445095"/>
                      <a:chExt cx="1392947" cy="183228"/>
                    </a:xfrm>
                  </p:grpSpPr>
                  <p:grpSp>
                    <p:nvGrpSpPr>
                      <p:cNvPr id="110" name="Group 8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39240" y="4445095"/>
                        <a:ext cx="1392947" cy="183228"/>
                        <a:chOff x="1788818" y="1407225"/>
                        <a:chExt cx="1392947" cy="183228"/>
                      </a:xfrm>
                    </p:grpSpPr>
                    <p:sp>
                      <p:nvSpPr>
                        <p:cNvPr id="113" name="Flowchart: Direct Access Storage 112"/>
                        <p:cNvSpPr/>
                        <p:nvPr/>
                      </p:nvSpPr>
                      <p:spPr bwMode="auto">
                        <a:xfrm>
                          <a:off x="2907339" y="1453741"/>
                          <a:ext cx="274426" cy="136712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n-US"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114" name="Isosceles Triangle 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2168" y="1407225"/>
                          <a:ext cx="27432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Blip>
                              <a:blip r:embed="rId2"/>
                            </a:buBlip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>
                            <a:latin typeface="Times" charset="0"/>
                          </a:endParaRPr>
                        </a:p>
                      </p:txBody>
                    </p:sp>
                    <p:sp>
                      <p:nvSpPr>
                        <p:cNvPr id="115" name="Flowchart: Direct Access Storage 114"/>
                        <p:cNvSpPr/>
                        <p:nvPr/>
                      </p:nvSpPr>
                      <p:spPr bwMode="auto">
                        <a:xfrm>
                          <a:off x="2027551" y="1440978"/>
                          <a:ext cx="372554" cy="135064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n-US"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116" name="Isosceles Triangle 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88818" y="1407225"/>
                          <a:ext cx="13716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Blip>
                              <a:blip r:embed="rId2"/>
                            </a:buBlip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>
                            <a:latin typeface="Times" charset="0"/>
                          </a:endParaRPr>
                        </a:p>
                      </p:txBody>
                    </p:sp>
                  </p:grpSp>
                  <p:cxnSp>
                    <p:nvCxnSpPr>
                      <p:cNvPr id="111" name="Straight Arrow Connector 85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0800000" flipH="1" flipV="1">
                        <a:off x="2665119" y="4556639"/>
                        <a:ext cx="182880" cy="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12" name="Straight Arrow Connector 8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0800000" flipH="1" flipV="1">
                        <a:off x="1784931" y="4548916"/>
                        <a:ext cx="265176" cy="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sp>
                <p:nvSpPr>
                  <p:cNvPr id="100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3152775" y="2551888"/>
                    <a:ext cx="137160" cy="13716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algn="ctr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>
                      <a:latin typeface="Times" charset="0"/>
                    </a:endParaRPr>
                  </a:p>
                </p:txBody>
              </p:sp>
              <p:sp>
                <p:nvSpPr>
                  <p:cNvPr id="101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4600888" y="2568106"/>
                    <a:ext cx="137160" cy="13716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algn="ctr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>
                      <a:latin typeface="Times" charset="0"/>
                    </a:endParaRPr>
                  </a:p>
                </p:txBody>
              </p:sp>
              <p:cxnSp>
                <p:nvCxnSpPr>
                  <p:cNvPr id="102" name="Straight Arrow Connector 2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848806" y="1936713"/>
                    <a:ext cx="571281" cy="247649"/>
                  </a:xfrm>
                  <a:prstGeom prst="straightConnector1">
                    <a:avLst/>
                  </a:prstGeom>
                  <a:noFill/>
                  <a:ln w="19050" algn="ctr">
                    <a:solidFill>
                      <a:srgbClr val="990099"/>
                    </a:solidFill>
                    <a:round/>
                    <a:headEnd/>
                    <a:tailEnd type="triangle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3" name="Straight Arrow Connector 22"/>
                  <p:cNvCxnSpPr>
                    <a:cxnSpLocks noChangeShapeType="1"/>
                  </p:cNvCxnSpPr>
                  <p:nvPr/>
                </p:nvCxnSpPr>
                <p:spPr bwMode="auto">
                  <a:xfrm rot="10800000" flipV="1">
                    <a:off x="3848806" y="2041488"/>
                    <a:ext cx="571281" cy="247649"/>
                  </a:xfrm>
                  <a:prstGeom prst="straightConnector1">
                    <a:avLst/>
                  </a:prstGeom>
                  <a:noFill/>
                  <a:ln w="19050" algn="ctr">
                    <a:solidFill>
                      <a:srgbClr val="990099"/>
                    </a:solidFill>
                    <a:prstDash val="sysDash"/>
                    <a:round/>
                    <a:headEnd/>
                    <a:tailEnd type="triangle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04" name="TextBox 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05733" y="2898550"/>
                    <a:ext cx="761999" cy="2616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100" b="1" dirty="0">
                        <a:latin typeface="Times" charset="0"/>
                      </a:rPr>
                      <a:t>IP</a:t>
                    </a:r>
                  </a:p>
                </p:txBody>
              </p:sp>
            </p:grpSp>
            <p:sp>
              <p:nvSpPr>
                <p:cNvPr id="98" name="TextBox 77"/>
                <p:cNvSpPr txBox="1">
                  <a:spLocks noChangeArrowheads="1"/>
                </p:cNvSpPr>
                <p:nvPr/>
              </p:nvSpPr>
              <p:spPr bwMode="auto">
                <a:xfrm rot="1334881">
                  <a:off x="1487602" y="2000754"/>
                  <a:ext cx="1395905" cy="314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Spin Rotator</a:t>
                  </a:r>
                  <a:endParaRPr lang="en-US" altLang="en-US" sz="9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5" name="Arc 94"/>
              <p:cNvSpPr/>
              <p:nvPr/>
            </p:nvSpPr>
            <p:spPr bwMode="auto">
              <a:xfrm rot="8863078">
                <a:off x="6515240" y="3096540"/>
                <a:ext cx="696877" cy="577672"/>
              </a:xfrm>
              <a:prstGeom prst="arc">
                <a:avLst>
                  <a:gd name="adj1" fmla="val 11095852"/>
                  <a:gd name="adj2" fmla="val 15849856"/>
                </a:avLst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stealth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pitchFamily="34" charset="-128"/>
                </a:endParaRPr>
              </a:p>
            </p:txBody>
          </p:sp>
          <p:sp>
            <p:nvSpPr>
              <p:cNvPr id="96" name="TextBox 77"/>
              <p:cNvSpPr txBox="1">
                <a:spLocks noChangeArrowheads="1"/>
              </p:cNvSpPr>
              <p:nvPr/>
            </p:nvSpPr>
            <p:spPr bwMode="auto">
              <a:xfrm>
                <a:off x="6797102" y="3542435"/>
                <a:ext cx="474321" cy="307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 dirty="0">
                    <a:latin typeface="Times" charset="0"/>
                  </a:rPr>
                  <a:t>e</a:t>
                </a:r>
                <a:r>
                  <a:rPr lang="en-US" altLang="en-US" sz="1400" b="1" baseline="30000" dirty="0">
                    <a:latin typeface="Times" charset="0"/>
                  </a:rPr>
                  <a:t>-</a:t>
                </a:r>
                <a:endParaRPr lang="en-US" altLang="en-US" sz="1400" b="1" dirty="0">
                  <a:latin typeface="Times" charset="0"/>
                </a:endParaRPr>
              </a:p>
            </p:txBody>
          </p:sp>
        </p:grpSp>
        <p:sp>
          <p:nvSpPr>
            <p:cNvPr id="84" name="TextBox 144"/>
            <p:cNvSpPr txBox="1">
              <a:spLocks noChangeArrowheads="1"/>
            </p:cNvSpPr>
            <p:nvPr/>
          </p:nvSpPr>
          <p:spPr bwMode="auto">
            <a:xfrm flipH="1">
              <a:off x="5320322" y="2788874"/>
              <a:ext cx="1434165" cy="314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900" b="1" dirty="0"/>
                <a:t>Magnetic field</a:t>
              </a:r>
            </a:p>
          </p:txBody>
        </p:sp>
        <p:cxnSp>
          <p:nvCxnSpPr>
            <p:cNvPr id="85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726313" y="2690099"/>
              <a:ext cx="0" cy="390483"/>
            </a:xfrm>
            <a:prstGeom prst="straightConnector1">
              <a:avLst/>
            </a:prstGeom>
            <a:noFill/>
            <a:ln w="25400" algn="ctr">
              <a:solidFill>
                <a:srgbClr val="0099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6" name="TextBox 144"/>
            <p:cNvSpPr txBox="1">
              <a:spLocks noChangeArrowheads="1"/>
            </p:cNvSpPr>
            <p:nvPr/>
          </p:nvSpPr>
          <p:spPr bwMode="auto">
            <a:xfrm flipH="1">
              <a:off x="5339052" y="3166222"/>
              <a:ext cx="1251801" cy="299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900" b="1" dirty="0"/>
                <a:t>Polarization</a:t>
              </a:r>
            </a:p>
          </p:txBody>
        </p:sp>
        <p:cxnSp>
          <p:nvCxnSpPr>
            <p:cNvPr id="87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6609680" y="3129272"/>
              <a:ext cx="0" cy="401638"/>
            </a:xfrm>
            <a:prstGeom prst="straightConnector1">
              <a:avLst/>
            </a:prstGeom>
            <a:noFill/>
            <a:ln w="25400" algn="ctr">
              <a:solidFill>
                <a:srgbClr val="990099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Straight Arrow Connector 18"/>
            <p:cNvCxnSpPr>
              <a:cxnSpLocks noChangeShapeType="1"/>
            </p:cNvCxnSpPr>
            <p:nvPr/>
          </p:nvCxnSpPr>
          <p:spPr bwMode="auto">
            <a:xfrm>
              <a:off x="6748432" y="3136795"/>
              <a:ext cx="0" cy="401303"/>
            </a:xfrm>
            <a:prstGeom prst="straightConnector1">
              <a:avLst/>
            </a:prstGeom>
            <a:noFill/>
            <a:ln w="25400" algn="ctr">
              <a:solidFill>
                <a:srgbClr val="990099"/>
              </a:solidFill>
              <a:prstDash val="sysDot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Straight Arrow Connector 88"/>
            <p:cNvCxnSpPr>
              <a:endCxn id="100" idx="5"/>
            </p:cNvCxnSpPr>
            <p:nvPr/>
          </p:nvCxnSpPr>
          <p:spPr bwMode="auto">
            <a:xfrm flipH="1" flipV="1">
              <a:off x="2964503" y="3427940"/>
              <a:ext cx="578986" cy="25257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Straight Arrow Connector 89"/>
            <p:cNvCxnSpPr>
              <a:endCxn id="101" idx="3"/>
            </p:cNvCxnSpPr>
            <p:nvPr/>
          </p:nvCxnSpPr>
          <p:spPr bwMode="auto">
            <a:xfrm flipV="1">
              <a:off x="3650125" y="3444163"/>
              <a:ext cx="665573" cy="23635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Straight Arrow Connector 14"/>
            <p:cNvCxnSpPr>
              <a:cxnSpLocks noChangeShapeType="1"/>
            </p:cNvCxnSpPr>
            <p:nvPr/>
          </p:nvCxnSpPr>
          <p:spPr bwMode="auto">
            <a:xfrm>
              <a:off x="6664272" y="2690099"/>
              <a:ext cx="0" cy="401303"/>
            </a:xfrm>
            <a:prstGeom prst="straightConnector1">
              <a:avLst/>
            </a:prstGeom>
            <a:noFill/>
            <a:ln w="25400" algn="ctr">
              <a:solidFill>
                <a:srgbClr val="0099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623402" y="3071469"/>
              <a:ext cx="0" cy="401638"/>
            </a:xfrm>
            <a:prstGeom prst="straightConnector1">
              <a:avLst/>
            </a:prstGeom>
            <a:noFill/>
            <a:ln w="25400" algn="ctr">
              <a:solidFill>
                <a:srgbClr val="990099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Straight Arrow Connector 18"/>
            <p:cNvCxnSpPr>
              <a:cxnSpLocks noChangeShapeType="1"/>
            </p:cNvCxnSpPr>
            <p:nvPr/>
          </p:nvCxnSpPr>
          <p:spPr bwMode="auto">
            <a:xfrm>
              <a:off x="778906" y="3096685"/>
              <a:ext cx="0" cy="401303"/>
            </a:xfrm>
            <a:prstGeom prst="straightConnector1">
              <a:avLst/>
            </a:prstGeom>
            <a:noFill/>
            <a:ln w="25400" algn="ctr">
              <a:solidFill>
                <a:srgbClr val="990099"/>
              </a:solidFill>
              <a:prstDash val="sysDot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39"/>
          <p:cNvGrpSpPr>
            <a:grpSpLocks/>
          </p:cNvGrpSpPr>
          <p:nvPr/>
        </p:nvGrpSpPr>
        <p:grpSpPr bwMode="auto">
          <a:xfrm>
            <a:off x="803061" y="5412721"/>
            <a:ext cx="3200400" cy="953258"/>
            <a:chOff x="609599" y="5433606"/>
            <a:chExt cx="3200401" cy="952909"/>
          </a:xfrm>
        </p:grpSpPr>
        <p:grpSp>
          <p:nvGrpSpPr>
            <p:cNvPr id="198" name="Group 19"/>
            <p:cNvGrpSpPr>
              <a:grpSpLocks/>
            </p:cNvGrpSpPr>
            <p:nvPr/>
          </p:nvGrpSpPr>
          <p:grpSpPr bwMode="auto">
            <a:xfrm>
              <a:off x="609599" y="5813568"/>
              <a:ext cx="3200401" cy="572947"/>
              <a:chOff x="3669590" y="4284866"/>
              <a:chExt cx="4267334" cy="763601"/>
            </a:xfrm>
          </p:grpSpPr>
          <p:sp>
            <p:nvSpPr>
              <p:cNvPr id="201" name="Flowchart: Direct Access Storage 200"/>
              <p:cNvSpPr/>
              <p:nvPr/>
            </p:nvSpPr>
            <p:spPr>
              <a:xfrm>
                <a:off x="3965933" y="4713013"/>
                <a:ext cx="522834" cy="300328"/>
              </a:xfrm>
              <a:prstGeom prst="flowChartMagneticDrum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4844378" y="4689748"/>
                <a:ext cx="213789" cy="319363"/>
              </a:xfrm>
              <a:prstGeom prst="rect">
                <a:avLst/>
              </a:prstGeom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5248673" y="4687634"/>
                <a:ext cx="211673" cy="319362"/>
              </a:xfrm>
              <a:prstGeom prst="rect">
                <a:avLst/>
              </a:prstGeom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5652970" y="4689748"/>
                <a:ext cx="213789" cy="319363"/>
              </a:xfrm>
              <a:prstGeom prst="rect">
                <a:avLst/>
              </a:prstGeom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6080550" y="4689748"/>
                <a:ext cx="213789" cy="319363"/>
              </a:xfrm>
              <a:prstGeom prst="rect">
                <a:avLst/>
              </a:prstGeom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6508130" y="4689748"/>
                <a:ext cx="213789" cy="319363"/>
              </a:xfrm>
              <a:prstGeom prst="rect">
                <a:avLst/>
              </a:prstGeom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7" name="Flowchart: Direct Access Storage 206"/>
              <p:cNvSpPr/>
              <p:nvPr/>
            </p:nvSpPr>
            <p:spPr>
              <a:xfrm>
                <a:off x="7088115" y="4710898"/>
                <a:ext cx="522832" cy="302443"/>
              </a:xfrm>
              <a:prstGeom prst="flowChartMagneticDrum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8" name="TextBox 1"/>
              <p:cNvSpPr txBox="1">
                <a:spLocks noChangeArrowheads="1"/>
              </p:cNvSpPr>
              <p:nvPr/>
            </p:nvSpPr>
            <p:spPr bwMode="auto">
              <a:xfrm>
                <a:off x="3669590" y="4298716"/>
                <a:ext cx="1088742" cy="307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Pct val="70000"/>
                  <a:buFontTx/>
                  <a:buNone/>
                </a:pPr>
                <a:r>
                  <a:rPr lang="en-US" altLang="en-US" sz="900" dirty="0"/>
                  <a:t>Half Sol.</a:t>
                </a:r>
              </a:p>
            </p:txBody>
          </p:sp>
          <p:sp>
            <p:nvSpPr>
              <p:cNvPr id="209" name="TextBox 1"/>
              <p:cNvSpPr txBox="1">
                <a:spLocks noChangeArrowheads="1"/>
              </p:cNvSpPr>
              <p:nvPr/>
            </p:nvSpPr>
            <p:spPr bwMode="auto">
              <a:xfrm>
                <a:off x="6886518" y="4284866"/>
                <a:ext cx="1050406" cy="307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Pct val="70000"/>
                  <a:buFontTx/>
                  <a:buNone/>
                </a:pPr>
                <a:r>
                  <a:rPr lang="en-US" altLang="en-US" sz="900" dirty="0"/>
                  <a:t>Half Sol.</a:t>
                </a:r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4643287" y="4650850"/>
                <a:ext cx="2258555" cy="397617"/>
              </a:xfrm>
              <a:prstGeom prst="rect">
                <a:avLst/>
              </a:prstGeom>
              <a:noFill/>
              <a:ln>
                <a:solidFill>
                  <a:srgbClr val="3333FF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1" name="TextBox 1"/>
              <p:cNvSpPr txBox="1">
                <a:spLocks noChangeArrowheads="1"/>
              </p:cNvSpPr>
              <p:nvPr/>
            </p:nvSpPr>
            <p:spPr bwMode="auto">
              <a:xfrm>
                <a:off x="4904511" y="4284866"/>
                <a:ext cx="1757501" cy="307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SzPct val="70000"/>
                  <a:buFontTx/>
                  <a:buNone/>
                </a:pPr>
                <a:r>
                  <a:rPr lang="en-US" altLang="en-US" sz="900" dirty="0" smtClean="0"/>
                  <a:t>Dec. Quad. </a:t>
                </a:r>
                <a:r>
                  <a:rPr lang="en-US" altLang="en-US" sz="900" dirty="0"/>
                  <a:t>Insert</a:t>
                </a:r>
              </a:p>
            </p:txBody>
          </p:sp>
        </p:grpSp>
        <p:sp>
          <p:nvSpPr>
            <p:cNvPr id="199" name="TextBox 1"/>
            <p:cNvSpPr txBox="1">
              <a:spLocks noChangeArrowheads="1"/>
            </p:cNvSpPr>
            <p:nvPr/>
          </p:nvSpPr>
          <p:spPr bwMode="auto">
            <a:xfrm>
              <a:off x="1537121" y="5433606"/>
              <a:ext cx="1424089" cy="25382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Pct val="70000"/>
                <a:buFontTx/>
                <a:buNone/>
              </a:pPr>
              <a:r>
                <a:rPr lang="en-US" altLang="en-US" sz="1000" dirty="0"/>
                <a:t>Solenoid decoupling</a:t>
              </a:r>
            </a:p>
          </p:txBody>
        </p:sp>
        <p:sp>
          <p:nvSpPr>
            <p:cNvPr id="200" name="Right Brace 38"/>
            <p:cNvSpPr>
              <a:spLocks/>
            </p:cNvSpPr>
            <p:nvPr/>
          </p:nvSpPr>
          <p:spPr bwMode="auto">
            <a:xfrm rot="16200000">
              <a:off x="2127397" y="4328466"/>
              <a:ext cx="216155" cy="2869780"/>
            </a:xfrm>
            <a:prstGeom prst="rightBrace">
              <a:avLst>
                <a:gd name="adj1" fmla="val 53721"/>
                <a:gd name="adj2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500351" y="3813283"/>
            <a:ext cx="3494508" cy="1470008"/>
            <a:chOff x="5500351" y="3813283"/>
            <a:chExt cx="3494508" cy="1470008"/>
          </a:xfrm>
        </p:grpSpPr>
        <p:grpSp>
          <p:nvGrpSpPr>
            <p:cNvPr id="142" name="Group 149"/>
            <p:cNvGrpSpPr>
              <a:grpSpLocks/>
            </p:cNvGrpSpPr>
            <p:nvPr/>
          </p:nvGrpSpPr>
          <p:grpSpPr bwMode="auto">
            <a:xfrm>
              <a:off x="5500351" y="3813283"/>
              <a:ext cx="3494508" cy="1446591"/>
              <a:chOff x="-409862" y="1587452"/>
              <a:chExt cx="4925855" cy="1700317"/>
            </a:xfrm>
          </p:grpSpPr>
          <p:grpSp>
            <p:nvGrpSpPr>
              <p:cNvPr id="143" name="Group 81"/>
              <p:cNvGrpSpPr>
                <a:grpSpLocks/>
              </p:cNvGrpSpPr>
              <p:nvPr/>
            </p:nvGrpSpPr>
            <p:grpSpPr bwMode="auto">
              <a:xfrm>
                <a:off x="-352810" y="1590462"/>
                <a:ext cx="4868803" cy="1533739"/>
                <a:chOff x="-395" y="1759"/>
                <a:chExt cx="6351" cy="1529"/>
              </a:xfrm>
            </p:grpSpPr>
            <p:grpSp>
              <p:nvGrpSpPr>
                <p:cNvPr id="145" name="Group 67"/>
                <p:cNvGrpSpPr>
                  <a:grpSpLocks/>
                </p:cNvGrpSpPr>
                <p:nvPr/>
              </p:nvGrpSpPr>
              <p:grpSpPr bwMode="auto">
                <a:xfrm>
                  <a:off x="906" y="2153"/>
                  <a:ext cx="3792" cy="1135"/>
                  <a:chOff x="930" y="2321"/>
                  <a:chExt cx="3792" cy="1135"/>
                </a:xfrm>
              </p:grpSpPr>
              <p:sp>
                <p:nvSpPr>
                  <p:cNvPr id="193" name="Rectangle 14"/>
                  <p:cNvSpPr>
                    <a:spLocks noChangeArrowheads="1"/>
                  </p:cNvSpPr>
                  <p:nvPr/>
                </p:nvSpPr>
                <p:spPr bwMode="auto">
                  <a:xfrm rot="1320000">
                    <a:off x="3342" y="2323"/>
                    <a:ext cx="480" cy="334"/>
                  </a:xfrm>
                  <a:prstGeom prst="rect">
                    <a:avLst/>
                  </a:prstGeom>
                  <a:noFill/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en-US" altLang="en-US">
                      <a:latin typeface="Times" pitchFamily="18" charset="0"/>
                    </a:endParaRPr>
                  </a:p>
                </p:txBody>
              </p:sp>
              <p:sp>
                <p:nvSpPr>
                  <p:cNvPr id="194" name="Rectangle 15"/>
                  <p:cNvSpPr>
                    <a:spLocks noChangeArrowheads="1"/>
                  </p:cNvSpPr>
                  <p:nvPr/>
                </p:nvSpPr>
                <p:spPr bwMode="auto">
                  <a:xfrm rot="1320000">
                    <a:off x="4242" y="3108"/>
                    <a:ext cx="480" cy="332"/>
                  </a:xfrm>
                  <a:prstGeom prst="rect">
                    <a:avLst/>
                  </a:prstGeom>
                  <a:noFill/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en-US" altLang="en-US">
                      <a:latin typeface="Times" pitchFamily="18" charset="0"/>
                    </a:endParaRPr>
                  </a:p>
                </p:txBody>
              </p:sp>
              <p:sp>
                <p:nvSpPr>
                  <p:cNvPr id="195" name="Rectangle 17"/>
                  <p:cNvSpPr>
                    <a:spLocks noChangeArrowheads="1"/>
                  </p:cNvSpPr>
                  <p:nvPr/>
                </p:nvSpPr>
                <p:spPr bwMode="auto">
                  <a:xfrm rot="-1320000">
                    <a:off x="930" y="3120"/>
                    <a:ext cx="480" cy="336"/>
                  </a:xfrm>
                  <a:prstGeom prst="rect">
                    <a:avLst/>
                  </a:prstGeom>
                  <a:noFill/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en-US" altLang="en-US">
                      <a:latin typeface="Times" pitchFamily="18" charset="0"/>
                    </a:endParaRPr>
                  </a:p>
                </p:txBody>
              </p:sp>
              <p:sp>
                <p:nvSpPr>
                  <p:cNvPr id="196" name="Rectangle 23"/>
                  <p:cNvSpPr>
                    <a:spLocks noChangeArrowheads="1"/>
                  </p:cNvSpPr>
                  <p:nvPr/>
                </p:nvSpPr>
                <p:spPr bwMode="auto">
                  <a:xfrm rot="-1320000">
                    <a:off x="1818" y="2321"/>
                    <a:ext cx="480" cy="336"/>
                  </a:xfrm>
                  <a:prstGeom prst="rect">
                    <a:avLst/>
                  </a:prstGeom>
                  <a:noFill/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en-US" altLang="en-US">
                      <a:latin typeface="Times" pitchFamily="18" charset="0"/>
                    </a:endParaRPr>
                  </a:p>
                </p:txBody>
              </p:sp>
            </p:grpSp>
            <p:sp>
              <p:nvSpPr>
                <p:cNvPr id="146" name="Arc 25"/>
                <p:cNvSpPr>
                  <a:spLocks/>
                </p:cNvSpPr>
                <p:nvPr/>
              </p:nvSpPr>
              <p:spPr bwMode="auto">
                <a:xfrm flipH="1" flipV="1">
                  <a:off x="4254" y="2359"/>
                  <a:ext cx="429" cy="832"/>
                </a:xfrm>
                <a:custGeom>
                  <a:avLst/>
                  <a:gdLst>
                    <a:gd name="T0" fmla="*/ 0 w 16709"/>
                    <a:gd name="T1" fmla="*/ 0 h 21600"/>
                    <a:gd name="T2" fmla="*/ 0 w 16709"/>
                    <a:gd name="T3" fmla="*/ 0 h 21600"/>
                    <a:gd name="T4" fmla="*/ 0 w 1670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709" h="21600" fill="none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7048" y="0"/>
                        <a:pt x="12640" y="2365"/>
                        <a:pt x="16708" y="6557"/>
                      </a:cubicBezTo>
                    </a:path>
                    <a:path w="16709" h="21600" stroke="0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7048" y="0"/>
                        <a:pt x="12640" y="2365"/>
                        <a:pt x="16708" y="6557"/>
                      </a:cubicBezTo>
                      <a:lnTo>
                        <a:pt x="1208" y="21600"/>
                      </a:lnTo>
                      <a:lnTo>
                        <a:pt x="-1" y="33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" name="Freeform 42"/>
                <p:cNvSpPr>
                  <a:spLocks/>
                </p:cNvSpPr>
                <p:nvPr/>
              </p:nvSpPr>
              <p:spPr bwMode="auto">
                <a:xfrm>
                  <a:off x="1267" y="2297"/>
                  <a:ext cx="1648" cy="61"/>
                </a:xfrm>
                <a:custGeom>
                  <a:avLst/>
                  <a:gdLst>
                    <a:gd name="T0" fmla="*/ 0 w 2844"/>
                    <a:gd name="T1" fmla="*/ 0 h 279"/>
                    <a:gd name="T2" fmla="*/ 1 w 2844"/>
                    <a:gd name="T3" fmla="*/ 0 h 279"/>
                    <a:gd name="T4" fmla="*/ 1 w 2844"/>
                    <a:gd name="T5" fmla="*/ 0 h 279"/>
                    <a:gd name="T6" fmla="*/ 1 w 2844"/>
                    <a:gd name="T7" fmla="*/ 0 h 279"/>
                    <a:gd name="T8" fmla="*/ 1 w 2844"/>
                    <a:gd name="T9" fmla="*/ 0 h 279"/>
                    <a:gd name="T10" fmla="*/ 1 w 2844"/>
                    <a:gd name="T11" fmla="*/ 0 h 279"/>
                    <a:gd name="T12" fmla="*/ 1 w 2844"/>
                    <a:gd name="T13" fmla="*/ 0 h 279"/>
                    <a:gd name="T14" fmla="*/ 1 w 2844"/>
                    <a:gd name="T15" fmla="*/ 0 h 279"/>
                    <a:gd name="T16" fmla="*/ 1 w 2844"/>
                    <a:gd name="T17" fmla="*/ 0 h 279"/>
                    <a:gd name="T18" fmla="*/ 1 w 2844"/>
                    <a:gd name="T19" fmla="*/ 0 h 279"/>
                    <a:gd name="T20" fmla="*/ 1 w 2844"/>
                    <a:gd name="T21" fmla="*/ 0 h 279"/>
                    <a:gd name="T22" fmla="*/ 1 w 2844"/>
                    <a:gd name="T23" fmla="*/ 0 h 279"/>
                    <a:gd name="T24" fmla="*/ 1 w 2844"/>
                    <a:gd name="T25" fmla="*/ 0 h 279"/>
                    <a:gd name="T26" fmla="*/ 1 w 2844"/>
                    <a:gd name="T27" fmla="*/ 0 h 279"/>
                    <a:gd name="T28" fmla="*/ 1 w 2844"/>
                    <a:gd name="T29" fmla="*/ 0 h 279"/>
                    <a:gd name="T30" fmla="*/ 1 w 2844"/>
                    <a:gd name="T31" fmla="*/ 0 h 279"/>
                    <a:gd name="T32" fmla="*/ 1 w 2844"/>
                    <a:gd name="T33" fmla="*/ 0 h 279"/>
                    <a:gd name="T34" fmla="*/ 1 w 2844"/>
                    <a:gd name="T35" fmla="*/ 0 h 279"/>
                    <a:gd name="T36" fmla="*/ 1 w 2844"/>
                    <a:gd name="T37" fmla="*/ 0 h 279"/>
                    <a:gd name="T38" fmla="*/ 1 w 2844"/>
                    <a:gd name="T39" fmla="*/ 0 h 279"/>
                    <a:gd name="T40" fmla="*/ 1 w 2844"/>
                    <a:gd name="T41" fmla="*/ 0 h 279"/>
                    <a:gd name="T42" fmla="*/ 1 w 2844"/>
                    <a:gd name="T43" fmla="*/ 0 h 279"/>
                    <a:gd name="T44" fmla="*/ 1 w 2844"/>
                    <a:gd name="T45" fmla="*/ 0 h 279"/>
                    <a:gd name="T46" fmla="*/ 1 w 2844"/>
                    <a:gd name="T47" fmla="*/ 0 h 279"/>
                    <a:gd name="T48" fmla="*/ 1 w 2844"/>
                    <a:gd name="T49" fmla="*/ 0 h 279"/>
                    <a:gd name="T50" fmla="*/ 1 w 2844"/>
                    <a:gd name="T51" fmla="*/ 0 h 27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44" h="279">
                      <a:moveTo>
                        <a:pt x="0" y="143"/>
                      </a:moveTo>
                      <a:lnTo>
                        <a:pt x="123" y="137"/>
                      </a:lnTo>
                      <a:cubicBezTo>
                        <a:pt x="161" y="117"/>
                        <a:pt x="190" y="0"/>
                        <a:pt x="227" y="21"/>
                      </a:cubicBezTo>
                      <a:cubicBezTo>
                        <a:pt x="264" y="42"/>
                        <a:pt x="306" y="259"/>
                        <a:pt x="344" y="260"/>
                      </a:cubicBezTo>
                      <a:cubicBezTo>
                        <a:pt x="382" y="261"/>
                        <a:pt x="417" y="28"/>
                        <a:pt x="454" y="27"/>
                      </a:cubicBezTo>
                      <a:cubicBezTo>
                        <a:pt x="491" y="26"/>
                        <a:pt x="527" y="254"/>
                        <a:pt x="564" y="254"/>
                      </a:cubicBezTo>
                      <a:cubicBezTo>
                        <a:pt x="601" y="254"/>
                        <a:pt x="635" y="26"/>
                        <a:pt x="674" y="27"/>
                      </a:cubicBezTo>
                      <a:cubicBezTo>
                        <a:pt x="713" y="28"/>
                        <a:pt x="759" y="260"/>
                        <a:pt x="797" y="260"/>
                      </a:cubicBezTo>
                      <a:cubicBezTo>
                        <a:pt x="835" y="260"/>
                        <a:pt x="863" y="27"/>
                        <a:pt x="901" y="27"/>
                      </a:cubicBezTo>
                      <a:cubicBezTo>
                        <a:pt x="939" y="27"/>
                        <a:pt x="985" y="260"/>
                        <a:pt x="1024" y="260"/>
                      </a:cubicBezTo>
                      <a:cubicBezTo>
                        <a:pt x="1063" y="260"/>
                        <a:pt x="1096" y="28"/>
                        <a:pt x="1134" y="27"/>
                      </a:cubicBezTo>
                      <a:cubicBezTo>
                        <a:pt x="1172" y="26"/>
                        <a:pt x="1213" y="255"/>
                        <a:pt x="1250" y="254"/>
                      </a:cubicBezTo>
                      <a:cubicBezTo>
                        <a:pt x="1287" y="253"/>
                        <a:pt x="1317" y="20"/>
                        <a:pt x="1355" y="21"/>
                      </a:cubicBezTo>
                      <a:cubicBezTo>
                        <a:pt x="1393" y="22"/>
                        <a:pt x="1439" y="259"/>
                        <a:pt x="1477" y="260"/>
                      </a:cubicBezTo>
                      <a:cubicBezTo>
                        <a:pt x="1515" y="261"/>
                        <a:pt x="1544" y="28"/>
                        <a:pt x="1581" y="27"/>
                      </a:cubicBezTo>
                      <a:cubicBezTo>
                        <a:pt x="1618" y="26"/>
                        <a:pt x="1659" y="254"/>
                        <a:pt x="1698" y="254"/>
                      </a:cubicBezTo>
                      <a:cubicBezTo>
                        <a:pt x="1737" y="254"/>
                        <a:pt x="1775" y="26"/>
                        <a:pt x="1814" y="27"/>
                      </a:cubicBezTo>
                      <a:cubicBezTo>
                        <a:pt x="1853" y="28"/>
                        <a:pt x="1893" y="260"/>
                        <a:pt x="1931" y="260"/>
                      </a:cubicBezTo>
                      <a:cubicBezTo>
                        <a:pt x="1969" y="260"/>
                        <a:pt x="2003" y="26"/>
                        <a:pt x="2041" y="27"/>
                      </a:cubicBezTo>
                      <a:cubicBezTo>
                        <a:pt x="2079" y="28"/>
                        <a:pt x="2119" y="266"/>
                        <a:pt x="2157" y="266"/>
                      </a:cubicBezTo>
                      <a:cubicBezTo>
                        <a:pt x="2195" y="266"/>
                        <a:pt x="2230" y="29"/>
                        <a:pt x="2268" y="27"/>
                      </a:cubicBezTo>
                      <a:cubicBezTo>
                        <a:pt x="2306" y="25"/>
                        <a:pt x="2346" y="254"/>
                        <a:pt x="2384" y="254"/>
                      </a:cubicBezTo>
                      <a:cubicBezTo>
                        <a:pt x="2422" y="254"/>
                        <a:pt x="2456" y="26"/>
                        <a:pt x="2494" y="27"/>
                      </a:cubicBezTo>
                      <a:cubicBezTo>
                        <a:pt x="2532" y="28"/>
                        <a:pt x="2574" y="241"/>
                        <a:pt x="2611" y="260"/>
                      </a:cubicBezTo>
                      <a:cubicBezTo>
                        <a:pt x="2648" y="279"/>
                        <a:pt x="2676" y="162"/>
                        <a:pt x="2715" y="143"/>
                      </a:cubicBezTo>
                      <a:lnTo>
                        <a:pt x="2844" y="144"/>
                      </a:lnTo>
                    </a:path>
                  </a:pathLst>
                </a:custGeom>
                <a:noFill/>
                <a:ln w="12700" cap="flat">
                  <a:solidFill>
                    <a:srgbClr val="FF00FF"/>
                  </a:solidFill>
                  <a:prstDash val="solid"/>
                  <a:round/>
                  <a:headEnd type="stealth" w="med" len="lg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48" name="Group 69"/>
                <p:cNvGrpSpPr>
                  <a:grpSpLocks/>
                </p:cNvGrpSpPr>
                <p:nvPr/>
              </p:nvGrpSpPr>
              <p:grpSpPr bwMode="auto">
                <a:xfrm>
                  <a:off x="1542" y="2330"/>
                  <a:ext cx="751" cy="832"/>
                  <a:chOff x="1566" y="2498"/>
                  <a:chExt cx="751" cy="832"/>
                </a:xfrm>
              </p:grpSpPr>
              <p:sp>
                <p:nvSpPr>
                  <p:cNvPr id="191" name="Arc 50"/>
                  <p:cNvSpPr>
                    <a:spLocks/>
                  </p:cNvSpPr>
                  <p:nvPr/>
                </p:nvSpPr>
                <p:spPr bwMode="auto">
                  <a:xfrm rot="10800000" flipV="1">
                    <a:off x="1885" y="2498"/>
                    <a:ext cx="432" cy="832"/>
                  </a:xfrm>
                  <a:custGeom>
                    <a:avLst/>
                    <a:gdLst>
                      <a:gd name="T0" fmla="*/ 0 w 16709"/>
                      <a:gd name="T1" fmla="*/ 0 h 21600"/>
                      <a:gd name="T2" fmla="*/ 0 w 16709"/>
                      <a:gd name="T3" fmla="*/ 0 h 21600"/>
                      <a:gd name="T4" fmla="*/ 0 w 1670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6709" h="21600" fill="none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7048" y="0"/>
                          <a:pt x="12640" y="2365"/>
                          <a:pt x="16708" y="6557"/>
                        </a:cubicBezTo>
                      </a:path>
                      <a:path w="16709" h="21600" stroke="0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7048" y="0"/>
                          <a:pt x="12640" y="2365"/>
                          <a:pt x="16708" y="6557"/>
                        </a:cubicBezTo>
                        <a:lnTo>
                          <a:pt x="1208" y="21600"/>
                        </a:lnTo>
                        <a:lnTo>
                          <a:pt x="-1" y="33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FF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" name="Line 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66" y="2727"/>
                    <a:ext cx="335" cy="51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prstDash val="dash"/>
                    <a:round/>
                    <a:headEnd type="stealth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9" name="Group 70"/>
                <p:cNvGrpSpPr>
                  <a:grpSpLocks/>
                </p:cNvGrpSpPr>
                <p:nvPr/>
              </p:nvGrpSpPr>
              <p:grpSpPr bwMode="auto">
                <a:xfrm>
                  <a:off x="1455" y="2143"/>
                  <a:ext cx="3233" cy="1053"/>
                  <a:chOff x="1479" y="2311"/>
                  <a:chExt cx="3233" cy="1053"/>
                </a:xfrm>
              </p:grpSpPr>
              <p:sp>
                <p:nvSpPr>
                  <p:cNvPr id="184" name="Line 2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818" y="2543"/>
                    <a:ext cx="472" cy="577"/>
                  </a:xfrm>
                  <a:prstGeom prst="line">
                    <a:avLst/>
                  </a:prstGeom>
                  <a:noFill/>
                  <a:ln w="19050">
                    <a:solidFill>
                      <a:srgbClr val="FF66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" name="Arc 28"/>
                  <p:cNvSpPr>
                    <a:spLocks/>
                  </p:cNvSpPr>
                  <p:nvPr/>
                </p:nvSpPr>
                <p:spPr bwMode="auto">
                  <a:xfrm rot="10800000" flipH="1" flipV="1">
                    <a:off x="3372" y="2370"/>
                    <a:ext cx="455" cy="455"/>
                  </a:xfrm>
                  <a:custGeom>
                    <a:avLst/>
                    <a:gdLst>
                      <a:gd name="T0" fmla="*/ 0 w 18528"/>
                      <a:gd name="T1" fmla="*/ 0 h 21600"/>
                      <a:gd name="T2" fmla="*/ 0 w 18528"/>
                      <a:gd name="T3" fmla="*/ 0 h 21600"/>
                      <a:gd name="T4" fmla="*/ 0 w 18528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8528" h="21600" fill="none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</a:path>
                      <a:path w="18528" h="21600" stroke="0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  <a:lnTo>
                          <a:pt x="1208" y="21600"/>
                        </a:lnTo>
                        <a:lnTo>
                          <a:pt x="-1" y="33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66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2266" y="2370"/>
                    <a:ext cx="1102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66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7" name="Arc 30"/>
                  <p:cNvSpPr>
                    <a:spLocks/>
                  </p:cNvSpPr>
                  <p:nvPr/>
                </p:nvSpPr>
                <p:spPr bwMode="auto">
                  <a:xfrm rot="10800000" flipV="1">
                    <a:off x="1824" y="2370"/>
                    <a:ext cx="455" cy="455"/>
                  </a:xfrm>
                  <a:custGeom>
                    <a:avLst/>
                    <a:gdLst>
                      <a:gd name="T0" fmla="*/ 0 w 18528"/>
                      <a:gd name="T1" fmla="*/ 0 h 21600"/>
                      <a:gd name="T2" fmla="*/ 0 w 18528"/>
                      <a:gd name="T3" fmla="*/ 0 h 21600"/>
                      <a:gd name="T4" fmla="*/ 0 w 18528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8528" h="21600" fill="none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</a:path>
                      <a:path w="18528" h="21600" stroke="0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  <a:lnTo>
                          <a:pt x="1208" y="21600"/>
                        </a:lnTo>
                        <a:lnTo>
                          <a:pt x="-1" y="33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66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79" y="2549"/>
                    <a:ext cx="349" cy="427"/>
                  </a:xfrm>
                  <a:prstGeom prst="line">
                    <a:avLst/>
                  </a:prstGeom>
                  <a:noFill/>
                  <a:ln w="19050">
                    <a:solidFill>
                      <a:srgbClr val="FF6600"/>
                    </a:solidFill>
                    <a:prstDash val="sysDot"/>
                    <a:round/>
                    <a:headEnd type="stealth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9" name="Arc 59"/>
                  <p:cNvSpPr>
                    <a:spLocks/>
                  </p:cNvSpPr>
                  <p:nvPr/>
                </p:nvSpPr>
                <p:spPr bwMode="auto">
                  <a:xfrm flipH="1" flipV="1">
                    <a:off x="4314" y="2311"/>
                    <a:ext cx="398" cy="1053"/>
                  </a:xfrm>
                  <a:custGeom>
                    <a:avLst/>
                    <a:gdLst>
                      <a:gd name="T0" fmla="*/ 0 w 16709"/>
                      <a:gd name="T1" fmla="*/ 0 h 21600"/>
                      <a:gd name="T2" fmla="*/ 0 w 16709"/>
                      <a:gd name="T3" fmla="*/ 0 h 21600"/>
                      <a:gd name="T4" fmla="*/ 0 w 1670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6709" h="21600" fill="none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7048" y="0"/>
                          <a:pt x="12640" y="2365"/>
                          <a:pt x="16708" y="6557"/>
                        </a:cubicBezTo>
                      </a:path>
                      <a:path w="16709" h="21600" stroke="0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7048" y="0"/>
                          <a:pt x="12640" y="2365"/>
                          <a:pt x="16708" y="6557"/>
                        </a:cubicBezTo>
                        <a:lnTo>
                          <a:pt x="1208" y="21600"/>
                        </a:lnTo>
                        <a:lnTo>
                          <a:pt x="-1" y="33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66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0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4166" y="2774"/>
                    <a:ext cx="151" cy="269"/>
                  </a:xfrm>
                  <a:prstGeom prst="line">
                    <a:avLst/>
                  </a:prstGeom>
                  <a:noFill/>
                  <a:ln w="19050">
                    <a:solidFill>
                      <a:srgbClr val="FF6600"/>
                    </a:solidFill>
                    <a:prstDash val="sysDot"/>
                    <a:round/>
                    <a:headEnd type="stealth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0" name="Line 46"/>
                <p:cNvSpPr>
                  <a:spLocks noChangeShapeType="1"/>
                </p:cNvSpPr>
                <p:nvPr/>
              </p:nvSpPr>
              <p:spPr bwMode="auto">
                <a:xfrm>
                  <a:off x="2525" y="2066"/>
                  <a:ext cx="636" cy="522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" name="Arc 61"/>
                <p:cNvSpPr>
                  <a:spLocks/>
                </p:cNvSpPr>
                <p:nvPr/>
              </p:nvSpPr>
              <p:spPr bwMode="auto">
                <a:xfrm rot="7800000" flipH="1" flipV="1">
                  <a:off x="2454" y="2005"/>
                  <a:ext cx="162" cy="137"/>
                </a:xfrm>
                <a:custGeom>
                  <a:avLst/>
                  <a:gdLst>
                    <a:gd name="T0" fmla="*/ 0 w 34698"/>
                    <a:gd name="T1" fmla="*/ 0 h 21600"/>
                    <a:gd name="T2" fmla="*/ 0 w 34698"/>
                    <a:gd name="T3" fmla="*/ 0 h 21600"/>
                    <a:gd name="T4" fmla="*/ 0 w 34698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698" h="21600" fill="none" extrusionOk="0">
                      <a:moveTo>
                        <a:pt x="-1" y="8771"/>
                      </a:moveTo>
                      <a:cubicBezTo>
                        <a:pt x="4071" y="3255"/>
                        <a:pt x="10521" y="-1"/>
                        <a:pt x="17378" y="0"/>
                      </a:cubicBezTo>
                      <a:cubicBezTo>
                        <a:pt x="24200" y="0"/>
                        <a:pt x="30621" y="3223"/>
                        <a:pt x="34698" y="8693"/>
                      </a:cubicBezTo>
                    </a:path>
                    <a:path w="34698" h="21600" stroke="0" extrusionOk="0">
                      <a:moveTo>
                        <a:pt x="-1" y="8771"/>
                      </a:moveTo>
                      <a:cubicBezTo>
                        <a:pt x="4071" y="3255"/>
                        <a:pt x="10521" y="-1"/>
                        <a:pt x="17378" y="0"/>
                      </a:cubicBezTo>
                      <a:cubicBezTo>
                        <a:pt x="24200" y="0"/>
                        <a:pt x="30621" y="3223"/>
                        <a:pt x="34698" y="8693"/>
                      </a:cubicBezTo>
                      <a:lnTo>
                        <a:pt x="17378" y="21600"/>
                      </a:lnTo>
                      <a:lnTo>
                        <a:pt x="-1" y="8771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2" name="Arc 62"/>
                <p:cNvSpPr>
                  <a:spLocks/>
                </p:cNvSpPr>
                <p:nvPr/>
              </p:nvSpPr>
              <p:spPr bwMode="auto">
                <a:xfrm rot="-3000000" flipH="1" flipV="1">
                  <a:off x="3064" y="2511"/>
                  <a:ext cx="164" cy="137"/>
                </a:xfrm>
                <a:custGeom>
                  <a:avLst/>
                  <a:gdLst>
                    <a:gd name="T0" fmla="*/ 0 w 34698"/>
                    <a:gd name="T1" fmla="*/ 0 h 21600"/>
                    <a:gd name="T2" fmla="*/ 0 w 34698"/>
                    <a:gd name="T3" fmla="*/ 0 h 21600"/>
                    <a:gd name="T4" fmla="*/ 0 w 34698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698" h="21600" fill="none" extrusionOk="0">
                      <a:moveTo>
                        <a:pt x="-1" y="8771"/>
                      </a:moveTo>
                      <a:cubicBezTo>
                        <a:pt x="4071" y="3255"/>
                        <a:pt x="10521" y="-1"/>
                        <a:pt x="17378" y="0"/>
                      </a:cubicBezTo>
                      <a:cubicBezTo>
                        <a:pt x="24200" y="0"/>
                        <a:pt x="30621" y="3223"/>
                        <a:pt x="34698" y="8693"/>
                      </a:cubicBezTo>
                    </a:path>
                    <a:path w="34698" h="21600" stroke="0" extrusionOk="0">
                      <a:moveTo>
                        <a:pt x="-1" y="8771"/>
                      </a:moveTo>
                      <a:cubicBezTo>
                        <a:pt x="4071" y="3255"/>
                        <a:pt x="10521" y="-1"/>
                        <a:pt x="17378" y="0"/>
                      </a:cubicBezTo>
                      <a:cubicBezTo>
                        <a:pt x="24200" y="0"/>
                        <a:pt x="30621" y="3223"/>
                        <a:pt x="34698" y="8693"/>
                      </a:cubicBezTo>
                      <a:lnTo>
                        <a:pt x="17378" y="21600"/>
                      </a:lnTo>
                      <a:lnTo>
                        <a:pt x="-1" y="8771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53" name="Group 66"/>
                <p:cNvGrpSpPr>
                  <a:grpSpLocks/>
                </p:cNvGrpSpPr>
                <p:nvPr/>
              </p:nvGrpSpPr>
              <p:grpSpPr bwMode="auto">
                <a:xfrm>
                  <a:off x="264" y="2328"/>
                  <a:ext cx="5088" cy="864"/>
                  <a:chOff x="288" y="2496"/>
                  <a:chExt cx="5088" cy="864"/>
                </a:xfrm>
              </p:grpSpPr>
              <p:sp>
                <p:nvSpPr>
                  <p:cNvPr id="174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288" y="3360"/>
                    <a:ext cx="643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 type="stealth" w="lg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5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79" y="2680"/>
                    <a:ext cx="501" cy="5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6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2315" y="2496"/>
                    <a:ext cx="1016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7" name="Line 1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778" y="2674"/>
                    <a:ext cx="502" cy="502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721" y="3360"/>
                    <a:ext cx="655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" name="Arc 18"/>
                  <p:cNvSpPr>
                    <a:spLocks/>
                  </p:cNvSpPr>
                  <p:nvPr/>
                </p:nvSpPr>
                <p:spPr bwMode="auto">
                  <a:xfrm flipV="1">
                    <a:off x="930" y="2904"/>
                    <a:ext cx="455" cy="455"/>
                  </a:xfrm>
                  <a:custGeom>
                    <a:avLst/>
                    <a:gdLst>
                      <a:gd name="T0" fmla="*/ 0 w 18528"/>
                      <a:gd name="T1" fmla="*/ 0 h 21600"/>
                      <a:gd name="T2" fmla="*/ 0 w 18528"/>
                      <a:gd name="T3" fmla="*/ 0 h 21600"/>
                      <a:gd name="T4" fmla="*/ 0 w 18528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8528" h="21600" fill="none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</a:path>
                      <a:path w="18528" h="21600" stroke="0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  <a:lnTo>
                          <a:pt x="1208" y="21600"/>
                        </a:lnTo>
                        <a:lnTo>
                          <a:pt x="-1" y="33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0" name="Arc 19"/>
                  <p:cNvSpPr>
                    <a:spLocks/>
                  </p:cNvSpPr>
                  <p:nvPr/>
                </p:nvSpPr>
                <p:spPr bwMode="auto">
                  <a:xfrm rot="10800000" flipV="1">
                    <a:off x="1879" y="2496"/>
                    <a:ext cx="455" cy="455"/>
                  </a:xfrm>
                  <a:custGeom>
                    <a:avLst/>
                    <a:gdLst>
                      <a:gd name="T0" fmla="*/ 0 w 18528"/>
                      <a:gd name="T1" fmla="*/ 0 h 21600"/>
                      <a:gd name="T2" fmla="*/ 0 w 18528"/>
                      <a:gd name="T3" fmla="*/ 0 h 21600"/>
                      <a:gd name="T4" fmla="*/ 0 w 18528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8528" h="21600" fill="none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</a:path>
                      <a:path w="18528" h="21600" stroke="0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  <a:lnTo>
                          <a:pt x="1208" y="21600"/>
                        </a:lnTo>
                        <a:lnTo>
                          <a:pt x="-1" y="33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1" name="Arc 20"/>
                  <p:cNvSpPr>
                    <a:spLocks/>
                  </p:cNvSpPr>
                  <p:nvPr/>
                </p:nvSpPr>
                <p:spPr bwMode="auto">
                  <a:xfrm rot="10800000" flipH="1" flipV="1">
                    <a:off x="3325" y="2496"/>
                    <a:ext cx="455" cy="455"/>
                  </a:xfrm>
                  <a:custGeom>
                    <a:avLst/>
                    <a:gdLst>
                      <a:gd name="T0" fmla="*/ 0 w 18528"/>
                      <a:gd name="T1" fmla="*/ 0 h 21600"/>
                      <a:gd name="T2" fmla="*/ 0 w 18528"/>
                      <a:gd name="T3" fmla="*/ 0 h 21600"/>
                      <a:gd name="T4" fmla="*/ 0 w 18528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8528" h="21600" fill="none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</a:path>
                      <a:path w="18528" h="21600" stroke="0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  <a:lnTo>
                          <a:pt x="1208" y="21600"/>
                        </a:lnTo>
                        <a:lnTo>
                          <a:pt x="-1" y="33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2" name="Arc 21"/>
                  <p:cNvSpPr>
                    <a:spLocks/>
                  </p:cNvSpPr>
                  <p:nvPr/>
                </p:nvSpPr>
                <p:spPr bwMode="auto">
                  <a:xfrm flipH="1" flipV="1">
                    <a:off x="4279" y="2904"/>
                    <a:ext cx="455" cy="455"/>
                  </a:xfrm>
                  <a:custGeom>
                    <a:avLst/>
                    <a:gdLst>
                      <a:gd name="T0" fmla="*/ 0 w 18528"/>
                      <a:gd name="T1" fmla="*/ 0 h 21600"/>
                      <a:gd name="T2" fmla="*/ 0 w 18528"/>
                      <a:gd name="T3" fmla="*/ 0 h 21600"/>
                      <a:gd name="T4" fmla="*/ 0 w 18528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8528" h="21600" fill="none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</a:path>
                      <a:path w="18528" h="21600" stroke="0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  <a:lnTo>
                          <a:pt x="1208" y="21600"/>
                        </a:lnTo>
                        <a:lnTo>
                          <a:pt x="-1" y="33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3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5059" y="3359"/>
                    <a:ext cx="312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 type="stealth" w="lg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4" name="Group 68"/>
                <p:cNvGrpSpPr>
                  <a:grpSpLocks/>
                </p:cNvGrpSpPr>
                <p:nvPr/>
              </p:nvGrpSpPr>
              <p:grpSpPr bwMode="auto">
                <a:xfrm>
                  <a:off x="780" y="2241"/>
                  <a:ext cx="3767" cy="762"/>
                  <a:chOff x="804" y="2409"/>
                  <a:chExt cx="3767" cy="762"/>
                </a:xfrm>
              </p:grpSpPr>
              <p:grpSp>
                <p:nvGrpSpPr>
                  <p:cNvPr id="162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1624" y="2591"/>
                    <a:ext cx="182" cy="170"/>
                    <a:chOff x="1624" y="2591"/>
                    <a:chExt cx="182" cy="170"/>
                  </a:xfrm>
                </p:grpSpPr>
                <p:sp>
                  <p:nvSpPr>
                    <p:cNvPr id="170" name="Line 40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696" y="2581"/>
                      <a:ext cx="100" cy="12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9900"/>
                      </a:solidFill>
                      <a:round/>
                      <a:headEnd type="none" w="med" len="lg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1" name="Line 47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677" y="2604"/>
                      <a:ext cx="100" cy="12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9900"/>
                      </a:solidFill>
                      <a:round/>
                      <a:headEnd type="none" w="med" len="lg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2" name="Line 48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658" y="2627"/>
                      <a:ext cx="100" cy="12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9900"/>
                      </a:solidFill>
                      <a:round/>
                      <a:headEnd type="none" w="med" len="lg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3" name="Line 49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634" y="2651"/>
                      <a:ext cx="100" cy="12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9900"/>
                      </a:solidFill>
                      <a:round/>
                      <a:headEnd type="none" w="med" len="lg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3" name="Group 54"/>
                  <p:cNvGrpSpPr>
                    <a:grpSpLocks/>
                  </p:cNvGrpSpPr>
                  <p:nvPr/>
                </p:nvGrpSpPr>
                <p:grpSpPr bwMode="auto">
                  <a:xfrm rot="-241508">
                    <a:off x="1573" y="3001"/>
                    <a:ext cx="182" cy="170"/>
                    <a:chOff x="1624" y="2591"/>
                    <a:chExt cx="182" cy="170"/>
                  </a:xfrm>
                </p:grpSpPr>
                <p:sp>
                  <p:nvSpPr>
                    <p:cNvPr id="166" name="Line 55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696" y="2581"/>
                      <a:ext cx="100" cy="12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9900"/>
                      </a:solidFill>
                      <a:round/>
                      <a:headEnd type="none" w="med" len="lg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" name="Line 56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677" y="2604"/>
                      <a:ext cx="100" cy="12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9900"/>
                      </a:solidFill>
                      <a:round/>
                      <a:headEnd type="none" w="med" len="lg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8" name="Line 57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658" y="2627"/>
                      <a:ext cx="100" cy="12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9900"/>
                      </a:solidFill>
                      <a:round/>
                      <a:headEnd type="none" w="med" len="lg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9" name="Line 58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634" y="2651"/>
                      <a:ext cx="100" cy="12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9900"/>
                      </a:solidFill>
                      <a:round/>
                      <a:headEnd type="none" w="med" len="lg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4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4091" y="2597"/>
                    <a:ext cx="480" cy="164"/>
                  </a:xfrm>
                  <a:prstGeom prst="rect">
                    <a:avLst/>
                  </a:prstGeom>
                  <a:noFill/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en-US" altLang="en-US">
                      <a:latin typeface="Times" pitchFamily="18" charset="0"/>
                    </a:endParaRPr>
                  </a:p>
                </p:txBody>
              </p:sp>
              <p:sp>
                <p:nvSpPr>
                  <p:cNvPr id="165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804" y="2409"/>
                    <a:ext cx="480" cy="164"/>
                  </a:xfrm>
                  <a:prstGeom prst="rect">
                    <a:avLst/>
                  </a:prstGeom>
                  <a:noFill/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en-US" altLang="en-US">
                      <a:latin typeface="Times" pitchFamily="18" charset="0"/>
                    </a:endParaRPr>
                  </a:p>
                </p:txBody>
              </p:sp>
            </p:grpSp>
            <p:sp>
              <p:nvSpPr>
                <p:cNvPr id="155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1283" y="2021"/>
                  <a:ext cx="669" cy="3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100" dirty="0" smtClean="0">
                      <a:latin typeface="Times" pitchFamily="18" charset="0"/>
                      <a:sym typeface="Symbol"/>
                    </a:rPr>
                    <a:t></a:t>
                  </a:r>
                  <a:r>
                    <a:rPr lang="en-US" altLang="en-US" sz="1100" baseline="-25000" dirty="0" smtClean="0">
                      <a:latin typeface="Times" pitchFamily="18" charset="0"/>
                      <a:sym typeface="Symbol" pitchFamily="18" charset="2"/>
                    </a:rPr>
                    <a:t>c</a:t>
                  </a:r>
                  <a:endParaRPr lang="en-US" altLang="en-US" sz="1100" dirty="0">
                    <a:latin typeface="Times" pitchFamily="18" charset="0"/>
                    <a:sym typeface="Symbol" pitchFamily="18" charset="2"/>
                  </a:endParaRPr>
                </a:p>
              </p:txBody>
            </p:sp>
            <p:sp>
              <p:nvSpPr>
                <p:cNvPr id="156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1374" y="1763"/>
                  <a:ext cx="2379" cy="2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Laser + </a:t>
                  </a:r>
                  <a:r>
                    <a:rPr lang="en-US" altLang="en-US" sz="900" dirty="0" err="1">
                      <a:latin typeface="Arial Narrow" pitchFamily="34" charset="0"/>
                      <a:sym typeface="Symbol" pitchFamily="18" charset="2"/>
                    </a:rPr>
                    <a:t>Fabry</a:t>
                  </a: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 Perot cavity</a:t>
                  </a:r>
                </a:p>
              </p:txBody>
            </p:sp>
            <p:sp>
              <p:nvSpPr>
                <p:cNvPr id="157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4695" y="2859"/>
                  <a:ext cx="959" cy="2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e</a:t>
                  </a:r>
                  <a:r>
                    <a:rPr lang="en-US" altLang="en-US" sz="900" baseline="30000" dirty="0">
                      <a:latin typeface="Arial Narrow" pitchFamily="34" charset="0"/>
                      <a:sym typeface="Symbol" pitchFamily="18" charset="2"/>
                    </a:rPr>
                    <a:t>-</a:t>
                  </a: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 beam</a:t>
                  </a:r>
                </a:p>
              </p:txBody>
            </p:sp>
            <p:sp>
              <p:nvSpPr>
                <p:cNvPr id="158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4001" y="1986"/>
                  <a:ext cx="1955" cy="4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>
                    <a:buNone/>
                  </a:pP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Low-Q</a:t>
                  </a:r>
                  <a:r>
                    <a:rPr lang="en-US" altLang="en-US" sz="900" baseline="30000" dirty="0">
                      <a:latin typeface="Arial Narrow" pitchFamily="34" charset="0"/>
                      <a:sym typeface="Symbol" pitchFamily="18" charset="2"/>
                    </a:rPr>
                    <a:t>2</a:t>
                  </a: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 tagger for </a:t>
                  </a:r>
                  <a:endParaRPr lang="en-US" altLang="en-US" sz="900" dirty="0" smtClean="0">
                    <a:latin typeface="Arial Narrow" pitchFamily="34" charset="0"/>
                    <a:sym typeface="Symbol" pitchFamily="18" charset="2"/>
                  </a:endParaRPr>
                </a:p>
                <a:p>
                  <a:pPr>
                    <a:buNone/>
                  </a:pPr>
                  <a:r>
                    <a:rPr lang="en-US" altLang="en-US" sz="900" dirty="0" smtClean="0">
                      <a:latin typeface="Arial Narrow" pitchFamily="34" charset="0"/>
                      <a:sym typeface="Symbol" pitchFamily="18" charset="2"/>
                    </a:rPr>
                    <a:t>low-energy </a:t>
                  </a: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electrons</a:t>
                  </a:r>
                </a:p>
              </p:txBody>
            </p:sp>
            <p:sp>
              <p:nvSpPr>
                <p:cNvPr id="159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-395" y="2459"/>
                  <a:ext cx="2149" cy="4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>
                    <a:buNone/>
                  </a:pP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Low-Q</a:t>
                  </a:r>
                  <a:r>
                    <a:rPr lang="en-US" altLang="en-US" sz="900" baseline="30000" dirty="0">
                      <a:latin typeface="Arial Narrow" pitchFamily="34" charset="0"/>
                      <a:sym typeface="Symbol" pitchFamily="18" charset="2"/>
                    </a:rPr>
                    <a:t>2</a:t>
                  </a: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 tagger </a:t>
                  </a:r>
                  <a:r>
                    <a:rPr lang="en-US" altLang="en-US" sz="900" dirty="0" smtClean="0">
                      <a:latin typeface="Arial Narrow" pitchFamily="34" charset="0"/>
                      <a:sym typeface="Symbol" pitchFamily="18" charset="2"/>
                    </a:rPr>
                    <a:t>for high-</a:t>
                  </a:r>
                </a:p>
                <a:p>
                  <a:pPr>
                    <a:buNone/>
                  </a:pPr>
                  <a:r>
                    <a:rPr lang="en-US" altLang="en-US" sz="900" dirty="0" smtClean="0">
                      <a:latin typeface="Arial Narrow" pitchFamily="34" charset="0"/>
                      <a:sym typeface="Symbol" pitchFamily="18" charset="2"/>
                    </a:rPr>
                    <a:t>energy </a:t>
                  </a: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electrons</a:t>
                  </a:r>
                </a:p>
              </p:txBody>
            </p:sp>
            <p:sp>
              <p:nvSpPr>
                <p:cNvPr id="160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1729" y="2818"/>
                  <a:ext cx="1631" cy="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Electron</a:t>
                  </a:r>
                </a:p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tracking detector</a:t>
                  </a:r>
                </a:p>
              </p:txBody>
            </p:sp>
            <p:sp>
              <p:nvSpPr>
                <p:cNvPr id="161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-162" y="1759"/>
                  <a:ext cx="1434" cy="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>
                      <a:latin typeface="Arial Narrow" panose="020B0606020202030204" pitchFamily="34" charset="0"/>
                      <a:cs typeface="Arial" panose="020B0604020202020204" pitchFamily="34" charset="0"/>
                      <a:sym typeface="Symbol" pitchFamily="18" charset="2"/>
                    </a:rPr>
                    <a:t>Photon </a:t>
                  </a:r>
                </a:p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>
                      <a:latin typeface="Arial Narrow" panose="020B0606020202030204" pitchFamily="34" charset="0"/>
                      <a:cs typeface="Arial" panose="020B0604020202020204" pitchFamily="34" charset="0"/>
                      <a:sym typeface="Symbol" pitchFamily="18" charset="2"/>
                    </a:rPr>
                    <a:t>calorimeter</a:t>
                  </a:r>
                </a:p>
              </p:txBody>
            </p:sp>
          </p:grpSp>
          <p:sp>
            <p:nvSpPr>
              <p:cNvPr id="144" name="Rectangle 148"/>
              <p:cNvSpPr>
                <a:spLocks noChangeArrowheads="1"/>
              </p:cNvSpPr>
              <p:nvPr/>
            </p:nvSpPr>
            <p:spPr bwMode="auto">
              <a:xfrm>
                <a:off x="-409862" y="1587452"/>
                <a:ext cx="4846128" cy="1700317"/>
              </a:xfrm>
              <a:prstGeom prst="rect">
                <a:avLst/>
              </a:prstGeom>
              <a:noFill/>
              <a:ln w="9525" algn="ctr">
                <a:solidFill>
                  <a:srgbClr val="C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>
                  <a:latin typeface="Times" pitchFamily="18" charset="0"/>
                </a:endParaRPr>
              </a:p>
            </p:txBody>
          </p:sp>
        </p:grpSp>
        <p:sp>
          <p:nvSpPr>
            <p:cNvPr id="212" name="TextBox 77"/>
            <p:cNvSpPr txBox="1">
              <a:spLocks noChangeArrowheads="1"/>
            </p:cNvSpPr>
            <p:nvPr/>
          </p:nvSpPr>
          <p:spPr bwMode="auto">
            <a:xfrm>
              <a:off x="8621757" y="5021681"/>
              <a:ext cx="34511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 dirty="0">
                  <a:latin typeface="Times" charset="0"/>
                </a:rPr>
                <a:t>IP</a:t>
              </a:r>
            </a:p>
          </p:txBody>
        </p:sp>
      </p:grpSp>
      <p:graphicFrame>
        <p:nvGraphicFramePr>
          <p:cNvPr id="213" name="Table 2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772494"/>
              </p:ext>
            </p:extLst>
          </p:nvPr>
        </p:nvGraphicFramePr>
        <p:xfrm>
          <a:off x="5127938" y="5574071"/>
          <a:ext cx="3855111" cy="731520"/>
        </p:xfrm>
        <a:graphic>
          <a:graphicData uri="http://schemas.openxmlformats.org/drawingml/2006/table">
            <a:tbl>
              <a:tblPr firstRow="1" bandRow="1"/>
              <a:tblGrid>
                <a:gridCol w="1258215"/>
                <a:gridCol w="519379"/>
                <a:gridCol w="497434"/>
                <a:gridCol w="534009"/>
                <a:gridCol w="482804"/>
                <a:gridCol w="563270"/>
              </a:tblGrid>
              <a:tr h="2641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(GeV)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2577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 Pol. Lifetime (hours)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2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217" y="935240"/>
            <a:ext cx="8547902" cy="5242276"/>
          </a:xfrm>
        </p:spPr>
        <p:txBody>
          <a:bodyPr/>
          <a:lstStyle/>
          <a:p>
            <a:pPr>
              <a:defRPr/>
            </a:pPr>
            <a:r>
              <a:rPr lang="en-US" altLang="en-US" sz="2000" b="1" dirty="0" smtClean="0">
                <a:latin typeface="Arial" charset="0"/>
                <a:cs typeface="Arial" charset="0"/>
              </a:rPr>
              <a:t>Science highlights and design strategies for the MEIC at JLAB</a:t>
            </a:r>
          </a:p>
          <a:p>
            <a:pPr marL="0" lvl="1" indent="0">
              <a:buSzPct val="85000"/>
              <a:buNone/>
              <a:defRPr/>
            </a:pPr>
            <a:endParaRPr lang="en-US" altLang="en-US" sz="2000" b="1" dirty="0">
              <a:latin typeface="Arial" charset="0"/>
              <a:cs typeface="Arial" charset="0"/>
            </a:endParaRPr>
          </a:p>
          <a:p>
            <a:pPr marL="342900" lvl="1" indent="-342900">
              <a:buSzPct val="85000"/>
              <a:buBlip>
                <a:blip r:embed="rId2"/>
              </a:buBlip>
              <a:defRPr/>
            </a:pPr>
            <a:r>
              <a:rPr lang="en-US" altLang="en-US" sz="2000" b="1" dirty="0" smtClean="0">
                <a:latin typeface="Arial" charset="0"/>
                <a:cs typeface="Arial" charset="0"/>
              </a:rPr>
              <a:t>MEIC baseline design</a:t>
            </a:r>
          </a:p>
          <a:p>
            <a:pPr marL="742950" lvl="2" indent="-342900">
              <a:buSzPct val="85000"/>
              <a:buFont typeface="Arial" panose="020B0604020202020204" pitchFamily="34" charset="0"/>
              <a:buChar char="−"/>
              <a:defRPr/>
            </a:pPr>
            <a:r>
              <a:rPr lang="en-US" altLang="en-US" sz="2000" dirty="0" smtClean="0">
                <a:latin typeface="Arial" charset="0"/>
                <a:cs typeface="Arial" charset="0"/>
              </a:rPr>
              <a:t>Machine complex</a:t>
            </a:r>
          </a:p>
          <a:p>
            <a:pPr marL="742950" lvl="2" indent="-342900">
              <a:buSzPct val="85000"/>
              <a:buFont typeface="Arial" panose="020B0604020202020204" pitchFamily="34" charset="0"/>
              <a:buChar char="−"/>
              <a:defRPr/>
            </a:pPr>
            <a:r>
              <a:rPr lang="en-US" altLang="en-US" sz="2000" dirty="0" smtClean="0">
                <a:latin typeface="Arial" charset="0"/>
                <a:cs typeface="Arial" charset="0"/>
              </a:rPr>
              <a:t>Detector integration</a:t>
            </a:r>
          </a:p>
          <a:p>
            <a:pPr marL="742950" lvl="2" indent="-342900">
              <a:buSzPct val="85000"/>
              <a:buFont typeface="Arial" panose="020B0604020202020204" pitchFamily="34" charset="0"/>
              <a:buChar char="−"/>
              <a:defRPr/>
            </a:pPr>
            <a:r>
              <a:rPr lang="en-US" altLang="en-US" sz="2000" dirty="0" smtClean="0">
                <a:latin typeface="Arial" charset="0"/>
                <a:cs typeface="Arial" charset="0"/>
              </a:rPr>
              <a:t>Chromaticity compensation</a:t>
            </a:r>
          </a:p>
          <a:p>
            <a:pPr marL="742950" lvl="2" indent="-342900">
              <a:buSzPct val="85000"/>
              <a:buFont typeface="Arial" panose="020B0604020202020204" pitchFamily="34" charset="0"/>
              <a:buChar char="−"/>
              <a:defRPr/>
            </a:pPr>
            <a:r>
              <a:rPr lang="en-US" altLang="en-US" sz="2000" dirty="0" smtClean="0">
                <a:latin typeface="Arial" charset="0"/>
                <a:cs typeface="Arial" charset="0"/>
              </a:rPr>
              <a:t>Crab crossing</a:t>
            </a:r>
          </a:p>
          <a:p>
            <a:pPr marL="742950" lvl="2" indent="-342900">
              <a:buSzPct val="85000"/>
              <a:buFont typeface="Arial" panose="020B0604020202020204" pitchFamily="34" charset="0"/>
              <a:buChar char="−"/>
              <a:defRPr/>
            </a:pPr>
            <a:r>
              <a:rPr lang="en-US" altLang="en-US" sz="2000" dirty="0" smtClean="0">
                <a:latin typeface="Arial" charset="0"/>
                <a:cs typeface="Arial" charset="0"/>
              </a:rPr>
              <a:t>Electron cooling</a:t>
            </a:r>
          </a:p>
          <a:p>
            <a:pPr marL="742950" lvl="2" indent="-342900">
              <a:buSzPct val="85000"/>
              <a:buFont typeface="Arial" panose="020B0604020202020204" pitchFamily="34" charset="0"/>
              <a:buChar char="−"/>
              <a:defRPr/>
            </a:pPr>
            <a:r>
              <a:rPr lang="en-US" altLang="en-US" sz="2000" dirty="0" smtClean="0">
                <a:latin typeface="Arial" charset="0"/>
                <a:cs typeface="Arial" charset="0"/>
              </a:rPr>
              <a:t>Polarization </a:t>
            </a:r>
          </a:p>
          <a:p>
            <a:pPr marL="742950" lvl="2" indent="-342900">
              <a:buSzPct val="85000"/>
              <a:buFont typeface="Arial" panose="020B0604020202020204" pitchFamily="34" charset="0"/>
              <a:buChar char="−"/>
              <a:defRPr/>
            </a:pPr>
            <a:r>
              <a:rPr lang="en-US" altLang="en-US" sz="2000" dirty="0" smtClean="0">
                <a:latin typeface="Arial" charset="0"/>
                <a:cs typeface="Arial" charset="0"/>
              </a:rPr>
              <a:t>Machine performance</a:t>
            </a:r>
          </a:p>
          <a:p>
            <a:pPr marL="742950" lvl="2" indent="-342900">
              <a:buSzPct val="85000"/>
              <a:buFont typeface="Arial" panose="020B0604020202020204" pitchFamily="34" charset="0"/>
              <a:buChar char="−"/>
              <a:defRPr/>
            </a:pPr>
            <a:r>
              <a:rPr lang="en-US" altLang="en-US" sz="2000" dirty="0" smtClean="0">
                <a:latin typeface="Arial" charset="0"/>
                <a:cs typeface="Arial" charset="0"/>
              </a:rPr>
              <a:t>Overview of R&amp;D</a:t>
            </a:r>
          </a:p>
          <a:p>
            <a:pPr marL="342900" lvl="1" indent="-342900">
              <a:buSzPct val="85000"/>
              <a:buBlip>
                <a:blip r:embed="rId2"/>
              </a:buBlip>
              <a:defRPr/>
            </a:pPr>
            <a:endParaRPr lang="en-US" altLang="en-US" sz="2000" b="1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altLang="en-US" sz="2000" b="1" dirty="0" smtClean="0">
                <a:latin typeface="Arial" charset="0"/>
                <a:cs typeface="Arial" charset="0"/>
              </a:rPr>
              <a:t>Conclusions</a:t>
            </a:r>
            <a:endParaRPr lang="en-US" altLang="en-US" b="1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22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19" y="194726"/>
            <a:ext cx="8739962" cy="397933"/>
          </a:xfrm>
        </p:spPr>
        <p:txBody>
          <a:bodyPr/>
          <a:lstStyle/>
          <a:p>
            <a:r>
              <a:rPr lang="en-US" dirty="0" smtClean="0"/>
              <a:t>Performance of MEIC Baseline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930" y="817036"/>
            <a:ext cx="3809386" cy="395076"/>
          </a:xfrm>
        </p:spPr>
        <p:txBody>
          <a:bodyPr/>
          <a:lstStyle/>
          <a:p>
            <a:r>
              <a:rPr lang="en-US" dirty="0" smtClean="0"/>
              <a:t>For a full acceptance detector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-10026" y="4776050"/>
            <a:ext cx="4007867" cy="39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 a high(</a:t>
            </a:r>
            <a:r>
              <a:rPr lang="en-US" dirty="0" err="1" smtClean="0"/>
              <a:t>er</a:t>
            </a:r>
            <a:r>
              <a:rPr lang="en-US" dirty="0" smtClean="0"/>
              <a:t>) luminosity detector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023924"/>
              </p:ext>
            </p:extLst>
          </p:nvPr>
        </p:nvGraphicFramePr>
        <p:xfrm>
          <a:off x="139379" y="1249085"/>
          <a:ext cx="8853896" cy="3529487"/>
        </p:xfrm>
        <a:graphic>
          <a:graphicData uri="http://schemas.openxmlformats.org/drawingml/2006/table">
            <a:tbl>
              <a:tblPr/>
              <a:tblGrid>
                <a:gridCol w="2533733"/>
                <a:gridCol w="747272"/>
                <a:gridCol w="797342"/>
                <a:gridCol w="862527"/>
                <a:gridCol w="968336"/>
                <a:gridCol w="962668"/>
                <a:gridCol w="924879"/>
                <a:gridCol w="1057139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CM energy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GeV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21.9 </a:t>
                      </a:r>
                      <a:r>
                        <a:rPr lang="en-US" sz="1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(low)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44.7 </a:t>
                      </a:r>
                      <a:r>
                        <a:rPr lang="en-US" sz="1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(medium)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63.3 </a:t>
                      </a:r>
                      <a:r>
                        <a:rPr lang="en-US" sz="1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(high)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33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Beam energy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GeV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Collision frequency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MHz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7626">
                <a:tc>
                  <a:txBody>
                    <a:bodyPr/>
                    <a:lstStyle/>
                    <a:p>
                      <a:pPr marL="0" marR="10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Particles per bunch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r>
                        <a:rPr lang="en-US" sz="14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Beam current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0.5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Polarization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70%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&gt;70%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70%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&gt;70%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70%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&gt;70%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Bunch length, RMS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1.6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Norm. </a:t>
                      </a:r>
                      <a:r>
                        <a:rPr lang="en-US" sz="14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emitt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., </a:t>
                      </a: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vert./</a:t>
                      </a:r>
                      <a:r>
                        <a:rPr lang="en-US" sz="14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horz</a:t>
                      </a: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l-GR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μ</a:t>
                      </a: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0.5/0.5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74/74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1/0.5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144/72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1.2/0.6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1152/576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4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Horizontal and vertical </a:t>
                      </a:r>
                      <a:r>
                        <a:rPr lang="en-US" sz="1400" i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β*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2/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2.6/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5/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2.4/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36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Vert. beam-beam </a:t>
                      </a:r>
                      <a:r>
                        <a:rPr lang="en-US" sz="14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param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3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Laslett tune-shift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0.054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small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0.01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small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small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Detector 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space, up/down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3.6/7 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3/3.2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3.6/7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3/3.2</a:t>
                      </a:r>
                      <a:r>
                        <a:rPr lang="en-US" sz="14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3.6/7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r>
                        <a:rPr lang="en-US" sz="14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/3.2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Hour-glass (HG) 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reduction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0.89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0.88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0.73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Lumi</a:t>
                      </a: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./IP, 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w/HG, </a:t>
                      </a: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r>
                        <a:rPr lang="en-US" sz="1400" baseline="30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33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cm</a:t>
                      </a:r>
                      <a:r>
                        <a:rPr lang="en-US" sz="14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-2</a:t>
                      </a: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US" sz="14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1.9</a:t>
                      </a:r>
                      <a:endParaRPr lang="en-US" sz="1400" b="1" dirty="0">
                        <a:solidFill>
                          <a:srgbClr val="CC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4.6 </a:t>
                      </a:r>
                      <a:endParaRPr lang="en-US" sz="1400" b="1" dirty="0">
                        <a:solidFill>
                          <a:srgbClr val="CC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1.0</a:t>
                      </a:r>
                      <a:endParaRPr lang="en-US" sz="1400" b="1" dirty="0">
                        <a:solidFill>
                          <a:srgbClr val="CC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39379" y="5130736"/>
          <a:ext cx="8853896" cy="1250353"/>
        </p:xfrm>
        <a:graphic>
          <a:graphicData uri="http://schemas.openxmlformats.org/drawingml/2006/table">
            <a:tbl>
              <a:tblPr/>
              <a:tblGrid>
                <a:gridCol w="2533733"/>
                <a:gridCol w="747272"/>
                <a:gridCol w="797342"/>
                <a:gridCol w="862527"/>
                <a:gridCol w="968336"/>
                <a:gridCol w="962668"/>
                <a:gridCol w="924879"/>
                <a:gridCol w="1057139"/>
              </a:tblGrid>
              <a:tr h="28264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Horizontal and vertical </a:t>
                      </a:r>
                      <a:r>
                        <a:rPr lang="en-US" sz="1400" i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β*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1.6 / 0.8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1.6 / 0.8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14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/1</a:t>
                      </a:r>
                      <a:endParaRPr lang="en-US" sz="14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1.6</a:t>
                      </a:r>
                      <a:r>
                        <a:rPr lang="en-US" sz="14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/ 0.8</a:t>
                      </a:r>
                      <a:endParaRPr lang="en-US" sz="14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36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Vert. beam-beam </a:t>
                      </a:r>
                      <a:r>
                        <a:rPr lang="en-US" sz="14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param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Detector 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space, up/down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±4.5 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±3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±4.5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±3</a:t>
                      </a:r>
                      <a:r>
                        <a:rPr lang="en-US" sz="14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±4.5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±3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Hour-glass (HG) 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reduction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0.67 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0.74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0.58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Lumi</a:t>
                      </a: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./IP, 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w/HG, </a:t>
                      </a: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r>
                        <a:rPr lang="en-US" sz="1400" baseline="30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33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cm</a:t>
                      </a:r>
                      <a:r>
                        <a:rPr lang="en-US" sz="14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-2</a:t>
                      </a:r>
                      <a:r>
                        <a:rPr lang="en-US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US" sz="14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3.5</a:t>
                      </a:r>
                      <a:endParaRPr lang="en-US" sz="1400" b="1" dirty="0">
                        <a:solidFill>
                          <a:srgbClr val="CC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7.5 </a:t>
                      </a:r>
                      <a:endParaRPr lang="en-US" sz="1400" b="1" dirty="0">
                        <a:solidFill>
                          <a:srgbClr val="CC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1.4</a:t>
                      </a:r>
                      <a:endParaRPr lang="en-US" sz="1400" b="1" dirty="0">
                        <a:solidFill>
                          <a:srgbClr val="CC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751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e-p Collision Luminosity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28505" y="1135605"/>
            <a:ext cx="7822642" cy="4743758"/>
            <a:chOff x="728505" y="933578"/>
            <a:chExt cx="7822642" cy="474375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791079" y="4483346"/>
              <a:ext cx="5915987" cy="10856"/>
            </a:xfrm>
            <a:prstGeom prst="line">
              <a:avLst/>
            </a:prstGeom>
            <a:ln w="38100" cap="flat" cmpd="sng" algn="ctr">
              <a:solidFill>
                <a:srgbClr val="A6A6A6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" name="Chart 4"/>
            <p:cNvGraphicFramePr/>
            <p:nvPr>
              <p:extLst>
                <p:ext uri="{D42A27DB-BD31-4B8C-83A1-F6EECF244321}">
                  <p14:modId xmlns:p14="http://schemas.microsoft.com/office/powerpoint/2010/main" val="3571756073"/>
                </p:ext>
              </p:extLst>
            </p:nvPr>
          </p:nvGraphicFramePr>
          <p:xfrm>
            <a:off x="728505" y="933578"/>
            <a:ext cx="7822642" cy="47437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1964759" y="1367678"/>
              <a:ext cx="704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</a:rPr>
                <a:t>10</a:t>
              </a:r>
              <a:r>
                <a:rPr lang="en-US" sz="2400" b="1" baseline="30000" dirty="0" smtClean="0">
                  <a:solidFill>
                    <a:srgbClr val="000000"/>
                  </a:solidFill>
                </a:rPr>
                <a:t>34</a:t>
              </a:r>
              <a:endParaRPr lang="en-US" b="1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77766" y="4176313"/>
              <a:ext cx="704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</a:rPr>
                <a:t>10</a:t>
              </a:r>
              <a:r>
                <a:rPr lang="en-US" sz="2400" b="1" baseline="30000" dirty="0" smtClean="0">
                  <a:solidFill>
                    <a:srgbClr val="000000"/>
                  </a:solidFill>
                </a:rPr>
                <a:t>33</a:t>
              </a:r>
              <a:endParaRPr lang="en-US" sz="2000" b="1" baseline="30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443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e-ion </a:t>
            </a:r>
            <a:r>
              <a:rPr lang="en-US" dirty="0" smtClean="0"/>
              <a:t>Collision Luminosity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-2930" y="817036"/>
            <a:ext cx="3809386" cy="39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For a full acceptance detector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-10026" y="4490300"/>
            <a:ext cx="4007867" cy="39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 a high(</a:t>
            </a:r>
            <a:r>
              <a:rPr lang="en-US" dirty="0" err="1" smtClean="0"/>
              <a:t>er</a:t>
            </a:r>
            <a:r>
              <a:rPr lang="en-US" dirty="0" smtClean="0"/>
              <a:t>) luminosity detector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1053252"/>
              </p:ext>
            </p:extLst>
          </p:nvPr>
        </p:nvGraphicFramePr>
        <p:xfrm>
          <a:off x="1" y="1241259"/>
          <a:ext cx="9144000" cy="3087300"/>
        </p:xfrm>
        <a:graphic>
          <a:graphicData uri="http://schemas.openxmlformats.org/drawingml/2006/table">
            <a:tbl>
              <a:tblPr/>
              <a:tblGrid>
                <a:gridCol w="2445197"/>
                <a:gridCol w="823237"/>
                <a:gridCol w="756035"/>
                <a:gridCol w="873640"/>
                <a:gridCol w="898841"/>
                <a:gridCol w="856840"/>
                <a:gridCol w="890441"/>
                <a:gridCol w="856840"/>
                <a:gridCol w="742929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Electron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Proton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Deuteron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Helium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Carbon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Calcium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Lead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7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r>
                        <a:rPr lang="en-US" sz="1200" i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He</a:t>
                      </a:r>
                      <a:r>
                        <a:rPr lang="en-US" sz="1200" i="1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++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  <a:r>
                        <a:rPr lang="en-US" sz="1200" i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</a:t>
                      </a:r>
                      <a:r>
                        <a:rPr lang="en-US" sz="1200" i="1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6+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</a:t>
                      </a:r>
                      <a:r>
                        <a:rPr lang="en-US" sz="1200" i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</a:t>
                      </a:r>
                      <a:r>
                        <a:rPr lang="en-US" sz="1200" i="1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20+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208</a:t>
                      </a:r>
                      <a:r>
                        <a:rPr lang="en-US" sz="1200" i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Pb</a:t>
                      </a:r>
                      <a:r>
                        <a:rPr lang="en-US" sz="1200" i="1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82+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7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Beam energy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GeV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66.7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39.4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905">
                <a:tc>
                  <a:txBody>
                    <a:bodyPr/>
                    <a:lstStyle/>
                    <a:p>
                      <a:pPr marL="0" marR="10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Particles/bunch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r>
                        <a:rPr lang="en-US" sz="12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3.9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0.66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0.66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0.33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0.11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0.033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0.008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7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Beam current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0.5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0.5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0.5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0.5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0.5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0.5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7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Polarization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&gt;70%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&gt;70%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 70%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 70%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Bunch length, RMS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cm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1.2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Norm. emit., horz./vert.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l-G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μ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 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144/72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1/0.5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0.5/0.25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0.7/0.35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0.5/0.25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0.5/0.25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0.5/0.25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02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β*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en-US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hori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 &amp; vert.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cm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2.6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1.3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4/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4/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4/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4/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4/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5/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2.5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65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Vert. beam-beam 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parameter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0.014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0.006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0.006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0.006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0.006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0.006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0.005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7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Laslett tune-shift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0.01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0.041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0.022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0.041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0.041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0.041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Detector 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space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3.2 / 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 / 3.6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582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Hour-glass (HG) reduction factor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0.89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0.89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0.89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0.89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0.89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0.89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Lumi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IP/</a:t>
                      </a:r>
                      <a:r>
                        <a:rPr lang="en-US" sz="12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nuclei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w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 HG correction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r>
                        <a:rPr lang="en-US" sz="12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33 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cm</a:t>
                      </a:r>
                      <a:r>
                        <a:rPr lang="en-US" sz="12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-2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US" sz="12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-1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4.6</a:t>
                      </a: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4.6</a:t>
                      </a: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2.2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0.77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0.23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0.04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Lumi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IP/</a:t>
                      </a:r>
                      <a:r>
                        <a:rPr lang="en-US" sz="12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nucleon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w/HG correction, 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r>
                        <a:rPr lang="en-US" sz="12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33 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cm</a:t>
                      </a:r>
                      <a:r>
                        <a:rPr lang="en-US" sz="12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-2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US" sz="12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-1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4.6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9.2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6.6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9.2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9.2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7.8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6649102"/>
              </p:ext>
            </p:extLst>
          </p:nvPr>
        </p:nvGraphicFramePr>
        <p:xfrm>
          <a:off x="1" y="4927575"/>
          <a:ext cx="9144000" cy="1384655"/>
        </p:xfrm>
        <a:graphic>
          <a:graphicData uri="http://schemas.openxmlformats.org/drawingml/2006/table">
            <a:tbl>
              <a:tblPr/>
              <a:tblGrid>
                <a:gridCol w="2445197"/>
                <a:gridCol w="823237"/>
                <a:gridCol w="756035"/>
                <a:gridCol w="873640"/>
                <a:gridCol w="898841"/>
                <a:gridCol w="856840"/>
                <a:gridCol w="890441"/>
                <a:gridCol w="856840"/>
                <a:gridCol w="742929"/>
              </a:tblGrid>
              <a:tr h="19902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β*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en-US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hori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 &amp; vert.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cm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1.6/0.8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1.6/0.8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rial"/>
                          <a:cs typeface="Arial"/>
                        </a:rPr>
                        <a:t>1.6/0.8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1.6/0.8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1.6/0.8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1.6/0.8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1.6/0.8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65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Vert. beam-beam 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parameter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0.02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0.004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0.004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0.004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0.004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0.004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0.004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Detector 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space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4.5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582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Hour-glass (HG) reduction factor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0.74 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0.74 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0.74 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0.74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0.74 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0.74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Lumi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IP/</a:t>
                      </a:r>
                      <a:r>
                        <a:rPr lang="en-US" sz="12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nuclei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w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 HG correction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r>
                        <a:rPr lang="en-US" sz="12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33 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cm</a:t>
                      </a:r>
                      <a:r>
                        <a:rPr lang="en-US" sz="12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-2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US" sz="12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-1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7.5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9.3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3.7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1.37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0.38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0.08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Lumi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IP/</a:t>
                      </a:r>
                      <a:r>
                        <a:rPr lang="en-US" sz="12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nucleon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w/HG correction, 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r>
                        <a:rPr lang="en-US" sz="12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33 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cm</a:t>
                      </a:r>
                      <a:r>
                        <a:rPr lang="en-US" sz="12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-2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US" sz="12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-1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7.5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15.1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11.1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15.1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15.1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17.3</a:t>
                      </a:r>
                    </a:p>
                  </a:txBody>
                  <a:tcPr marL="16438" marR="16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7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smtClean="0"/>
              <a:t>of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92" y="902100"/>
            <a:ext cx="8453718" cy="5413644"/>
          </a:xfrm>
        </p:spPr>
        <p:txBody>
          <a:bodyPr/>
          <a:lstStyle/>
          <a:p>
            <a:r>
              <a:rPr lang="en-US" dirty="0" smtClean="0"/>
              <a:t>Bunched beam electron cooling ERL only</a:t>
            </a:r>
          </a:p>
          <a:p>
            <a:pPr lvl="1"/>
            <a:r>
              <a:rPr lang="en-US" sz="1400" dirty="0" smtClean="0"/>
              <a:t>Test of bunched beam cooling at IMP (LDRD)</a:t>
            </a:r>
          </a:p>
          <a:p>
            <a:pPr lvl="1"/>
            <a:r>
              <a:rPr lang="en-US" sz="1400" dirty="0"/>
              <a:t>Development of a 200 mA </a:t>
            </a:r>
            <a:r>
              <a:rPr lang="en-US" sz="1400" dirty="0" err="1"/>
              <a:t>unpolarized</a:t>
            </a:r>
            <a:r>
              <a:rPr lang="en-US" sz="1400" dirty="0"/>
              <a:t> </a:t>
            </a:r>
            <a:r>
              <a:rPr lang="en-US" sz="1400" dirty="0" smtClean="0"/>
              <a:t>e-gun (Experience from RHIC low energy cooling 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r>
              <a:rPr lang="en-US" sz="1400" dirty="0" smtClean="0"/>
              <a:t>)</a:t>
            </a:r>
          </a:p>
          <a:p>
            <a:r>
              <a:rPr lang="en-US" dirty="0" smtClean="0"/>
              <a:t>Low </a:t>
            </a:r>
            <a:r>
              <a:rPr lang="en-US" dirty="0" smtClean="0">
                <a:sym typeface="Symbol"/>
              </a:rPr>
              <a:t></a:t>
            </a:r>
            <a:r>
              <a:rPr lang="en-US" baseline="30000" dirty="0" smtClean="0">
                <a:sym typeface="Symbol"/>
              </a:rPr>
              <a:t>*</a:t>
            </a:r>
            <a:r>
              <a:rPr lang="en-US" dirty="0" smtClean="0">
                <a:sym typeface="Symbol"/>
              </a:rPr>
              <a:t> rings</a:t>
            </a:r>
          </a:p>
          <a:p>
            <a:pPr lvl="1"/>
            <a:r>
              <a:rPr lang="en-US" sz="1400" dirty="0" smtClean="0">
                <a:sym typeface="Symbol"/>
              </a:rPr>
              <a:t>Chromatic and IR nonlinear correction schemes</a:t>
            </a:r>
          </a:p>
          <a:p>
            <a:pPr lvl="1"/>
            <a:r>
              <a:rPr lang="en-US" sz="1400" dirty="0" smtClean="0">
                <a:sym typeface="Symbol"/>
              </a:rPr>
              <a:t>DA tracking with errors and beam-beam effect  (Operational experience at hadron colliders </a:t>
            </a:r>
            <a:r>
              <a:rPr lang="en-US" sz="1400" dirty="0" smtClean="0">
                <a:solidFill>
                  <a:srgbClr val="FF0000"/>
                </a:solidFill>
                <a:sym typeface="Symbol"/>
              </a:rPr>
              <a:t>?</a:t>
            </a:r>
            <a:r>
              <a:rPr lang="en-US" sz="1400" dirty="0" smtClean="0">
                <a:sym typeface="Symbol"/>
              </a:rPr>
              <a:t>)</a:t>
            </a:r>
            <a:endParaRPr lang="en-US" sz="1400" dirty="0">
              <a:sym typeface="Symbol"/>
            </a:endParaRPr>
          </a:p>
          <a:p>
            <a:r>
              <a:rPr lang="en-US" dirty="0">
                <a:sym typeface="Symbol"/>
              </a:rPr>
              <a:t>Space charge dominated beams</a:t>
            </a:r>
          </a:p>
          <a:p>
            <a:pPr lvl="1"/>
            <a:r>
              <a:rPr lang="en-US" sz="1400" dirty="0" smtClean="0">
                <a:sym typeface="Symbol"/>
              </a:rPr>
              <a:t>Simulations (DC </a:t>
            </a:r>
            <a:r>
              <a:rPr lang="en-US" sz="1400" dirty="0">
                <a:sym typeface="Symbol"/>
              </a:rPr>
              <a:t>cooling in </a:t>
            </a:r>
            <a:r>
              <a:rPr lang="en-US" sz="1400" dirty="0" smtClean="0">
                <a:sym typeface="Symbol"/>
              </a:rPr>
              <a:t>booster, Operational </a:t>
            </a:r>
            <a:r>
              <a:rPr lang="en-US" sz="1400" dirty="0">
                <a:sym typeface="Symbol"/>
              </a:rPr>
              <a:t>experience at UMER and IOTA </a:t>
            </a:r>
            <a:r>
              <a:rPr lang="en-US" sz="1400" dirty="0" smtClean="0">
                <a:sym typeface="Symbol"/>
              </a:rPr>
              <a:t>rings, Study </a:t>
            </a:r>
            <a:r>
              <a:rPr lang="en-US" sz="1400" dirty="0">
                <a:sym typeface="Symbol"/>
              </a:rPr>
              <a:t>of space charge compensation at </a:t>
            </a:r>
            <a:r>
              <a:rPr lang="en-US" sz="1400" dirty="0" err="1" smtClean="0">
                <a:sym typeface="Symbol"/>
              </a:rPr>
              <a:t>eRHIC</a:t>
            </a:r>
            <a:r>
              <a:rPr lang="en-US" sz="1400" dirty="0" smtClean="0">
                <a:sym typeface="Symbol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sym typeface="Symbol"/>
              </a:rPr>
              <a:t>??</a:t>
            </a:r>
            <a:r>
              <a:rPr lang="en-US" sz="1400" dirty="0" smtClean="0">
                <a:sym typeface="Symbol"/>
              </a:rPr>
              <a:t>)</a:t>
            </a:r>
          </a:p>
          <a:p>
            <a:r>
              <a:rPr lang="en-US" dirty="0">
                <a:sym typeface="Symbol"/>
              </a:rPr>
              <a:t>Figure 8 layout </a:t>
            </a:r>
          </a:p>
          <a:p>
            <a:pPr lvl="1"/>
            <a:r>
              <a:rPr lang="en-US" sz="1400" dirty="0">
                <a:sym typeface="Symbol"/>
              </a:rPr>
              <a:t>Spin tracking simulations</a:t>
            </a:r>
          </a:p>
          <a:p>
            <a:r>
              <a:rPr lang="en-US" dirty="0" smtClean="0">
                <a:sym typeface="Symbol"/>
              </a:rPr>
              <a:t>Super ferric magnets</a:t>
            </a:r>
          </a:p>
          <a:p>
            <a:pPr lvl="1"/>
            <a:r>
              <a:rPr lang="en-US" sz="1400" dirty="0">
                <a:sym typeface="Symbol"/>
              </a:rPr>
              <a:t>Early MEIC prototype (FY15-16</a:t>
            </a:r>
            <a:r>
              <a:rPr lang="en-US" sz="1400" dirty="0" smtClean="0">
                <a:sym typeface="Symbol"/>
              </a:rPr>
              <a:t>) (Existing prototypes (SSC, GSI), Operational experience at GSI, Alternative cos designs </a:t>
            </a:r>
            <a:r>
              <a:rPr lang="en-US" sz="1400" dirty="0" smtClean="0">
                <a:solidFill>
                  <a:srgbClr val="FF0000"/>
                </a:solidFill>
                <a:sym typeface="Symbol"/>
              </a:rPr>
              <a:t>??</a:t>
            </a:r>
            <a:r>
              <a:rPr lang="en-US" sz="1400" dirty="0" smtClean="0">
                <a:sym typeface="Symbol"/>
              </a:rPr>
              <a:t>)</a:t>
            </a:r>
          </a:p>
          <a:p>
            <a:r>
              <a:rPr lang="en-US" dirty="0" smtClean="0">
                <a:sym typeface="Symbol"/>
              </a:rPr>
              <a:t>Crab cavities</a:t>
            </a:r>
          </a:p>
          <a:p>
            <a:pPr lvl="1"/>
            <a:r>
              <a:rPr lang="en-US" sz="1400" dirty="0" smtClean="0">
                <a:sym typeface="Symbol"/>
              </a:rPr>
              <a:t>Prototypes (operational experience at KEK-B and LHC, test of crab cavity in LERF (FEL) </a:t>
            </a:r>
            <a:r>
              <a:rPr lang="en-US" sz="1400" dirty="0" smtClean="0">
                <a:solidFill>
                  <a:srgbClr val="FF0000"/>
                </a:solidFill>
                <a:sym typeface="Symbol"/>
              </a:rPr>
              <a:t>??</a:t>
            </a:r>
            <a:r>
              <a:rPr lang="en-US" sz="1400" dirty="0" smtClean="0">
                <a:sym typeface="Symbol"/>
              </a:rPr>
              <a:t> )</a:t>
            </a:r>
          </a:p>
          <a:p>
            <a:r>
              <a:rPr lang="en-US" dirty="0" smtClean="0">
                <a:sym typeface="Symbol"/>
              </a:rPr>
              <a:t>SRF </a:t>
            </a:r>
          </a:p>
          <a:p>
            <a:pPr lvl="1"/>
            <a:r>
              <a:rPr lang="en-US" sz="1400" dirty="0" smtClean="0">
                <a:sym typeface="Symbol"/>
              </a:rPr>
              <a:t>952 MHz RF development</a:t>
            </a:r>
          </a:p>
        </p:txBody>
      </p:sp>
    </p:spTree>
    <p:extLst>
      <p:ext uri="{BB962C8B-B14F-4D97-AF65-F5344CB8AC3E}">
        <p14:creationId xmlns:p14="http://schemas.microsoft.com/office/powerpoint/2010/main" val="134583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23366"/>
            <a:ext cx="9144000" cy="5202798"/>
          </a:xfrm>
        </p:spPr>
        <p:txBody>
          <a:bodyPr/>
          <a:lstStyle/>
          <a:p>
            <a:pPr algn="just"/>
            <a:r>
              <a:rPr lang="en-US" altLang="en-US" dirty="0" smtClean="0">
                <a:latin typeface="Arial" charset="0"/>
                <a:cs typeface="Arial" charset="0"/>
              </a:rPr>
              <a:t>The baseline design of MEIC based on a ring-ring concept can deliver a luminosity from a few </a:t>
            </a:r>
            <a:r>
              <a:rPr lang="en-US" altLang="en-US" b="1" dirty="0" smtClean="0">
                <a:latin typeface="Arial" charset="0"/>
                <a:cs typeface="Arial" charset="0"/>
              </a:rPr>
              <a:t>10</a:t>
            </a:r>
            <a:r>
              <a:rPr lang="en-US" altLang="en-US" b="1" baseline="30000" dirty="0" smtClean="0">
                <a:latin typeface="Arial" charset="0"/>
                <a:cs typeface="Arial" charset="0"/>
              </a:rPr>
              <a:t>33</a:t>
            </a:r>
            <a:r>
              <a:rPr lang="en-US" altLang="en-US" dirty="0" smtClean="0">
                <a:latin typeface="Arial" charset="0"/>
                <a:cs typeface="Arial" charset="0"/>
              </a:rPr>
              <a:t> up to </a:t>
            </a:r>
            <a:r>
              <a:rPr lang="en-US" altLang="en-US" b="1" dirty="0" smtClean="0">
                <a:latin typeface="Arial" charset="0"/>
                <a:cs typeface="Arial" charset="0"/>
              </a:rPr>
              <a:t>10</a:t>
            </a:r>
            <a:r>
              <a:rPr lang="en-US" altLang="en-US" b="1" baseline="30000" dirty="0" smtClean="0">
                <a:latin typeface="Arial" charset="0"/>
                <a:cs typeface="Arial" charset="0"/>
              </a:rPr>
              <a:t>34</a:t>
            </a:r>
            <a:r>
              <a:rPr lang="en-US" altLang="en-US" b="1" dirty="0" smtClean="0">
                <a:latin typeface="Arial" charset="0"/>
                <a:cs typeface="Arial" charset="0"/>
              </a:rPr>
              <a:t> </a:t>
            </a:r>
            <a:r>
              <a:rPr lang="en-US" altLang="en-US" dirty="0" smtClean="0">
                <a:latin typeface="Arial" charset="0"/>
                <a:cs typeface="Arial" charset="0"/>
              </a:rPr>
              <a:t>cm</a:t>
            </a:r>
            <a:r>
              <a:rPr lang="en-US" altLang="en-US" baseline="30000" dirty="0" smtClean="0">
                <a:latin typeface="Arial" charset="0"/>
                <a:cs typeface="Arial" charset="0"/>
              </a:rPr>
              <a:t>-2</a:t>
            </a:r>
            <a:r>
              <a:rPr lang="en-US" altLang="en-US" dirty="0" smtClean="0">
                <a:latin typeface="Arial" charset="0"/>
                <a:cs typeface="Arial" charset="0"/>
              </a:rPr>
              <a:t>s</a:t>
            </a:r>
            <a:r>
              <a:rPr lang="en-US" altLang="en-US" baseline="30000" dirty="0" smtClean="0">
                <a:latin typeface="Arial" charset="0"/>
                <a:cs typeface="Arial" charset="0"/>
              </a:rPr>
              <a:t>-1</a:t>
            </a:r>
            <a:r>
              <a:rPr lang="en-US" altLang="en-US" dirty="0" smtClean="0">
                <a:latin typeface="Arial" charset="0"/>
                <a:cs typeface="Arial" charset="0"/>
              </a:rPr>
              <a:t> and polarization over </a:t>
            </a:r>
            <a:r>
              <a:rPr lang="en-US" altLang="en-US" b="1" dirty="0" smtClean="0">
                <a:latin typeface="Arial" charset="0"/>
                <a:cs typeface="Arial" charset="0"/>
              </a:rPr>
              <a:t>70%</a:t>
            </a:r>
            <a:r>
              <a:rPr lang="en-US" altLang="en-US" dirty="0" smtClean="0">
                <a:latin typeface="Arial" charset="0"/>
                <a:cs typeface="Arial" charset="0"/>
              </a:rPr>
              <a:t> in a broad CM energy </a:t>
            </a:r>
            <a:r>
              <a:rPr lang="en-US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range with </a:t>
            </a:r>
            <a:r>
              <a:rPr lang="en-US" b="1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low</a:t>
            </a:r>
            <a:r>
              <a:rPr lang="en-US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 technical risks.</a:t>
            </a:r>
            <a:endParaRPr lang="en-US" dirty="0">
              <a:latin typeface="Arial" charset="0"/>
              <a:cs typeface="Arial" charset="0"/>
            </a:endParaRPr>
          </a:p>
          <a:p>
            <a:pPr algn="just"/>
            <a:endParaRPr lang="en-US" altLang="en-US" dirty="0">
              <a:latin typeface="Arial" charset="0"/>
              <a:cs typeface="Arial" charset="0"/>
            </a:endParaRPr>
          </a:p>
          <a:p>
            <a:pPr algn="just"/>
            <a:r>
              <a:rPr lang="en-US" altLang="en-US" dirty="0" smtClean="0">
                <a:latin typeface="Arial" charset="0"/>
                <a:cs typeface="Arial" charset="0"/>
              </a:rPr>
              <a:t>MEIC baseline design meets the requirements of the white paper.</a:t>
            </a:r>
          </a:p>
          <a:p>
            <a:pPr algn="just"/>
            <a:endParaRPr lang="en-US" altLang="en-US" dirty="0">
              <a:latin typeface="Arial" charset="0"/>
              <a:cs typeface="Arial" charset="0"/>
            </a:endParaRPr>
          </a:p>
          <a:p>
            <a:pPr algn="just"/>
            <a:r>
              <a:rPr lang="en-US" altLang="en-US" dirty="0" smtClean="0">
                <a:latin typeface="Arial" charset="0"/>
                <a:cs typeface="Arial" charset="0"/>
              </a:rPr>
              <a:t>We continue the work for R&amp;D items.</a:t>
            </a:r>
          </a:p>
          <a:p>
            <a:pPr algn="just"/>
            <a:endParaRPr lang="en-US" altLang="en-US" dirty="0">
              <a:latin typeface="Arial" charset="0"/>
              <a:cs typeface="Arial" charset="0"/>
            </a:endParaRPr>
          </a:p>
          <a:p>
            <a:pPr algn="just"/>
            <a:r>
              <a:rPr lang="en-US" altLang="en-US" dirty="0" smtClean="0">
                <a:latin typeface="Arial" charset="0"/>
                <a:cs typeface="Arial" charset="0"/>
              </a:rPr>
              <a:t>We continue to optimize the present design for cost and performance.</a:t>
            </a:r>
          </a:p>
          <a:p>
            <a:pPr algn="just"/>
            <a:endParaRPr lang="en-US" altLang="en-US" dirty="0">
              <a:latin typeface="Arial" charset="0"/>
              <a:cs typeface="Arial" charset="0"/>
            </a:endParaRPr>
          </a:p>
          <a:p>
            <a:pPr algn="just"/>
            <a:r>
              <a:rPr lang="en-US" altLang="en-US" dirty="0" smtClean="0">
                <a:latin typeface="Arial" charset="0"/>
                <a:cs typeface="Arial" charset="0"/>
              </a:rPr>
              <a:t>The design is upgradeable in energy and luminosity.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7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MEIC Posters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82" y="814181"/>
            <a:ext cx="8925636" cy="5532027"/>
          </a:xfrm>
        </p:spPr>
        <p:txBody>
          <a:bodyPr/>
          <a:lstStyle/>
          <a:p>
            <a:r>
              <a:rPr lang="en-US" sz="1500" dirty="0"/>
              <a:t>MOPMN011 </a:t>
            </a:r>
            <a:r>
              <a:rPr lang="en-US" sz="1500" dirty="0" smtClean="0"/>
              <a:t>Studies </a:t>
            </a:r>
            <a:r>
              <a:rPr lang="en-US" sz="1500" dirty="0"/>
              <a:t>of Beam Cooling for MEIC </a:t>
            </a:r>
          </a:p>
          <a:p>
            <a:r>
              <a:rPr lang="en-US" sz="1500" dirty="0" smtClean="0"/>
              <a:t>TUPWI029 </a:t>
            </a:r>
            <a:r>
              <a:rPr lang="en-US" sz="1500" dirty="0"/>
              <a:t>Baseline Scheme for Polarization Preservation and Control in the MEIC Ion </a:t>
            </a:r>
            <a:r>
              <a:rPr lang="en-US" sz="1500" dirty="0" smtClean="0"/>
              <a:t>Complex</a:t>
            </a:r>
          </a:p>
          <a:p>
            <a:r>
              <a:rPr lang="en-US" sz="1500" dirty="0" smtClean="0"/>
              <a:t>TUPWI030 </a:t>
            </a:r>
            <a:r>
              <a:rPr lang="en-US" sz="1500" dirty="0"/>
              <a:t>Numerical Calculation of the Ion Polarization in </a:t>
            </a:r>
            <a:r>
              <a:rPr lang="en-US" sz="1500" dirty="0" smtClean="0"/>
              <a:t>MEIC</a:t>
            </a:r>
          </a:p>
          <a:p>
            <a:r>
              <a:rPr lang="en-US" sz="1500" dirty="0" smtClean="0"/>
              <a:t>TUPWI031 </a:t>
            </a:r>
            <a:r>
              <a:rPr lang="en-US" sz="1500" dirty="0"/>
              <a:t>Status of the MEIC Ion Collider Ring </a:t>
            </a:r>
            <a:r>
              <a:rPr lang="en-US" sz="1500" dirty="0" smtClean="0"/>
              <a:t>Design</a:t>
            </a:r>
          </a:p>
          <a:p>
            <a:r>
              <a:rPr lang="en-US" sz="1500" dirty="0" smtClean="0"/>
              <a:t>TUPWI032 </a:t>
            </a:r>
            <a:r>
              <a:rPr lang="en-US" sz="1500" dirty="0"/>
              <a:t>Progress on Optimization of the Nonlinear Beam Dynamics in the MEIC Collider </a:t>
            </a:r>
            <a:r>
              <a:rPr lang="en-US" sz="1500" dirty="0" smtClean="0"/>
              <a:t>Rings</a:t>
            </a:r>
          </a:p>
          <a:p>
            <a:r>
              <a:rPr lang="en-US" sz="1500" dirty="0"/>
              <a:t>TUPWI034 Capture, Acceleration and Bunching RF Systems for the MEIC Booster and Storage </a:t>
            </a:r>
            <a:r>
              <a:rPr lang="en-US" sz="1500" dirty="0" smtClean="0"/>
              <a:t>Rings</a:t>
            </a:r>
          </a:p>
          <a:p>
            <a:r>
              <a:rPr lang="en-US" sz="1500" dirty="0"/>
              <a:t>TUPWI037 Electron Cooling Study for </a:t>
            </a:r>
            <a:r>
              <a:rPr lang="en-US" sz="1500" dirty="0" smtClean="0"/>
              <a:t>MEIC</a:t>
            </a:r>
          </a:p>
          <a:p>
            <a:r>
              <a:rPr lang="en-US" sz="1500" dirty="0" smtClean="0"/>
              <a:t>TUPMA034 </a:t>
            </a:r>
            <a:r>
              <a:rPr lang="en-US" sz="1500" dirty="0"/>
              <a:t>Control of Coherent Synchrotron Radiation Effects During Recirculation with Bunch </a:t>
            </a:r>
            <a:r>
              <a:rPr lang="en-US" sz="1500" dirty="0" smtClean="0"/>
              <a:t>Compression</a:t>
            </a:r>
          </a:p>
          <a:p>
            <a:r>
              <a:rPr lang="en-US" sz="1500" dirty="0" smtClean="0"/>
              <a:t>TUPMA035 </a:t>
            </a:r>
            <a:r>
              <a:rPr lang="en-US" sz="1500" dirty="0"/>
              <a:t>Control of Coherent Synchrotron Radiation Effects During </a:t>
            </a:r>
            <a:r>
              <a:rPr lang="en-US" sz="1500" dirty="0" smtClean="0"/>
              <a:t>Recirculation</a:t>
            </a:r>
          </a:p>
          <a:p>
            <a:r>
              <a:rPr lang="en-US" sz="1500" dirty="0" smtClean="0"/>
              <a:t>TUPWI038 </a:t>
            </a:r>
            <a:r>
              <a:rPr lang="en-US" sz="1500" dirty="0"/>
              <a:t> A Multi-Gun Injector for the MEIC Bunched Beam Electron Cooling </a:t>
            </a:r>
            <a:r>
              <a:rPr lang="en-US" sz="1500" dirty="0" smtClean="0"/>
              <a:t>Facility</a:t>
            </a:r>
          </a:p>
          <a:p>
            <a:r>
              <a:rPr lang="en-US" sz="1500" dirty="0"/>
              <a:t>TUPWI039   Modeling Crabbing Dynamics in an Electron-Ion Collider </a:t>
            </a:r>
            <a:r>
              <a:rPr lang="en-US" sz="1500" dirty="0" smtClean="0"/>
              <a:t> </a:t>
            </a:r>
          </a:p>
          <a:p>
            <a:r>
              <a:rPr lang="en-US" sz="1500" dirty="0" smtClean="0"/>
              <a:t>TUPWI040 </a:t>
            </a:r>
            <a:r>
              <a:rPr lang="en-US" sz="1500" dirty="0"/>
              <a:t> Electron Cooling Simulation for MEIC </a:t>
            </a:r>
            <a:endParaRPr lang="en-US" sz="1500" dirty="0" smtClean="0"/>
          </a:p>
          <a:p>
            <a:r>
              <a:rPr lang="en-US" sz="1500" dirty="0" smtClean="0"/>
              <a:t>TUPTY083 </a:t>
            </a:r>
            <a:r>
              <a:rPr lang="en-US" sz="1500" dirty="0"/>
              <a:t>Concepts for Using CEBAF as a Full-energy Injector for the MEIC Electron </a:t>
            </a:r>
            <a:r>
              <a:rPr lang="en-US" sz="1500" dirty="0" smtClean="0"/>
              <a:t>Ring</a:t>
            </a:r>
          </a:p>
          <a:p>
            <a:r>
              <a:rPr lang="en-US" sz="1500" dirty="0" smtClean="0"/>
              <a:t>TUPTY084 Update on the MEIC Electron Collider Ring Design</a:t>
            </a:r>
          </a:p>
          <a:p>
            <a:r>
              <a:rPr lang="en-US" sz="1500" dirty="0" smtClean="0"/>
              <a:t>WEPWI024 </a:t>
            </a:r>
            <a:r>
              <a:rPr lang="en-US" sz="1500" dirty="0"/>
              <a:t> RF System Requirements for a Medium-Energy Electron-Ion Collider (MEIC) at </a:t>
            </a:r>
            <a:r>
              <a:rPr lang="en-US" sz="1500" dirty="0" err="1" smtClean="0"/>
              <a:t>Jlab</a:t>
            </a:r>
            <a:endParaRPr lang="en-US" sz="1500" dirty="0" smtClean="0"/>
          </a:p>
          <a:p>
            <a:r>
              <a:rPr lang="en-US" sz="1600" dirty="0"/>
              <a:t>WEPWI034  </a:t>
            </a:r>
            <a:r>
              <a:rPr lang="en-US" sz="1600" dirty="0" smtClean="0"/>
              <a:t>Multipole </a:t>
            </a:r>
            <a:r>
              <a:rPr lang="en-US" sz="1600" dirty="0"/>
              <a:t>Budget of Crab Cavities for an Electron-Ion Collider </a:t>
            </a:r>
            <a:endParaRPr lang="en-US" sz="1500" dirty="0" smtClean="0"/>
          </a:p>
          <a:p>
            <a:r>
              <a:rPr lang="en-US" sz="1500" dirty="0"/>
              <a:t>WEPMN025  Harmonic Resonant Kicker Design for the MEIC Electron Circular Cooler </a:t>
            </a:r>
            <a:r>
              <a:rPr lang="en-US" sz="1500" dirty="0" smtClean="0"/>
              <a:t>Ring</a:t>
            </a:r>
            <a:endParaRPr lang="en-US" sz="1500" b="1" kern="0" dirty="0"/>
          </a:p>
          <a:p>
            <a:pPr marL="0" indent="0"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99027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914400" y="2438400"/>
            <a:ext cx="7391400" cy="2133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3600" b="1" i="1" dirty="0" smtClean="0">
                <a:latin typeface="Arial" charset="0"/>
                <a:cs typeface="Arial" charset="0"/>
              </a:rPr>
              <a:t>Thank You for Your Attention !</a:t>
            </a:r>
          </a:p>
        </p:txBody>
      </p:sp>
    </p:spTree>
    <p:extLst>
      <p:ext uri="{BB962C8B-B14F-4D97-AF65-F5344CB8AC3E}">
        <p14:creationId xmlns:p14="http://schemas.microsoft.com/office/powerpoint/2010/main" val="15026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914400" y="2438400"/>
            <a:ext cx="7391400" cy="2133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3600" b="1" i="1" dirty="0" smtClean="0">
                <a:latin typeface="Arial" charset="0"/>
                <a:cs typeface="Arial" charset="0"/>
              </a:rPr>
              <a:t>Back Up</a:t>
            </a:r>
          </a:p>
        </p:txBody>
      </p:sp>
    </p:spTree>
    <p:extLst>
      <p:ext uri="{BB962C8B-B14F-4D97-AF65-F5344CB8AC3E}">
        <p14:creationId xmlns:p14="http://schemas.microsoft.com/office/powerpoint/2010/main" val="6168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36" y="194726"/>
            <a:ext cx="9118569" cy="397933"/>
          </a:xfrm>
        </p:spPr>
        <p:txBody>
          <a:bodyPr/>
          <a:lstStyle/>
          <a:p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Inj. from CEBAF to Electron 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35" y="817036"/>
            <a:ext cx="7550977" cy="1267966"/>
          </a:xfrm>
        </p:spPr>
        <p:txBody>
          <a:bodyPr/>
          <a:lstStyle/>
          <a:p>
            <a:r>
              <a:rPr lang="en-US" dirty="0" smtClean="0"/>
              <a:t>Electron injection bunch pattern (@6 GeV) from CEBAF with </a:t>
            </a:r>
          </a:p>
          <a:p>
            <a:pPr lvl="1"/>
            <a:r>
              <a:rPr lang="en-US" sz="1600" i="1" dirty="0" err="1"/>
              <a:t>f</a:t>
            </a:r>
            <a:r>
              <a:rPr lang="en-US" sz="1600" i="1" baseline="-25000" dirty="0" err="1" smtClean="0"/>
              <a:t>ring</a:t>
            </a:r>
            <a:r>
              <a:rPr lang="en-US" sz="1600" i="1" dirty="0" smtClean="0"/>
              <a:t>/ </a:t>
            </a:r>
            <a:r>
              <a:rPr lang="en-US" sz="1600" i="1" dirty="0" err="1" smtClean="0"/>
              <a:t>f</a:t>
            </a:r>
            <a:r>
              <a:rPr lang="en-US" sz="1600" i="1" baseline="-25000" dirty="0" err="1" smtClean="0"/>
              <a:t>cebaf</a:t>
            </a:r>
            <a:r>
              <a:rPr lang="en-US" sz="1600" i="1" baseline="-25000" dirty="0" smtClean="0"/>
              <a:t> </a:t>
            </a:r>
            <a:r>
              <a:rPr lang="en-US" sz="1600" dirty="0" smtClean="0"/>
              <a:t>= 476.3MHz/1497MHz = 7/22</a:t>
            </a:r>
          </a:p>
          <a:p>
            <a:pPr lvl="1"/>
            <a:r>
              <a:rPr lang="en-US" sz="1600" dirty="0"/>
              <a:t>T</a:t>
            </a:r>
            <a:r>
              <a:rPr lang="en-US" sz="1600" dirty="0" smtClean="0"/>
              <a:t>wo polarization states injection</a:t>
            </a:r>
          </a:p>
          <a:p>
            <a:pPr lvl="1"/>
            <a:r>
              <a:rPr lang="en-US" sz="1600" dirty="0" smtClean="0"/>
              <a:t>Existing CEBAF source gun</a:t>
            </a:r>
          </a:p>
          <a:p>
            <a:pPr lvl="1"/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1241" y="4312417"/>
            <a:ext cx="6776328" cy="201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Transfer line 333.25m utilizes PEP-II LER dipoles (156) and quads (68) </a:t>
            </a:r>
          </a:p>
          <a:p>
            <a:r>
              <a:rPr lang="en-US" dirty="0" smtClean="0"/>
              <a:t>Injection scheme starts with PEP-II-like design</a:t>
            </a:r>
          </a:p>
          <a:p>
            <a:pPr lvl="1"/>
            <a:r>
              <a:rPr lang="en-US" sz="1600" dirty="0" smtClean="0"/>
              <a:t>Dispersion free injection insertion</a:t>
            </a:r>
          </a:p>
          <a:p>
            <a:pPr lvl="1"/>
            <a:r>
              <a:rPr lang="en-US" sz="1600" dirty="0" smtClean="0"/>
              <a:t>Septum + DC + RF kickers</a:t>
            </a:r>
          </a:p>
          <a:p>
            <a:pPr lvl="1"/>
            <a:r>
              <a:rPr lang="en-US" sz="1600" dirty="0" smtClean="0"/>
              <a:t>Vertical injection because of greater dynamic aperture, absence of synchrotron oscillations and less</a:t>
            </a:r>
          </a:p>
        </p:txBody>
      </p:sp>
      <p:pic>
        <p:nvPicPr>
          <p:cNvPr id="402" name="Picture 40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r="10855"/>
          <a:stretch/>
        </p:blipFill>
        <p:spPr>
          <a:xfrm>
            <a:off x="6672685" y="4093447"/>
            <a:ext cx="2426720" cy="2271082"/>
          </a:xfrm>
          <a:prstGeom prst="rect">
            <a:avLst/>
          </a:prstGeom>
        </p:spPr>
      </p:pic>
      <p:grpSp>
        <p:nvGrpSpPr>
          <p:cNvPr id="353" name="Group 352"/>
          <p:cNvGrpSpPr>
            <a:grpSpLocks noChangeAspect="1"/>
          </p:cNvGrpSpPr>
          <p:nvPr/>
        </p:nvGrpSpPr>
        <p:grpSpPr>
          <a:xfrm>
            <a:off x="78133" y="2188514"/>
            <a:ext cx="5457522" cy="1950895"/>
            <a:chOff x="0" y="-118430"/>
            <a:chExt cx="7849481" cy="2678478"/>
          </a:xfrm>
        </p:grpSpPr>
        <p:grpSp>
          <p:nvGrpSpPr>
            <p:cNvPr id="356" name="Group 355"/>
            <p:cNvGrpSpPr>
              <a:grpSpLocks/>
            </p:cNvGrpSpPr>
            <p:nvPr/>
          </p:nvGrpSpPr>
          <p:grpSpPr bwMode="auto">
            <a:xfrm>
              <a:off x="0" y="1970823"/>
              <a:ext cx="3878401" cy="340420"/>
              <a:chOff x="0" y="1970819"/>
              <a:chExt cx="3170650" cy="340322"/>
            </a:xfrm>
          </p:grpSpPr>
          <p:sp>
            <p:nvSpPr>
              <p:cNvPr id="517" name="Content Placeholder 6"/>
              <p:cNvSpPr txBox="1">
                <a:spLocks/>
              </p:cNvSpPr>
              <p:nvPr/>
            </p:nvSpPr>
            <p:spPr bwMode="auto">
              <a:xfrm>
                <a:off x="537143" y="1987195"/>
                <a:ext cx="2098451" cy="323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algn="ctr" fontAlgn="base">
                  <a:spcBef>
                    <a:spcPts val="240"/>
                  </a:spcBef>
                  <a:spcAft>
                    <a:spcPts val="0"/>
                  </a:spcAft>
                </a:pPr>
                <a:r>
                  <a:rPr lang="en-US" sz="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MS PGothic"/>
                    <a:cs typeface="Arial" panose="020B0604020202020204" pitchFamily="34" charset="0"/>
                  </a:rPr>
                  <a:t>3416*10.5turns/476.3MHz=75.3ms   </a:t>
                </a:r>
                <a:endParaRPr lang="en-US" sz="1200" dirty="0">
                  <a:effectLst/>
                  <a:latin typeface="Arial" panose="020B0604020202020204" pitchFamily="34" charset="0"/>
                  <a:ea typeface="SimSun"/>
                  <a:cs typeface="Arial" panose="020B0604020202020204" pitchFamily="34" charset="0"/>
                </a:endParaRPr>
              </a:p>
            </p:txBody>
          </p:sp>
          <p:cxnSp>
            <p:nvCxnSpPr>
              <p:cNvPr id="518" name="Straight Arrow Connector 517"/>
              <p:cNvCxnSpPr>
                <a:cxnSpLocks noChangeShapeType="1"/>
              </p:cNvCxnSpPr>
              <p:nvPr/>
            </p:nvCxnSpPr>
            <p:spPr bwMode="auto">
              <a:xfrm flipV="1">
                <a:off x="0" y="1970819"/>
                <a:ext cx="3170650" cy="2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57" name="Group 356"/>
            <p:cNvGrpSpPr>
              <a:grpSpLocks/>
            </p:cNvGrpSpPr>
            <p:nvPr/>
          </p:nvGrpSpPr>
          <p:grpSpPr bwMode="auto">
            <a:xfrm>
              <a:off x="2697" y="565726"/>
              <a:ext cx="7772344" cy="1841377"/>
              <a:chOff x="3778" y="565706"/>
              <a:chExt cx="5438669" cy="1382479"/>
            </a:xfrm>
          </p:grpSpPr>
          <p:cxnSp>
            <p:nvCxnSpPr>
              <p:cNvPr id="515" name="Straight Arrow Connector 514"/>
              <p:cNvCxnSpPr/>
              <p:nvPr/>
            </p:nvCxnSpPr>
            <p:spPr>
              <a:xfrm flipV="1">
                <a:off x="17117" y="1540657"/>
                <a:ext cx="5425330" cy="10755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16" name="Straight Arrow Connector 515"/>
              <p:cNvCxnSpPr>
                <a:cxnSpLocks noChangeShapeType="1"/>
              </p:cNvCxnSpPr>
              <p:nvPr/>
            </p:nvCxnSpPr>
            <p:spPr bwMode="auto">
              <a:xfrm flipV="1">
                <a:off x="3778" y="565706"/>
                <a:ext cx="2255" cy="1382479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58" name="Content Placeholder 6"/>
            <p:cNvSpPr txBox="1">
              <a:spLocks/>
            </p:cNvSpPr>
            <p:nvPr/>
          </p:nvSpPr>
          <p:spPr bwMode="auto">
            <a:xfrm>
              <a:off x="0" y="1041073"/>
              <a:ext cx="2152251" cy="286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algn="ctr" fontAlgn="base">
                <a:spcBef>
                  <a:spcPts val="190"/>
                </a:spcBef>
                <a:spcAft>
                  <a:spcPts val="0"/>
                </a:spcAft>
              </a:pPr>
              <a:r>
                <a:rPr lang="en-US" sz="6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14.69 ns,  68.05 MHz (7 ring buckets)</a:t>
              </a:r>
              <a:endParaRPr lang="en-US" sz="1200" dirty="0">
                <a:effectLst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cxnSp>
          <p:nvCxnSpPr>
            <p:cNvPr id="359" name="Straight Arrow Connector 358"/>
            <p:cNvCxnSpPr>
              <a:cxnSpLocks noChangeShapeType="1"/>
            </p:cNvCxnSpPr>
            <p:nvPr/>
          </p:nvCxnSpPr>
          <p:spPr bwMode="auto">
            <a:xfrm>
              <a:off x="509088" y="1343847"/>
              <a:ext cx="451534" cy="0"/>
            </a:xfrm>
            <a:prstGeom prst="straightConnector1">
              <a:avLst/>
            </a:prstGeom>
            <a:noFill/>
            <a:ln w="9525" algn="ctr">
              <a:solidFill>
                <a:srgbClr val="00206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0" name="Content Placeholder 2"/>
            <p:cNvSpPr txBox="1">
              <a:spLocks/>
            </p:cNvSpPr>
            <p:nvPr/>
          </p:nvSpPr>
          <p:spPr bwMode="auto">
            <a:xfrm>
              <a:off x="69853" y="480280"/>
              <a:ext cx="2472431" cy="516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ts val="190"/>
                </a:spcBef>
              </a:pPr>
              <a:r>
                <a:rPr lang="en-US" sz="800" dirty="0">
                  <a:solidFill>
                    <a:srgbClr val="000000"/>
                  </a:solidFill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220 bunches, </a:t>
              </a:r>
              <a:r>
                <a:rPr lang="en-US" sz="800" dirty="0" smtClean="0">
                  <a:solidFill>
                    <a:srgbClr val="000000"/>
                  </a:solidFill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3.233µs</a:t>
              </a:r>
            </a:p>
            <a:p>
              <a:pPr algn="ctr" fontAlgn="base">
                <a:spcBef>
                  <a:spcPts val="190"/>
                </a:spcBef>
              </a:pPr>
              <a:r>
                <a:rPr lang="en-US" sz="800" dirty="0" smtClean="0">
                  <a:solidFill>
                    <a:srgbClr val="000000"/>
                  </a:solidFill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 </a:t>
              </a:r>
              <a:r>
                <a:rPr lang="en-US" sz="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(</a:t>
              </a:r>
              <a:r>
                <a:rPr lang="en-US" sz="8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I</a:t>
              </a:r>
              <a:r>
                <a:rPr lang="en-US" sz="800" baseline="-25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ave</a:t>
              </a:r>
              <a:r>
                <a:rPr lang="en-US" sz="8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= </a:t>
              </a:r>
              <a:r>
                <a:rPr lang="en-US" sz="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0.9mA @</a:t>
              </a:r>
              <a:r>
                <a:rPr lang="en-US" sz="8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6GeV CEBAF)</a:t>
              </a:r>
              <a:endParaRPr lang="en-US" sz="1200" dirty="0">
                <a:effectLst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cxnSp>
          <p:nvCxnSpPr>
            <p:cNvPr id="379" name="Straight Arrow Connector 378"/>
            <p:cNvCxnSpPr>
              <a:cxnSpLocks noChangeShapeType="1"/>
            </p:cNvCxnSpPr>
            <p:nvPr/>
          </p:nvCxnSpPr>
          <p:spPr bwMode="auto">
            <a:xfrm>
              <a:off x="2278610" y="893658"/>
              <a:ext cx="379640" cy="0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2" name="Content Placeholder 2"/>
            <p:cNvSpPr txBox="1">
              <a:spLocks/>
            </p:cNvSpPr>
            <p:nvPr/>
          </p:nvSpPr>
          <p:spPr bwMode="auto">
            <a:xfrm>
              <a:off x="396718" y="232113"/>
              <a:ext cx="2134084" cy="33549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algn="ctr" fontAlgn="base">
                <a:spcBef>
                  <a:spcPts val="19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Bunch train, up polarization</a:t>
              </a:r>
              <a:endParaRPr lang="en-US" sz="1200" dirty="0">
                <a:effectLst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sp>
          <p:nvSpPr>
            <p:cNvPr id="383" name="Content Placeholder 6"/>
            <p:cNvSpPr txBox="1">
              <a:spLocks/>
            </p:cNvSpPr>
            <p:nvPr/>
          </p:nvSpPr>
          <p:spPr bwMode="auto">
            <a:xfrm>
              <a:off x="1742518" y="1548758"/>
              <a:ext cx="539750" cy="266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algn="ctr" fontAlgn="base">
                <a:spcBef>
                  <a:spcPts val="240"/>
                </a:spcBef>
                <a:spcAft>
                  <a:spcPts val="0"/>
                </a:spcAft>
              </a:pPr>
              <a:r>
                <a:rPr lang="en-US" sz="600" b="1">
                  <a:solidFill>
                    <a:srgbClr val="000000"/>
                  </a:solidFill>
                  <a:effectLst/>
                  <a:latin typeface="Times New Roman"/>
                  <a:ea typeface="MS PGothic"/>
                </a:rPr>
                <a:t>……</a:t>
              </a:r>
              <a:endParaRPr lang="en-US" sz="1200">
                <a:effectLst/>
                <a:latin typeface="Times New Roman"/>
                <a:ea typeface="SimSun"/>
              </a:endParaRPr>
            </a:p>
          </p:txBody>
        </p:sp>
        <p:cxnSp>
          <p:nvCxnSpPr>
            <p:cNvPr id="384" name="Straight Arrow Connector 383"/>
            <p:cNvCxnSpPr>
              <a:cxnSpLocks noChangeShapeType="1"/>
            </p:cNvCxnSpPr>
            <p:nvPr/>
          </p:nvCxnSpPr>
          <p:spPr bwMode="auto">
            <a:xfrm flipH="1">
              <a:off x="18741" y="896706"/>
              <a:ext cx="338137" cy="0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5" name="Content Placeholder 2"/>
            <p:cNvSpPr txBox="1">
              <a:spLocks/>
            </p:cNvSpPr>
            <p:nvPr/>
          </p:nvSpPr>
          <p:spPr bwMode="auto">
            <a:xfrm>
              <a:off x="4024196" y="408529"/>
              <a:ext cx="2733029" cy="31379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algn="ctr" fontAlgn="base">
                <a:spcBef>
                  <a:spcPts val="19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Bunch train, down polarization</a:t>
              </a:r>
              <a:endParaRPr lang="en-US" sz="1200" dirty="0">
                <a:effectLst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cxnSp>
          <p:nvCxnSpPr>
            <p:cNvPr id="404" name="Straight Arrow Connector 403"/>
            <p:cNvCxnSpPr>
              <a:cxnSpLocks noChangeShapeType="1"/>
            </p:cNvCxnSpPr>
            <p:nvPr/>
          </p:nvCxnSpPr>
          <p:spPr bwMode="auto">
            <a:xfrm flipH="1">
              <a:off x="2580122" y="1576320"/>
              <a:ext cx="1306578" cy="3048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5" name="TextBox 14"/>
            <p:cNvSpPr txBox="1"/>
            <p:nvPr/>
          </p:nvSpPr>
          <p:spPr>
            <a:xfrm>
              <a:off x="2524971" y="1616598"/>
              <a:ext cx="1378244" cy="2996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Waiting for 72.07µs</a:t>
              </a:r>
              <a:endParaRPr lang="en-US" sz="700" dirty="0">
                <a:effectLst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cxnSp>
          <p:nvCxnSpPr>
            <p:cNvPr id="406" name="Straight Connector 405"/>
            <p:cNvCxnSpPr/>
            <p:nvPr/>
          </p:nvCxnSpPr>
          <p:spPr bwMode="auto">
            <a:xfrm flipH="1">
              <a:off x="7800566" y="1330743"/>
              <a:ext cx="2342" cy="1018401"/>
            </a:xfrm>
            <a:prstGeom prst="line">
              <a:avLst/>
            </a:prstGeom>
            <a:solidFill>
              <a:srgbClr val="BBE0E3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7" name="Group 406"/>
            <p:cNvGrpSpPr/>
            <p:nvPr/>
          </p:nvGrpSpPr>
          <p:grpSpPr>
            <a:xfrm>
              <a:off x="18788" y="1416436"/>
              <a:ext cx="438912" cy="463014"/>
              <a:chOff x="18788" y="1416436"/>
              <a:chExt cx="438912" cy="463014"/>
            </a:xfrm>
          </p:grpSpPr>
          <p:sp>
            <p:nvSpPr>
              <p:cNvPr id="507" name="Rectangle 506"/>
              <p:cNvSpPr/>
              <p:nvPr/>
            </p:nvSpPr>
            <p:spPr bwMode="auto">
              <a:xfrm>
                <a:off x="18788" y="1416436"/>
                <a:ext cx="60955" cy="457200"/>
              </a:xfrm>
              <a:prstGeom prst="rect">
                <a:avLst/>
              </a:prstGeom>
              <a:solidFill>
                <a:srgbClr val="333399">
                  <a:lumMod val="40000"/>
                  <a:lumOff val="6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cxnSp>
            <p:nvCxnSpPr>
              <p:cNvPr id="508" name="Straight Arrow Connector 507"/>
              <p:cNvCxnSpPr>
                <a:cxnSpLocks noChangeShapeType="1"/>
              </p:cNvCxnSpPr>
              <p:nvPr/>
            </p:nvCxnSpPr>
            <p:spPr bwMode="auto">
              <a:xfrm flipV="1">
                <a:off x="51888" y="1444047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9900CC"/>
                </a:solidFill>
                <a:round/>
                <a:headEnd type="none"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09" name="Rectangle 508"/>
              <p:cNvSpPr/>
              <p:nvPr/>
            </p:nvSpPr>
            <p:spPr bwMode="auto">
              <a:xfrm>
                <a:off x="91945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510" name="Rectangle 509"/>
              <p:cNvSpPr/>
              <p:nvPr/>
            </p:nvSpPr>
            <p:spPr bwMode="auto">
              <a:xfrm>
                <a:off x="150881" y="1422250"/>
                <a:ext cx="60955" cy="45138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511" name="Rectangle 510"/>
              <p:cNvSpPr/>
              <p:nvPr/>
            </p:nvSpPr>
            <p:spPr bwMode="auto">
              <a:xfrm>
                <a:off x="212016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512" name="Rectangle 511"/>
              <p:cNvSpPr/>
              <p:nvPr/>
            </p:nvSpPr>
            <p:spPr bwMode="auto">
              <a:xfrm>
                <a:off x="272971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513" name="Rectangle 512"/>
              <p:cNvSpPr/>
              <p:nvPr/>
            </p:nvSpPr>
            <p:spPr bwMode="auto">
              <a:xfrm>
                <a:off x="331965" y="1422250"/>
                <a:ext cx="60955" cy="456322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514" name="Rectangle 513"/>
              <p:cNvSpPr/>
              <p:nvPr/>
            </p:nvSpPr>
            <p:spPr bwMode="auto">
              <a:xfrm>
                <a:off x="396745" y="1422250"/>
                <a:ext cx="60955" cy="454434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</p:grpSp>
        <p:sp>
          <p:nvSpPr>
            <p:cNvPr id="409" name="TextBox 17"/>
            <p:cNvSpPr txBox="1"/>
            <p:nvPr/>
          </p:nvSpPr>
          <p:spPr>
            <a:xfrm>
              <a:off x="1953402" y="-118430"/>
              <a:ext cx="4539063" cy="39643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Mid-cycle 1, inject the 1</a:t>
              </a:r>
              <a:r>
                <a:rPr lang="en-US" sz="900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st</a:t>
              </a:r>
              <a:r>
                <a:rPr lang="en-US" sz="9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 of every 7 buckets in the ring</a:t>
              </a:r>
              <a:endParaRPr lang="en-US" sz="900" dirty="0">
                <a:effectLst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sp>
          <p:nvSpPr>
            <p:cNvPr id="410" name="Content Placeholder 6"/>
            <p:cNvSpPr txBox="1">
              <a:spLocks/>
            </p:cNvSpPr>
            <p:nvPr/>
          </p:nvSpPr>
          <p:spPr bwMode="auto">
            <a:xfrm>
              <a:off x="4875027" y="1091466"/>
              <a:ext cx="969053" cy="358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algn="ctr" fontAlgn="base">
                <a:spcBef>
                  <a:spcPts val="215"/>
                </a:spcBef>
                <a:spcAft>
                  <a:spcPts val="0"/>
                </a:spcAft>
              </a:pPr>
              <a:r>
                <a:rPr lang="en-US" sz="600" dirty="0" smtClean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13 </a:t>
              </a:r>
              <a:r>
                <a:rPr lang="en-US" sz="600" dirty="0" err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pC</a:t>
              </a:r>
              <a:r>
                <a:rPr lang="en-US" sz="6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 bunch</a:t>
              </a:r>
              <a:endParaRPr lang="en-US" sz="1200" dirty="0">
                <a:effectLst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cxnSp>
          <p:nvCxnSpPr>
            <p:cNvPr id="413" name="Straight Arrow Connector 412"/>
            <p:cNvCxnSpPr>
              <a:cxnSpLocks noChangeShapeType="1"/>
            </p:cNvCxnSpPr>
            <p:nvPr/>
          </p:nvCxnSpPr>
          <p:spPr bwMode="auto">
            <a:xfrm>
              <a:off x="6217165" y="876331"/>
              <a:ext cx="379640" cy="0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4" name="Content Placeholder 6"/>
            <p:cNvSpPr txBox="1">
              <a:spLocks/>
            </p:cNvSpPr>
            <p:nvPr/>
          </p:nvSpPr>
          <p:spPr bwMode="auto">
            <a:xfrm>
              <a:off x="5673662" y="1548760"/>
              <a:ext cx="539750" cy="309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algn="ctr" fontAlgn="base">
                <a:spcBef>
                  <a:spcPts val="240"/>
                </a:spcBef>
                <a:spcAft>
                  <a:spcPts val="0"/>
                </a:spcAft>
              </a:pPr>
              <a:r>
                <a:rPr lang="en-US" sz="600" b="1">
                  <a:solidFill>
                    <a:srgbClr val="000000"/>
                  </a:solidFill>
                  <a:effectLst/>
                  <a:latin typeface="Times New Roman"/>
                  <a:ea typeface="MS PGothic"/>
                </a:rPr>
                <a:t>……</a:t>
              </a:r>
              <a:endParaRPr lang="en-US" sz="1200">
                <a:effectLst/>
                <a:latin typeface="Times New Roman"/>
                <a:ea typeface="SimSun"/>
              </a:endParaRPr>
            </a:p>
          </p:txBody>
        </p:sp>
        <p:cxnSp>
          <p:nvCxnSpPr>
            <p:cNvPr id="415" name="Straight Arrow Connector 414"/>
            <p:cNvCxnSpPr>
              <a:cxnSpLocks noChangeShapeType="1"/>
            </p:cNvCxnSpPr>
            <p:nvPr/>
          </p:nvCxnSpPr>
          <p:spPr bwMode="auto">
            <a:xfrm flipH="1">
              <a:off x="3910860" y="858129"/>
              <a:ext cx="338137" cy="0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6" name="Straight Arrow Connector 415"/>
            <p:cNvCxnSpPr>
              <a:cxnSpLocks noChangeShapeType="1"/>
            </p:cNvCxnSpPr>
            <p:nvPr/>
          </p:nvCxnSpPr>
          <p:spPr bwMode="auto">
            <a:xfrm flipH="1" flipV="1">
              <a:off x="6603485" y="1540854"/>
              <a:ext cx="1188353" cy="8265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7" name="TextBox 26"/>
            <p:cNvSpPr txBox="1"/>
            <p:nvPr/>
          </p:nvSpPr>
          <p:spPr>
            <a:xfrm>
              <a:off x="6451557" y="1029881"/>
              <a:ext cx="1397924" cy="4676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Waiting for </a:t>
              </a:r>
              <a:r>
                <a:rPr lang="en-US" sz="7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damping 12-700ms</a:t>
              </a:r>
              <a:endParaRPr lang="en-US" sz="700" dirty="0">
                <a:effectLst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grpSp>
          <p:nvGrpSpPr>
            <p:cNvPr id="418" name="Group 417"/>
            <p:cNvGrpSpPr/>
            <p:nvPr/>
          </p:nvGrpSpPr>
          <p:grpSpPr>
            <a:xfrm>
              <a:off x="3886700" y="1413388"/>
              <a:ext cx="438912" cy="460248"/>
              <a:chOff x="3886700" y="1413388"/>
              <a:chExt cx="438912" cy="460248"/>
            </a:xfrm>
          </p:grpSpPr>
          <p:sp>
            <p:nvSpPr>
              <p:cNvPr id="499" name="Rectangle 498"/>
              <p:cNvSpPr/>
              <p:nvPr/>
            </p:nvSpPr>
            <p:spPr bwMode="auto">
              <a:xfrm>
                <a:off x="3886700" y="1413388"/>
                <a:ext cx="60955" cy="457200"/>
              </a:xfrm>
              <a:prstGeom prst="rect">
                <a:avLst/>
              </a:prstGeom>
              <a:solidFill>
                <a:srgbClr val="BBE0E3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cxnSp>
            <p:nvCxnSpPr>
              <p:cNvPr id="500" name="Straight Arrow Connector 499"/>
              <p:cNvCxnSpPr>
                <a:cxnSpLocks noChangeShapeType="1"/>
              </p:cNvCxnSpPr>
              <p:nvPr/>
            </p:nvCxnSpPr>
            <p:spPr bwMode="auto">
              <a:xfrm flipV="1">
                <a:off x="3919800" y="1440999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00B050"/>
                </a:solidFill>
                <a:round/>
                <a:headEnd type="triangle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01" name="Rectangle 500"/>
              <p:cNvSpPr/>
              <p:nvPr/>
            </p:nvSpPr>
            <p:spPr bwMode="auto">
              <a:xfrm>
                <a:off x="3959857" y="1416436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502" name="Rectangle 501"/>
              <p:cNvSpPr/>
              <p:nvPr/>
            </p:nvSpPr>
            <p:spPr bwMode="auto">
              <a:xfrm>
                <a:off x="4018793" y="1413388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503" name="Rectangle 502"/>
              <p:cNvSpPr/>
              <p:nvPr/>
            </p:nvSpPr>
            <p:spPr bwMode="auto">
              <a:xfrm>
                <a:off x="4079928" y="1413388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504" name="Rectangle 503"/>
              <p:cNvSpPr/>
              <p:nvPr/>
            </p:nvSpPr>
            <p:spPr bwMode="auto">
              <a:xfrm>
                <a:off x="4140883" y="1413388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505" name="Rectangle 504"/>
              <p:cNvSpPr/>
              <p:nvPr/>
            </p:nvSpPr>
            <p:spPr bwMode="auto">
              <a:xfrm>
                <a:off x="4201838" y="1416436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506" name="Rectangle 505"/>
              <p:cNvSpPr/>
              <p:nvPr/>
            </p:nvSpPr>
            <p:spPr bwMode="auto">
              <a:xfrm>
                <a:off x="4264657" y="1416436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</p:grpSp>
        <p:grpSp>
          <p:nvGrpSpPr>
            <p:cNvPr id="419" name="Group 418"/>
            <p:cNvGrpSpPr/>
            <p:nvPr/>
          </p:nvGrpSpPr>
          <p:grpSpPr>
            <a:xfrm>
              <a:off x="4343900" y="1413388"/>
              <a:ext cx="438912" cy="460248"/>
              <a:chOff x="4343900" y="1413388"/>
              <a:chExt cx="438912" cy="460248"/>
            </a:xfrm>
          </p:grpSpPr>
          <p:sp>
            <p:nvSpPr>
              <p:cNvPr id="491" name="Rectangle 490"/>
              <p:cNvSpPr/>
              <p:nvPr/>
            </p:nvSpPr>
            <p:spPr bwMode="auto">
              <a:xfrm>
                <a:off x="4343900" y="1413388"/>
                <a:ext cx="60955" cy="457200"/>
              </a:xfrm>
              <a:prstGeom prst="rect">
                <a:avLst/>
              </a:prstGeom>
              <a:solidFill>
                <a:srgbClr val="BBE0E3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cxnSp>
            <p:nvCxnSpPr>
              <p:cNvPr id="492" name="Straight Arrow Connector 491"/>
              <p:cNvCxnSpPr>
                <a:cxnSpLocks noChangeShapeType="1"/>
              </p:cNvCxnSpPr>
              <p:nvPr/>
            </p:nvCxnSpPr>
            <p:spPr bwMode="auto">
              <a:xfrm flipV="1">
                <a:off x="4377000" y="1440999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00B050"/>
                </a:solidFill>
                <a:round/>
                <a:headEnd type="triangle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93" name="Rectangle 492"/>
              <p:cNvSpPr/>
              <p:nvPr/>
            </p:nvSpPr>
            <p:spPr bwMode="auto">
              <a:xfrm>
                <a:off x="4417057" y="1416436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94" name="Rectangle 493"/>
              <p:cNvSpPr/>
              <p:nvPr/>
            </p:nvSpPr>
            <p:spPr bwMode="auto">
              <a:xfrm>
                <a:off x="4475993" y="1413388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95" name="Rectangle 494"/>
              <p:cNvSpPr/>
              <p:nvPr/>
            </p:nvSpPr>
            <p:spPr bwMode="auto">
              <a:xfrm>
                <a:off x="4537128" y="1413388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96" name="Rectangle 495"/>
              <p:cNvSpPr/>
              <p:nvPr/>
            </p:nvSpPr>
            <p:spPr bwMode="auto">
              <a:xfrm>
                <a:off x="4598083" y="1413388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97" name="Rectangle 496"/>
              <p:cNvSpPr/>
              <p:nvPr/>
            </p:nvSpPr>
            <p:spPr bwMode="auto">
              <a:xfrm>
                <a:off x="4659038" y="1414362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98" name="Rectangle 497"/>
              <p:cNvSpPr/>
              <p:nvPr/>
            </p:nvSpPr>
            <p:spPr bwMode="auto">
              <a:xfrm>
                <a:off x="4721857" y="1413388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</p:grpSp>
        <p:grpSp>
          <p:nvGrpSpPr>
            <p:cNvPr id="420" name="Group 419"/>
            <p:cNvGrpSpPr/>
            <p:nvPr/>
          </p:nvGrpSpPr>
          <p:grpSpPr>
            <a:xfrm>
              <a:off x="4801100" y="1413388"/>
              <a:ext cx="438912" cy="460248"/>
              <a:chOff x="4801100" y="1413388"/>
              <a:chExt cx="438912" cy="460248"/>
            </a:xfrm>
          </p:grpSpPr>
          <p:sp>
            <p:nvSpPr>
              <p:cNvPr id="483" name="Rectangle 482"/>
              <p:cNvSpPr/>
              <p:nvPr/>
            </p:nvSpPr>
            <p:spPr bwMode="auto">
              <a:xfrm>
                <a:off x="4801100" y="1413388"/>
                <a:ext cx="60955" cy="457200"/>
              </a:xfrm>
              <a:prstGeom prst="rect">
                <a:avLst/>
              </a:prstGeom>
              <a:solidFill>
                <a:srgbClr val="BBE0E3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cxnSp>
            <p:nvCxnSpPr>
              <p:cNvPr id="484" name="Straight Arrow Connector 483"/>
              <p:cNvCxnSpPr>
                <a:cxnSpLocks noChangeShapeType="1"/>
              </p:cNvCxnSpPr>
              <p:nvPr/>
            </p:nvCxnSpPr>
            <p:spPr bwMode="auto">
              <a:xfrm flipV="1">
                <a:off x="4834200" y="1440999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00B050"/>
                </a:solidFill>
                <a:round/>
                <a:headEnd type="triangle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85" name="Rectangle 484"/>
              <p:cNvSpPr/>
              <p:nvPr/>
            </p:nvSpPr>
            <p:spPr bwMode="auto">
              <a:xfrm>
                <a:off x="4874257" y="1416436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86" name="Rectangle 485"/>
              <p:cNvSpPr/>
              <p:nvPr/>
            </p:nvSpPr>
            <p:spPr bwMode="auto">
              <a:xfrm>
                <a:off x="4933193" y="1413388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87" name="Rectangle 486"/>
              <p:cNvSpPr/>
              <p:nvPr/>
            </p:nvSpPr>
            <p:spPr bwMode="auto">
              <a:xfrm>
                <a:off x="4994328" y="1413388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88" name="Rectangle 487"/>
              <p:cNvSpPr/>
              <p:nvPr/>
            </p:nvSpPr>
            <p:spPr bwMode="auto">
              <a:xfrm>
                <a:off x="5055283" y="1413388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89" name="Rectangle 488"/>
              <p:cNvSpPr/>
              <p:nvPr/>
            </p:nvSpPr>
            <p:spPr bwMode="auto">
              <a:xfrm>
                <a:off x="5116238" y="1414362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90" name="Rectangle 489"/>
              <p:cNvSpPr/>
              <p:nvPr/>
            </p:nvSpPr>
            <p:spPr bwMode="auto">
              <a:xfrm>
                <a:off x="5179057" y="1413388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</p:grpSp>
        <p:grpSp>
          <p:nvGrpSpPr>
            <p:cNvPr id="421" name="Group 420"/>
            <p:cNvGrpSpPr/>
            <p:nvPr/>
          </p:nvGrpSpPr>
          <p:grpSpPr>
            <a:xfrm>
              <a:off x="5258300" y="1413388"/>
              <a:ext cx="438912" cy="460248"/>
              <a:chOff x="5258300" y="1413388"/>
              <a:chExt cx="438912" cy="460248"/>
            </a:xfrm>
          </p:grpSpPr>
          <p:sp>
            <p:nvSpPr>
              <p:cNvPr id="475" name="Rectangle 474"/>
              <p:cNvSpPr/>
              <p:nvPr/>
            </p:nvSpPr>
            <p:spPr bwMode="auto">
              <a:xfrm>
                <a:off x="5258300" y="1413388"/>
                <a:ext cx="60955" cy="457200"/>
              </a:xfrm>
              <a:prstGeom prst="rect">
                <a:avLst/>
              </a:prstGeom>
              <a:solidFill>
                <a:srgbClr val="BBE0E3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cxnSp>
            <p:nvCxnSpPr>
              <p:cNvPr id="476" name="Straight Arrow Connector 475"/>
              <p:cNvCxnSpPr>
                <a:cxnSpLocks noChangeShapeType="1"/>
              </p:cNvCxnSpPr>
              <p:nvPr/>
            </p:nvCxnSpPr>
            <p:spPr bwMode="auto">
              <a:xfrm flipV="1">
                <a:off x="5291400" y="1440999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00B050"/>
                </a:solidFill>
                <a:round/>
                <a:headEnd type="triangle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77" name="Rectangle 476"/>
              <p:cNvSpPr/>
              <p:nvPr/>
            </p:nvSpPr>
            <p:spPr bwMode="auto">
              <a:xfrm>
                <a:off x="5331457" y="1416436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78" name="Rectangle 477"/>
              <p:cNvSpPr/>
              <p:nvPr/>
            </p:nvSpPr>
            <p:spPr bwMode="auto">
              <a:xfrm>
                <a:off x="5390393" y="1413388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79" name="Rectangle 478"/>
              <p:cNvSpPr/>
              <p:nvPr/>
            </p:nvSpPr>
            <p:spPr bwMode="auto">
              <a:xfrm>
                <a:off x="5451528" y="1413388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80" name="Rectangle 479"/>
              <p:cNvSpPr/>
              <p:nvPr/>
            </p:nvSpPr>
            <p:spPr bwMode="auto">
              <a:xfrm>
                <a:off x="5512483" y="1413388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81" name="Rectangle 480"/>
              <p:cNvSpPr/>
              <p:nvPr/>
            </p:nvSpPr>
            <p:spPr bwMode="auto">
              <a:xfrm>
                <a:off x="5573438" y="1414362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82" name="Rectangle 481"/>
              <p:cNvSpPr/>
              <p:nvPr/>
            </p:nvSpPr>
            <p:spPr bwMode="auto">
              <a:xfrm>
                <a:off x="5636257" y="1413388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</p:grpSp>
        <p:grpSp>
          <p:nvGrpSpPr>
            <p:cNvPr id="422" name="Group 421"/>
            <p:cNvGrpSpPr/>
            <p:nvPr/>
          </p:nvGrpSpPr>
          <p:grpSpPr>
            <a:xfrm>
              <a:off x="6177327" y="1406846"/>
              <a:ext cx="438912" cy="473578"/>
              <a:chOff x="6177327" y="1406846"/>
              <a:chExt cx="438912" cy="473578"/>
            </a:xfrm>
          </p:grpSpPr>
          <p:sp>
            <p:nvSpPr>
              <p:cNvPr id="467" name="Rectangle 466"/>
              <p:cNvSpPr/>
              <p:nvPr/>
            </p:nvSpPr>
            <p:spPr bwMode="auto">
              <a:xfrm>
                <a:off x="6177327" y="1406846"/>
                <a:ext cx="60955" cy="457200"/>
              </a:xfrm>
              <a:prstGeom prst="rect">
                <a:avLst/>
              </a:prstGeom>
              <a:solidFill>
                <a:srgbClr val="BBE0E3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cxnSp>
            <p:nvCxnSpPr>
              <p:cNvPr id="468" name="Straight Arrow Connector 467"/>
              <p:cNvCxnSpPr>
                <a:cxnSpLocks noChangeShapeType="1"/>
              </p:cNvCxnSpPr>
              <p:nvPr/>
            </p:nvCxnSpPr>
            <p:spPr bwMode="auto">
              <a:xfrm flipV="1">
                <a:off x="6210426" y="1449861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00B050"/>
                </a:solidFill>
                <a:round/>
                <a:headEnd type="triangle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69" name="Rectangle 468"/>
              <p:cNvSpPr/>
              <p:nvPr/>
            </p:nvSpPr>
            <p:spPr bwMode="auto">
              <a:xfrm>
                <a:off x="6254170" y="1423224"/>
                <a:ext cx="57269" cy="450412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70" name="Rectangle 469"/>
              <p:cNvSpPr/>
              <p:nvPr/>
            </p:nvSpPr>
            <p:spPr bwMode="auto">
              <a:xfrm>
                <a:off x="6309420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71" name="Rectangle 470"/>
              <p:cNvSpPr/>
              <p:nvPr/>
            </p:nvSpPr>
            <p:spPr bwMode="auto">
              <a:xfrm>
                <a:off x="6370555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72" name="Rectangle 471"/>
              <p:cNvSpPr/>
              <p:nvPr/>
            </p:nvSpPr>
            <p:spPr bwMode="auto">
              <a:xfrm>
                <a:off x="6431510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73" name="Rectangle 472"/>
              <p:cNvSpPr/>
              <p:nvPr/>
            </p:nvSpPr>
            <p:spPr bwMode="auto">
              <a:xfrm>
                <a:off x="6492465" y="1423224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74" name="Rectangle 473"/>
              <p:cNvSpPr/>
              <p:nvPr/>
            </p:nvSpPr>
            <p:spPr bwMode="auto">
              <a:xfrm>
                <a:off x="6555284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</p:grpSp>
        <p:cxnSp>
          <p:nvCxnSpPr>
            <p:cNvPr id="423" name="Straight Arrow Connector 422"/>
            <p:cNvCxnSpPr>
              <a:cxnSpLocks noChangeShapeType="1"/>
            </p:cNvCxnSpPr>
            <p:nvPr/>
          </p:nvCxnSpPr>
          <p:spPr bwMode="auto">
            <a:xfrm flipH="1" flipV="1">
              <a:off x="5299386" y="1572074"/>
              <a:ext cx="243574" cy="235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4" name="Straight Arrow Connector 423"/>
            <p:cNvCxnSpPr>
              <a:cxnSpLocks noChangeShapeType="1"/>
            </p:cNvCxnSpPr>
            <p:nvPr/>
          </p:nvCxnSpPr>
          <p:spPr bwMode="auto">
            <a:xfrm>
              <a:off x="5064516" y="1570088"/>
              <a:ext cx="215899" cy="1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5" name="Straight Arrow Connector 424"/>
            <p:cNvCxnSpPr>
              <a:cxnSpLocks noChangeShapeType="1"/>
            </p:cNvCxnSpPr>
            <p:nvPr/>
          </p:nvCxnSpPr>
          <p:spPr bwMode="auto">
            <a:xfrm flipH="1">
              <a:off x="2593621" y="1486370"/>
              <a:ext cx="286343" cy="0"/>
            </a:xfrm>
            <a:prstGeom prst="straightConnector1">
              <a:avLst/>
            </a:prstGeom>
            <a:noFill/>
            <a:ln w="12700" algn="ctr">
              <a:solidFill>
                <a:srgbClr val="7030A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6" name="Straight Arrow Connector 425"/>
            <p:cNvCxnSpPr>
              <a:cxnSpLocks noChangeShapeType="1"/>
            </p:cNvCxnSpPr>
            <p:nvPr/>
          </p:nvCxnSpPr>
          <p:spPr bwMode="auto">
            <a:xfrm>
              <a:off x="2239383" y="1486370"/>
              <a:ext cx="291419" cy="0"/>
            </a:xfrm>
            <a:prstGeom prst="straightConnector1">
              <a:avLst/>
            </a:prstGeom>
            <a:noFill/>
            <a:ln w="12700" algn="ctr">
              <a:solidFill>
                <a:srgbClr val="7030A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7" name="Content Placeholder 6"/>
            <p:cNvSpPr txBox="1">
              <a:spLocks/>
            </p:cNvSpPr>
            <p:nvPr/>
          </p:nvSpPr>
          <p:spPr bwMode="auto">
            <a:xfrm>
              <a:off x="1992295" y="1088674"/>
              <a:ext cx="1618478" cy="32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algn="ctr" fontAlgn="base">
                <a:spcBef>
                  <a:spcPts val="190"/>
                </a:spcBef>
                <a:spcAft>
                  <a:spcPts val="0"/>
                </a:spcAft>
              </a:pPr>
              <a:r>
                <a:rPr lang="en-US" sz="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2ns,  476.3 </a:t>
              </a:r>
              <a:r>
                <a:rPr lang="en-US" sz="600" dirty="0" smtClean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MHz(ring freq.)</a:t>
              </a:r>
              <a:endParaRPr lang="en-US" sz="1200" dirty="0">
                <a:effectLst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grpSp>
          <p:nvGrpSpPr>
            <p:cNvPr id="428" name="Group 427"/>
            <p:cNvGrpSpPr/>
            <p:nvPr/>
          </p:nvGrpSpPr>
          <p:grpSpPr>
            <a:xfrm>
              <a:off x="475988" y="1416436"/>
              <a:ext cx="438912" cy="463014"/>
              <a:chOff x="475988" y="1416436"/>
              <a:chExt cx="438912" cy="463014"/>
            </a:xfrm>
          </p:grpSpPr>
          <p:sp>
            <p:nvSpPr>
              <p:cNvPr id="459" name="Rectangle 458"/>
              <p:cNvSpPr/>
              <p:nvPr/>
            </p:nvSpPr>
            <p:spPr bwMode="auto">
              <a:xfrm>
                <a:off x="475988" y="1416436"/>
                <a:ext cx="60955" cy="457200"/>
              </a:xfrm>
              <a:prstGeom prst="rect">
                <a:avLst/>
              </a:prstGeom>
              <a:solidFill>
                <a:srgbClr val="333399">
                  <a:lumMod val="40000"/>
                  <a:lumOff val="6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cxnSp>
            <p:nvCxnSpPr>
              <p:cNvPr id="460" name="Straight Arrow Connector 459"/>
              <p:cNvCxnSpPr>
                <a:cxnSpLocks noChangeShapeType="1"/>
              </p:cNvCxnSpPr>
              <p:nvPr/>
            </p:nvCxnSpPr>
            <p:spPr bwMode="auto">
              <a:xfrm flipV="1">
                <a:off x="509088" y="1444047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9900CC"/>
                </a:solidFill>
                <a:round/>
                <a:headEnd type="none"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61" name="Rectangle 460"/>
              <p:cNvSpPr/>
              <p:nvPr/>
            </p:nvSpPr>
            <p:spPr bwMode="auto">
              <a:xfrm>
                <a:off x="549145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62" name="Rectangle 461"/>
              <p:cNvSpPr/>
              <p:nvPr/>
            </p:nvSpPr>
            <p:spPr bwMode="auto">
              <a:xfrm>
                <a:off x="608081" y="1422250"/>
                <a:ext cx="60955" cy="45138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63" name="Rectangle 462"/>
              <p:cNvSpPr/>
              <p:nvPr/>
            </p:nvSpPr>
            <p:spPr bwMode="auto">
              <a:xfrm>
                <a:off x="669216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64" name="Rectangle 463"/>
              <p:cNvSpPr/>
              <p:nvPr/>
            </p:nvSpPr>
            <p:spPr bwMode="auto">
              <a:xfrm>
                <a:off x="730171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65" name="Rectangle 464"/>
              <p:cNvSpPr/>
              <p:nvPr/>
            </p:nvSpPr>
            <p:spPr bwMode="auto">
              <a:xfrm>
                <a:off x="789165" y="1422250"/>
                <a:ext cx="60955" cy="456322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66" name="Rectangle 465"/>
              <p:cNvSpPr/>
              <p:nvPr/>
            </p:nvSpPr>
            <p:spPr bwMode="auto">
              <a:xfrm>
                <a:off x="853945" y="1422250"/>
                <a:ext cx="60955" cy="454434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</p:grpSp>
        <p:grpSp>
          <p:nvGrpSpPr>
            <p:cNvPr id="429" name="Group 428"/>
            <p:cNvGrpSpPr/>
            <p:nvPr/>
          </p:nvGrpSpPr>
          <p:grpSpPr>
            <a:xfrm>
              <a:off x="933188" y="1416436"/>
              <a:ext cx="438912" cy="463014"/>
              <a:chOff x="933188" y="1416436"/>
              <a:chExt cx="438912" cy="463014"/>
            </a:xfrm>
          </p:grpSpPr>
          <p:sp>
            <p:nvSpPr>
              <p:cNvPr id="451" name="Rectangle 450"/>
              <p:cNvSpPr/>
              <p:nvPr/>
            </p:nvSpPr>
            <p:spPr bwMode="auto">
              <a:xfrm>
                <a:off x="933188" y="1416436"/>
                <a:ext cx="60955" cy="457200"/>
              </a:xfrm>
              <a:prstGeom prst="rect">
                <a:avLst/>
              </a:prstGeom>
              <a:solidFill>
                <a:srgbClr val="333399">
                  <a:lumMod val="40000"/>
                  <a:lumOff val="6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cxnSp>
            <p:nvCxnSpPr>
              <p:cNvPr id="452" name="Straight Arrow Connector 451"/>
              <p:cNvCxnSpPr>
                <a:cxnSpLocks noChangeShapeType="1"/>
              </p:cNvCxnSpPr>
              <p:nvPr/>
            </p:nvCxnSpPr>
            <p:spPr bwMode="auto">
              <a:xfrm flipV="1">
                <a:off x="966288" y="1444047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9900CC"/>
                </a:solidFill>
                <a:round/>
                <a:headEnd type="none"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53" name="Rectangle 452"/>
              <p:cNvSpPr/>
              <p:nvPr/>
            </p:nvSpPr>
            <p:spPr bwMode="auto">
              <a:xfrm>
                <a:off x="1006345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54" name="Rectangle 453"/>
              <p:cNvSpPr/>
              <p:nvPr/>
            </p:nvSpPr>
            <p:spPr bwMode="auto">
              <a:xfrm>
                <a:off x="1065281" y="1422250"/>
                <a:ext cx="60955" cy="45138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55" name="Rectangle 454"/>
              <p:cNvSpPr/>
              <p:nvPr/>
            </p:nvSpPr>
            <p:spPr bwMode="auto">
              <a:xfrm>
                <a:off x="1126416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56" name="Rectangle 455"/>
              <p:cNvSpPr/>
              <p:nvPr/>
            </p:nvSpPr>
            <p:spPr bwMode="auto">
              <a:xfrm>
                <a:off x="1187371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57" name="Rectangle 456"/>
              <p:cNvSpPr/>
              <p:nvPr/>
            </p:nvSpPr>
            <p:spPr bwMode="auto">
              <a:xfrm>
                <a:off x="1246365" y="1422250"/>
                <a:ext cx="60955" cy="456322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58" name="Rectangle 457"/>
              <p:cNvSpPr/>
              <p:nvPr/>
            </p:nvSpPr>
            <p:spPr bwMode="auto">
              <a:xfrm>
                <a:off x="1311145" y="1422250"/>
                <a:ext cx="60955" cy="454434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</p:grpSp>
        <p:grpSp>
          <p:nvGrpSpPr>
            <p:cNvPr id="430" name="Group 429"/>
            <p:cNvGrpSpPr/>
            <p:nvPr/>
          </p:nvGrpSpPr>
          <p:grpSpPr>
            <a:xfrm>
              <a:off x="1390388" y="1416436"/>
              <a:ext cx="438912" cy="463014"/>
              <a:chOff x="1390388" y="1416436"/>
              <a:chExt cx="438912" cy="463014"/>
            </a:xfrm>
          </p:grpSpPr>
          <p:sp>
            <p:nvSpPr>
              <p:cNvPr id="443" name="Rectangle 442"/>
              <p:cNvSpPr/>
              <p:nvPr/>
            </p:nvSpPr>
            <p:spPr bwMode="auto">
              <a:xfrm>
                <a:off x="1390388" y="1416436"/>
                <a:ext cx="60955" cy="457200"/>
              </a:xfrm>
              <a:prstGeom prst="rect">
                <a:avLst/>
              </a:prstGeom>
              <a:solidFill>
                <a:srgbClr val="333399">
                  <a:lumMod val="40000"/>
                  <a:lumOff val="6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cxnSp>
            <p:nvCxnSpPr>
              <p:cNvPr id="444" name="Straight Arrow Connector 443"/>
              <p:cNvCxnSpPr>
                <a:cxnSpLocks noChangeShapeType="1"/>
              </p:cNvCxnSpPr>
              <p:nvPr/>
            </p:nvCxnSpPr>
            <p:spPr bwMode="auto">
              <a:xfrm flipV="1">
                <a:off x="1423488" y="1444047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9900CC"/>
                </a:solidFill>
                <a:round/>
                <a:headEnd type="none"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45" name="Rectangle 444"/>
              <p:cNvSpPr/>
              <p:nvPr/>
            </p:nvSpPr>
            <p:spPr bwMode="auto">
              <a:xfrm>
                <a:off x="1463545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46" name="Rectangle 445"/>
              <p:cNvSpPr/>
              <p:nvPr/>
            </p:nvSpPr>
            <p:spPr bwMode="auto">
              <a:xfrm>
                <a:off x="1522481" y="1422250"/>
                <a:ext cx="60955" cy="45138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47" name="Rectangle 446"/>
              <p:cNvSpPr/>
              <p:nvPr/>
            </p:nvSpPr>
            <p:spPr bwMode="auto">
              <a:xfrm>
                <a:off x="1583616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48" name="Rectangle 447"/>
              <p:cNvSpPr/>
              <p:nvPr/>
            </p:nvSpPr>
            <p:spPr bwMode="auto">
              <a:xfrm>
                <a:off x="1644571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49" name="Rectangle 448"/>
              <p:cNvSpPr/>
              <p:nvPr/>
            </p:nvSpPr>
            <p:spPr bwMode="auto">
              <a:xfrm>
                <a:off x="1703565" y="1422250"/>
                <a:ext cx="60955" cy="456322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50" name="Rectangle 449"/>
              <p:cNvSpPr/>
              <p:nvPr/>
            </p:nvSpPr>
            <p:spPr bwMode="auto">
              <a:xfrm>
                <a:off x="1768345" y="1422250"/>
                <a:ext cx="60955" cy="454434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</p:grpSp>
        <p:grpSp>
          <p:nvGrpSpPr>
            <p:cNvPr id="431" name="Group 430"/>
            <p:cNvGrpSpPr/>
            <p:nvPr/>
          </p:nvGrpSpPr>
          <p:grpSpPr>
            <a:xfrm>
              <a:off x="2152388" y="1416436"/>
              <a:ext cx="438912" cy="463014"/>
              <a:chOff x="2152388" y="1416436"/>
              <a:chExt cx="438912" cy="463014"/>
            </a:xfrm>
          </p:grpSpPr>
          <p:sp>
            <p:nvSpPr>
              <p:cNvPr id="435" name="Rectangle 434"/>
              <p:cNvSpPr/>
              <p:nvPr/>
            </p:nvSpPr>
            <p:spPr bwMode="auto">
              <a:xfrm>
                <a:off x="2152388" y="1416436"/>
                <a:ext cx="60955" cy="457200"/>
              </a:xfrm>
              <a:prstGeom prst="rect">
                <a:avLst/>
              </a:prstGeom>
              <a:solidFill>
                <a:srgbClr val="333399">
                  <a:lumMod val="40000"/>
                  <a:lumOff val="6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cxnSp>
            <p:nvCxnSpPr>
              <p:cNvPr id="436" name="Straight Arrow Connector 435"/>
              <p:cNvCxnSpPr>
                <a:cxnSpLocks noChangeShapeType="1"/>
              </p:cNvCxnSpPr>
              <p:nvPr/>
            </p:nvCxnSpPr>
            <p:spPr bwMode="auto">
              <a:xfrm flipV="1">
                <a:off x="2185488" y="1444047"/>
                <a:ext cx="0" cy="365805"/>
              </a:xfrm>
              <a:prstGeom prst="straightConnector1">
                <a:avLst/>
              </a:prstGeom>
              <a:noFill/>
              <a:ln w="19050" algn="ctr">
                <a:solidFill>
                  <a:srgbClr val="9900CC"/>
                </a:solidFill>
                <a:round/>
                <a:headEnd type="none"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37" name="Rectangle 436"/>
              <p:cNvSpPr/>
              <p:nvPr/>
            </p:nvSpPr>
            <p:spPr bwMode="auto">
              <a:xfrm>
                <a:off x="2225545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38" name="Rectangle 437"/>
              <p:cNvSpPr/>
              <p:nvPr/>
            </p:nvSpPr>
            <p:spPr bwMode="auto">
              <a:xfrm>
                <a:off x="2284481" y="1422250"/>
                <a:ext cx="60955" cy="451386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39" name="Rectangle 438"/>
              <p:cNvSpPr/>
              <p:nvPr/>
            </p:nvSpPr>
            <p:spPr bwMode="auto">
              <a:xfrm>
                <a:off x="2345616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 bwMode="auto">
              <a:xfrm>
                <a:off x="2406571" y="1422250"/>
                <a:ext cx="60955" cy="457200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41" name="Rectangle 440"/>
              <p:cNvSpPr/>
              <p:nvPr/>
            </p:nvSpPr>
            <p:spPr bwMode="auto">
              <a:xfrm>
                <a:off x="2465565" y="1422250"/>
                <a:ext cx="60955" cy="456322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  <p:sp>
            <p:nvSpPr>
              <p:cNvPr id="442" name="Rectangle 441"/>
              <p:cNvSpPr/>
              <p:nvPr/>
            </p:nvSpPr>
            <p:spPr bwMode="auto">
              <a:xfrm>
                <a:off x="2530345" y="1422250"/>
                <a:ext cx="60955" cy="454434"/>
              </a:xfrm>
              <a:prstGeom prst="rect">
                <a:avLst/>
              </a:prstGeom>
              <a:noFill/>
              <a:ln w="9525" cap="flat" cmpd="sng" algn="ctr">
                <a:solidFill>
                  <a:srgbClr val="2D2D8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Calibri"/>
                  <a:ea typeface="SimSun"/>
                  <a:cs typeface="Times New Roman"/>
                </a:endParaRPr>
              </a:p>
            </p:txBody>
          </p:sp>
        </p:grpSp>
        <p:grpSp>
          <p:nvGrpSpPr>
            <p:cNvPr id="432" name="Group 431"/>
            <p:cNvGrpSpPr>
              <a:grpSpLocks/>
            </p:cNvGrpSpPr>
            <p:nvPr/>
          </p:nvGrpSpPr>
          <p:grpSpPr bwMode="auto">
            <a:xfrm>
              <a:off x="33064" y="2235909"/>
              <a:ext cx="7741920" cy="324139"/>
              <a:chOff x="30457" y="2235868"/>
              <a:chExt cx="6329134" cy="324046"/>
            </a:xfrm>
          </p:grpSpPr>
          <p:sp>
            <p:nvSpPr>
              <p:cNvPr id="433" name="Content Placeholder 6"/>
              <p:cNvSpPr txBox="1">
                <a:spLocks/>
              </p:cNvSpPr>
              <p:nvPr/>
            </p:nvSpPr>
            <p:spPr bwMode="auto">
              <a:xfrm>
                <a:off x="2337935" y="2235868"/>
                <a:ext cx="3189623" cy="3240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algn="ctr" fontAlgn="base">
                  <a:spcBef>
                    <a:spcPts val="240"/>
                  </a:spcBef>
                  <a:spcAft>
                    <a:spcPts val="0"/>
                  </a:spcAft>
                </a:pPr>
                <a:r>
                  <a:rPr lang="en-US" sz="800" dirty="0">
                    <a:solidFill>
                      <a:srgbClr val="0000FF"/>
                    </a:solidFill>
                    <a:effectLst/>
                    <a:latin typeface="Arial" panose="020B0604020202020204" pitchFamily="34" charset="0"/>
                    <a:ea typeface="MS PGothic"/>
                    <a:cs typeface="Arial" panose="020B0604020202020204" pitchFamily="34" charset="0"/>
                  </a:rPr>
                  <a:t>12-700ms, ~2× e-ring damping time at different energy</a:t>
                </a:r>
                <a:endParaRPr lang="en-US" sz="1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SimSun"/>
                  <a:cs typeface="Arial" panose="020B0604020202020204" pitchFamily="34" charset="0"/>
                </a:endParaRPr>
              </a:p>
            </p:txBody>
          </p:sp>
          <p:cxnSp>
            <p:nvCxnSpPr>
              <p:cNvPr id="434" name="Straight Arrow Connector 433"/>
              <p:cNvCxnSpPr>
                <a:cxnSpLocks noChangeShapeType="1"/>
              </p:cNvCxnSpPr>
              <p:nvPr/>
            </p:nvCxnSpPr>
            <p:spPr bwMode="auto">
              <a:xfrm>
                <a:off x="30457" y="2254583"/>
                <a:ext cx="6329134" cy="0"/>
              </a:xfrm>
              <a:prstGeom prst="straightConnector1">
                <a:avLst/>
              </a:prstGeom>
              <a:noFill/>
              <a:ln w="9525" algn="ctr">
                <a:solidFill>
                  <a:srgbClr val="0000FF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4" name="Group 3"/>
          <p:cNvGrpSpPr/>
          <p:nvPr/>
        </p:nvGrpSpPr>
        <p:grpSpPr>
          <a:xfrm>
            <a:off x="5528725" y="1295400"/>
            <a:ext cx="3614849" cy="2426171"/>
            <a:chOff x="5528725" y="1295400"/>
            <a:chExt cx="3614849" cy="2426171"/>
          </a:xfrm>
        </p:grpSpPr>
        <p:grpSp>
          <p:nvGrpSpPr>
            <p:cNvPr id="5" name="Group 4"/>
            <p:cNvGrpSpPr/>
            <p:nvPr/>
          </p:nvGrpSpPr>
          <p:grpSpPr>
            <a:xfrm>
              <a:off x="5528725" y="1295400"/>
              <a:ext cx="3614849" cy="2426171"/>
              <a:chOff x="5509675" y="1460021"/>
              <a:chExt cx="3614849" cy="2213925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9675" y="1498909"/>
                <a:ext cx="3614849" cy="21750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48" name="Content Placeholder 2"/>
              <p:cNvSpPr txBox="1">
                <a:spLocks/>
              </p:cNvSpPr>
              <p:nvPr/>
            </p:nvSpPr>
            <p:spPr bwMode="auto">
              <a:xfrm>
                <a:off x="5651204" y="1460021"/>
                <a:ext cx="3359301" cy="306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defTabSz="457200">
                  <a:spcBef>
                    <a:spcPct val="20000"/>
                  </a:spcBef>
                  <a:buBlip>
                    <a:blip r:embed="rId5"/>
                  </a:buBlip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9pPr>
              </a:lstStyle>
              <a:p>
                <a:pPr algn="ctr" eaLnBrk="1" hangingPunct="1">
                  <a:buSzPct val="70000"/>
                  <a:buFontTx/>
                  <a:buNone/>
                </a:pPr>
                <a:r>
                  <a:rPr lang="en-US" altLang="en-US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Injection Time and Beam Current vs. Energy</a:t>
                </a:r>
                <a:endParaRPr lang="en-US" altLang="en-U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3" name="Content Placeholder 2"/>
            <p:cNvSpPr txBox="1">
              <a:spLocks/>
            </p:cNvSpPr>
            <p:nvPr/>
          </p:nvSpPr>
          <p:spPr bwMode="auto">
            <a:xfrm>
              <a:off x="6298034" y="1645417"/>
              <a:ext cx="740942" cy="23655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defTabSz="457200"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algn="ctr" eaLnBrk="1" hangingPunct="1">
                <a:buSzPct val="70000"/>
                <a:buFontTx/>
                <a:buNone/>
              </a:pPr>
              <a:r>
                <a:rPr lang="en-US" altLang="en-US" sz="900" b="1" dirty="0" smtClean="0">
                  <a:solidFill>
                    <a:srgbClr val="00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nominal</a:t>
              </a:r>
              <a:endParaRPr lang="en-US" altLang="en-US" sz="9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Content Placeholder 2"/>
            <p:cNvSpPr txBox="1">
              <a:spLocks/>
            </p:cNvSpPr>
            <p:nvPr/>
          </p:nvSpPr>
          <p:spPr bwMode="auto">
            <a:xfrm>
              <a:off x="7629873" y="2429635"/>
              <a:ext cx="952152" cy="323624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defTabSz="457200"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algn="ctr" eaLnBrk="1" hangingPunct="1">
                <a:buSzPct val="70000"/>
                <a:buFontTx/>
                <a:buNone/>
              </a:pPr>
              <a:r>
                <a:rPr lang="en-US" altLang="en-US" sz="900" b="1" dirty="0" smtClean="0">
                  <a:solidFill>
                    <a:srgbClr val="00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 power limit</a:t>
              </a:r>
              <a:endParaRPr lang="en-US" altLang="en-US" sz="9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Content Placeholder 2"/>
            <p:cNvSpPr txBox="1">
              <a:spLocks/>
            </p:cNvSpPr>
            <p:nvPr/>
          </p:nvSpPr>
          <p:spPr bwMode="auto">
            <a:xfrm>
              <a:off x="5905848" y="2347054"/>
              <a:ext cx="847377" cy="323624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defTabSz="457200"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eaLnBrk="1" hangingPunct="1">
                <a:buSzPct val="70000"/>
                <a:buFontTx/>
                <a:buNone/>
              </a:pPr>
              <a:r>
                <a:rPr lang="en-US" altLang="en-US" sz="900" b="1" dirty="0" smtClean="0">
                  <a:solidFill>
                    <a:srgbClr val="00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Impedance limit</a:t>
              </a:r>
              <a:endParaRPr lang="en-US" altLang="en-US" sz="9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325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MEIC Super-Ferric Dipole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555" y="4125415"/>
            <a:ext cx="2785699" cy="1775637"/>
          </a:xfrm>
        </p:spPr>
        <p:txBody>
          <a:bodyPr/>
          <a:lstStyle/>
          <a:p>
            <a:r>
              <a:rPr lang="en-US" dirty="0" smtClean="0"/>
              <a:t>2 x 4 long dipole</a:t>
            </a:r>
          </a:p>
          <a:p>
            <a:r>
              <a:rPr lang="en-US" dirty="0" err="1" smtClean="0"/>
              <a:t>NbTi</a:t>
            </a:r>
            <a:r>
              <a:rPr lang="en-US" dirty="0" smtClean="0"/>
              <a:t> cable</a:t>
            </a:r>
          </a:p>
          <a:p>
            <a:r>
              <a:rPr lang="en-US" dirty="0" smtClean="0"/>
              <a:t>3 T</a:t>
            </a:r>
          </a:p>
          <a:p>
            <a:r>
              <a:rPr lang="en-US" dirty="0" smtClean="0"/>
              <a:t>Correction sextupole</a:t>
            </a:r>
          </a:p>
          <a:p>
            <a:r>
              <a:rPr lang="en-US" dirty="0" smtClean="0"/>
              <a:t>Common cryostat</a:t>
            </a:r>
            <a:endParaRPr lang="en-US" dirty="0"/>
          </a:p>
        </p:txBody>
      </p:sp>
      <p:pic>
        <p:nvPicPr>
          <p:cNvPr id="8" name="Content Placeholder 4" descr="Screen Shot 2014-11-07 at 08.35.49.png"/>
          <p:cNvPicPr>
            <a:picLocks noChangeAspect="1"/>
          </p:cNvPicPr>
          <p:nvPr/>
        </p:nvPicPr>
        <p:blipFill>
          <a:blip r:embed="rId2"/>
          <a:srcRect l="-10413" r="-10413"/>
          <a:stretch>
            <a:fillRect/>
          </a:stretch>
        </p:blipFill>
        <p:spPr bwMode="auto">
          <a:xfrm>
            <a:off x="-325651" y="857588"/>
            <a:ext cx="4258210" cy="292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4" descr="Screen Shot 2014-11-07 at 08.36.24.png"/>
          <p:cNvPicPr>
            <a:picLocks noChangeAspect="1"/>
          </p:cNvPicPr>
          <p:nvPr/>
        </p:nvPicPr>
        <p:blipFill>
          <a:blip r:embed="rId3"/>
          <a:srcRect t="-15182" b="-15182"/>
          <a:stretch>
            <a:fillRect/>
          </a:stretch>
        </p:blipFill>
        <p:spPr>
          <a:xfrm>
            <a:off x="3303270" y="2849737"/>
            <a:ext cx="5840730" cy="3975101"/>
          </a:xfrm>
          <a:prstGeom prst="rect">
            <a:avLst/>
          </a:prstGeom>
        </p:spPr>
      </p:pic>
      <p:pic>
        <p:nvPicPr>
          <p:cNvPr id="10" name="Picture 9" descr="Screen Shot 2014-11-20 at 18.39.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409" y="857588"/>
            <a:ext cx="4658360" cy="30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EIC Physics Highlights</a:t>
            </a: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657600" y="6492875"/>
            <a:ext cx="1371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0AF0C2-3450-41F4-80A8-052609D099A3}" type="slidenum">
              <a:rPr lang="en-US" altLang="en-US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mtClean="0">
              <a:solidFill>
                <a:srgbClr val="898989"/>
              </a:solidFill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876023"/>
            <a:ext cx="2185988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6149" name="Group 9"/>
          <p:cNvGrpSpPr>
            <a:grpSpLocks/>
          </p:cNvGrpSpPr>
          <p:nvPr/>
        </p:nvGrpSpPr>
        <p:grpSpPr bwMode="auto">
          <a:xfrm>
            <a:off x="4938713" y="2952303"/>
            <a:ext cx="3671887" cy="1912938"/>
            <a:chOff x="3505" y="1653"/>
            <a:chExt cx="2550" cy="1329"/>
          </a:xfrm>
        </p:grpSpPr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13" y="1653"/>
              <a:ext cx="2542" cy="1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3505" y="2781"/>
              <a:ext cx="153" cy="1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36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484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150" name="Group 1"/>
          <p:cNvGrpSpPr>
            <a:grpSpLocks/>
          </p:cNvGrpSpPr>
          <p:nvPr/>
        </p:nvGrpSpPr>
        <p:grpSpPr bwMode="auto">
          <a:xfrm>
            <a:off x="134938" y="3007237"/>
            <a:ext cx="4741862" cy="3048000"/>
            <a:chOff x="857250" y="3092450"/>
            <a:chExt cx="3994150" cy="264318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57250" y="3092450"/>
              <a:ext cx="3994150" cy="2643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058036" y="4686623"/>
              <a:ext cx="1680832" cy="245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1" tIns="40816" rIns="81631" bIns="40816">
              <a:spAutoFit/>
            </a:bodyPr>
            <a:lstStyle/>
            <a:p>
              <a:pPr defTabSz="407484">
                <a:buClr>
                  <a:srgbClr val="000000"/>
                </a:buClr>
                <a:buSzPct val="100000"/>
                <a:tabLst>
                  <a:tab pos="656582" algn="l"/>
                </a:tabLst>
                <a:defRPr/>
              </a:pPr>
              <a:r>
                <a:rPr lang="de-DE" sz="1300" b="1" dirty="0">
                  <a:solidFill>
                    <a:srgbClr val="262673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Stage </a:t>
              </a:r>
              <a:r>
                <a:rPr lang="de-DE" sz="1300" b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</a:t>
              </a:r>
              <a:r>
                <a:rPr lang="de-DE" sz="1300" b="1" dirty="0">
                  <a:solidFill>
                    <a:srgbClr val="262673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+II (MEIC + EIC)</a:t>
              </a:r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425759" y="4215805"/>
              <a:ext cx="1591242" cy="2753"/>
            </a:xfrm>
            <a:prstGeom prst="line">
              <a:avLst/>
            </a:prstGeom>
            <a:noFill/>
            <a:ln w="76320" cap="flat">
              <a:solidFill>
                <a:srgbClr val="C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36" tIns="41469" rIns="82936" bIns="41469"/>
            <a:lstStyle/>
            <a:p>
              <a:pPr defTabSz="407484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V="1">
              <a:off x="1527176" y="4602647"/>
              <a:ext cx="2492500" cy="30287"/>
            </a:xfrm>
            <a:prstGeom prst="line">
              <a:avLst/>
            </a:prstGeom>
            <a:noFill/>
            <a:ln w="76320" cap="flat">
              <a:solidFill>
                <a:srgbClr val="262673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36" tIns="41469" rIns="82936" bIns="41469"/>
            <a:lstStyle/>
            <a:p>
              <a:pPr defTabSz="407484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590233" y="4247469"/>
              <a:ext cx="1085788" cy="245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1" tIns="40816" rIns="81631" bIns="40816">
              <a:spAutoFit/>
            </a:bodyPr>
            <a:lstStyle/>
            <a:p>
              <a:pPr defTabSz="407484">
                <a:buClr>
                  <a:srgbClr val="000000"/>
                </a:buClr>
                <a:buSzPct val="100000"/>
                <a:tabLst>
                  <a:tab pos="656582" algn="l"/>
                </a:tabLst>
                <a:defRPr/>
              </a:pPr>
              <a:r>
                <a:rPr lang="de-DE" sz="1300" b="1" dirty="0">
                  <a:solidFill>
                    <a:srgbClr val="C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Stage I (MEIC)</a:t>
              </a: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3992932" y="3922577"/>
              <a:ext cx="665915" cy="1376"/>
            </a:xfrm>
            <a:prstGeom prst="line">
              <a:avLst/>
            </a:prstGeom>
            <a:noFill/>
            <a:ln w="76320" cap="flat">
              <a:solidFill>
                <a:srgbClr val="31400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36" tIns="41469" rIns="82936" bIns="41469"/>
            <a:lstStyle/>
            <a:p>
              <a:pPr defTabSz="407484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3885958" y="4016190"/>
              <a:ext cx="850445" cy="483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1" tIns="40816" rIns="81631" bIns="40816">
              <a:spAutoFit/>
            </a:bodyPr>
            <a:lstStyle/>
            <a:p>
              <a:pPr algn="ctr" defTabSz="407484">
                <a:buClr>
                  <a:srgbClr val="000000"/>
                </a:buClr>
                <a:buSzPct val="100000"/>
                <a:tabLst>
                  <a:tab pos="656582" algn="l"/>
                </a:tabLst>
                <a:defRPr/>
              </a:pPr>
              <a:r>
                <a:rPr lang="de-DE" sz="1300" b="1" dirty="0">
                  <a:solidFill>
                    <a:srgbClr val="008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JLab</a:t>
              </a:r>
            </a:p>
            <a:p>
              <a:pPr algn="ctr" defTabSz="407484">
                <a:buClr>
                  <a:srgbClr val="000000"/>
                </a:buClr>
                <a:buSzPct val="100000"/>
                <a:tabLst>
                  <a:tab pos="656582" algn="l"/>
                </a:tabLst>
                <a:defRPr/>
              </a:pPr>
              <a:r>
                <a:rPr lang="de-DE" sz="1300" b="1" dirty="0">
                  <a:solidFill>
                    <a:srgbClr val="008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12 GeV</a:t>
              </a:r>
            </a:p>
          </p:txBody>
        </p:sp>
      </p:grpSp>
      <p:sp>
        <p:nvSpPr>
          <p:cNvPr id="6151" name="Content Placeholder 1"/>
          <p:cNvSpPr>
            <a:spLocks noGrp="1"/>
          </p:cNvSpPr>
          <p:nvPr>
            <p:ph idx="1"/>
          </p:nvPr>
        </p:nvSpPr>
        <p:spPr>
          <a:xfrm>
            <a:off x="76200" y="865188"/>
            <a:ext cx="7086600" cy="2030412"/>
          </a:xfrm>
        </p:spPr>
        <p:txBody>
          <a:bodyPr/>
          <a:lstStyle/>
          <a:p>
            <a:r>
              <a:rPr lang="de-DE" altLang="en-US" dirty="0" smtClean="0">
                <a:latin typeface="Arial" charset="0"/>
                <a:cs typeface="Arial" charset="0"/>
              </a:rPr>
              <a:t>An EIC aims to study </a:t>
            </a:r>
            <a:r>
              <a:rPr lang="de-DE" altLang="en-US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the sea quark and gluon-dominated matter</a:t>
            </a:r>
          </a:p>
          <a:p>
            <a:pPr lvl="1"/>
            <a:r>
              <a:rPr lang="de-DE" altLang="en-US" sz="1600" dirty="0" smtClean="0">
                <a:solidFill>
                  <a:srgbClr val="6600FF"/>
                </a:solidFill>
                <a:latin typeface="Arial" charset="0"/>
                <a:cs typeface="Arial" charset="0"/>
              </a:rPr>
              <a:t>3D structure of nucleons and nuclei is not trivial</a:t>
            </a:r>
          </a:p>
          <a:p>
            <a:pPr lvl="1"/>
            <a:r>
              <a:rPr lang="de-DE" altLang="en-US" sz="1600" dirty="0" smtClean="0">
                <a:solidFill>
                  <a:srgbClr val="6600FF"/>
                </a:solidFill>
                <a:latin typeface="Arial" charset="0"/>
                <a:cs typeface="Arial" charset="0"/>
              </a:rPr>
              <a:t>Gluon dynamics plays a large role in proton spin</a:t>
            </a:r>
          </a:p>
          <a:p>
            <a:pPr lvl="1"/>
            <a:r>
              <a:rPr lang="en-US" altLang="en-US" sz="1600" dirty="0" smtClean="0">
                <a:solidFill>
                  <a:srgbClr val="6600FF"/>
                </a:solidFill>
                <a:latin typeface="Arial" charset="0"/>
                <a:cs typeface="Arial" charset="0"/>
              </a:rPr>
              <a:t>Gluons in nuclei (splitting/recombining)</a:t>
            </a:r>
          </a:p>
          <a:p>
            <a:r>
              <a:rPr lang="en-US" altLang="en-US" dirty="0" smtClean="0">
                <a:latin typeface="Arial" charset="0"/>
                <a:cs typeface="Arial" charset="0"/>
              </a:rPr>
              <a:t>Need </a:t>
            </a:r>
            <a:r>
              <a:rPr lang="en-US" altLang="en-US" dirty="0" smtClean="0">
                <a:solidFill>
                  <a:srgbClr val="CC0099"/>
                </a:solidFill>
                <a:latin typeface="Arial" charset="0"/>
                <a:cs typeface="Arial" charset="0"/>
              </a:rPr>
              <a:t>luminosity, polarization and good acceptance to detect spectator &amp; fragments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00" y="2057400"/>
            <a:ext cx="91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73925" y="796925"/>
            <a:ext cx="184308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48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Hadron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36" y="817036"/>
            <a:ext cx="7422277" cy="2298304"/>
          </a:xfrm>
        </p:spPr>
        <p:txBody>
          <a:bodyPr/>
          <a:lstStyle/>
          <a:p>
            <a:r>
              <a:rPr lang="en-US" dirty="0" smtClean="0"/>
              <a:t>Large crossing angle (50 </a:t>
            </a:r>
            <a:r>
              <a:rPr lang="en-US" dirty="0" err="1" smtClean="0"/>
              <a:t>mrad</a:t>
            </a:r>
            <a:r>
              <a:rPr lang="en-US" dirty="0" smtClean="0"/>
              <a:t>)</a:t>
            </a:r>
          </a:p>
          <a:p>
            <a:pPr lvl="1"/>
            <a:r>
              <a:rPr lang="en-US" sz="1600" dirty="0" smtClean="0"/>
              <a:t>Moves spot of poor resolution along solenoid axis into the periphery</a:t>
            </a:r>
          </a:p>
          <a:p>
            <a:pPr lvl="1"/>
            <a:r>
              <a:rPr lang="en-US" sz="1600" dirty="0" smtClean="0"/>
              <a:t>Minimizes shadow from electron FFQs</a:t>
            </a:r>
            <a:endParaRPr lang="en-US" sz="1600" dirty="0"/>
          </a:p>
          <a:p>
            <a:r>
              <a:rPr lang="en-US" dirty="0" smtClean="0"/>
              <a:t>Dipole before quadrupoles</a:t>
            </a:r>
          </a:p>
          <a:p>
            <a:pPr lvl="1"/>
            <a:r>
              <a:rPr lang="en-US" sz="1600" dirty="0" smtClean="0"/>
              <a:t>Further improves resolution in the few-degree range</a:t>
            </a:r>
            <a:endParaRPr lang="en-US" sz="1600" dirty="0"/>
          </a:p>
          <a:p>
            <a:r>
              <a:rPr lang="en-US" dirty="0" smtClean="0"/>
              <a:t>Low-gradient quadrupoles</a:t>
            </a:r>
          </a:p>
          <a:p>
            <a:pPr lvl="1"/>
            <a:r>
              <a:rPr lang="en-US" sz="1600" dirty="0" smtClean="0"/>
              <a:t>Allow large apertures for detection of all ion fragments</a:t>
            </a:r>
            <a:endParaRPr lang="en-US" sz="1600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11175" y="3215135"/>
            <a:ext cx="8251825" cy="3205162"/>
            <a:chOff x="431" y="716"/>
            <a:chExt cx="5670" cy="2203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" y="2055"/>
              <a:ext cx="4205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35" t="28581" b="36536"/>
            <a:stretch>
              <a:fillRect/>
            </a:stretch>
          </p:blipFill>
          <p:spPr bwMode="auto">
            <a:xfrm>
              <a:off x="682" y="916"/>
              <a:ext cx="5088" cy="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1435" t="28581" b="3653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538" y="986"/>
              <a:ext cx="5328" cy="768"/>
            </a:xfrm>
            <a:prstGeom prst="wedgeRectCallout">
              <a:avLst>
                <a:gd name="adj1" fmla="val 12426"/>
                <a:gd name="adj2" fmla="val 121875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381" y="988"/>
              <a:ext cx="1134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89 T/m, 9.0 T, 1.2 m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375" y="950"/>
              <a:ext cx="1274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51 T/m, 9.0 T, 2.4 m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4896" y="826"/>
              <a:ext cx="1205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36 T/m, 7.0 T, 1.2 m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31" y="1260"/>
              <a:ext cx="1043" cy="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ts val="688"/>
                </a:spcBef>
                <a:buSzPct val="100000"/>
              </a:pPr>
              <a:r>
                <a:rPr lang="en-US" altLang="en-US" sz="11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Permanent magnets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247" y="1555"/>
              <a:ext cx="476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34 T/m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1860" y="1555"/>
              <a:ext cx="476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46 T/m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2268" y="1555"/>
              <a:ext cx="476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38 T/m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658" y="1555"/>
              <a:ext cx="658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2 x 15 T/m</a:t>
              </a: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5552" y="1519"/>
              <a:ext cx="165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494" tIns="41247" rIns="82494" bIns="41247">
              <a:spAutoFit/>
            </a:bodyPr>
            <a:lstStyle>
              <a:lvl1pPr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742950" indent="-28575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1430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6002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20574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5146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9718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4290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8862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300" b="1">
                  <a:solidFill>
                    <a:srgbClr val="FF0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e</a:t>
              </a: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H="1">
              <a:off x="5100" y="1634"/>
              <a:ext cx="37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4445" y="2077"/>
              <a:ext cx="862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5 T, 4 m dipole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2381" y="716"/>
              <a:ext cx="2653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  <a:tab pos="1327150" algn="l"/>
                  <a:tab pos="1990725" algn="l"/>
                  <a:tab pos="2654300" algn="l"/>
                  <a:tab pos="33178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  <a:tab pos="1327150" algn="l"/>
                  <a:tab pos="1990725" algn="l"/>
                  <a:tab pos="2654300" algn="l"/>
                  <a:tab pos="33178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  <a:tab pos="1327150" algn="l"/>
                  <a:tab pos="1990725" algn="l"/>
                  <a:tab pos="2654300" algn="l"/>
                  <a:tab pos="33178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  <a:tab pos="1327150" algn="l"/>
                  <a:tab pos="1990725" algn="l"/>
                  <a:tab pos="2654300" algn="l"/>
                  <a:tab pos="33178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  <a:tab pos="1327150" algn="l"/>
                  <a:tab pos="1990725" algn="l"/>
                  <a:tab pos="2654300" algn="l"/>
                  <a:tab pos="33178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  <a:tab pos="2654300" algn="l"/>
                  <a:tab pos="33178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  <a:tab pos="2654300" algn="l"/>
                  <a:tab pos="33178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  <a:tab pos="2654300" algn="l"/>
                  <a:tab pos="33178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  <a:tab pos="2654300" algn="l"/>
                  <a:tab pos="33178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500">
                  <a:solidFill>
                    <a:srgbClr val="B80047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Ion quadrupoles: </a:t>
              </a:r>
              <a:r>
                <a:rPr lang="en-US" altLang="en-US" sz="15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gradient, peak field, length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1519" y="1215"/>
              <a:ext cx="499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2 T dipole</a:t>
              </a:r>
            </a:p>
          </p:txBody>
        </p:sp>
        <p:sp>
          <p:nvSpPr>
            <p:cNvPr id="21" name="AutoShape 21"/>
            <p:cNvSpPr>
              <a:spLocks noChangeArrowheads="1"/>
            </p:cNvSpPr>
            <p:nvPr/>
          </p:nvSpPr>
          <p:spPr bwMode="auto">
            <a:xfrm>
              <a:off x="544" y="998"/>
              <a:ext cx="930" cy="272"/>
            </a:xfrm>
            <a:prstGeom prst="roundRect">
              <a:avLst>
                <a:gd name="adj" fmla="val 231"/>
              </a:avLst>
            </a:prstGeom>
            <a:solidFill>
              <a:srgbClr val="CC6633">
                <a:alpha val="29803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567" y="1043"/>
              <a:ext cx="907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Endcap detectors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2676" y="1542"/>
              <a:ext cx="1202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FF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Electron quadrupoles</a:t>
              </a: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1406" y="1986"/>
              <a:ext cx="79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Tracking</a:t>
              </a: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 flipH="1" flipV="1">
              <a:off x="1383" y="1383"/>
              <a:ext cx="319" cy="5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V="1">
              <a:off x="1814" y="1383"/>
              <a:ext cx="249" cy="5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2041" y="1986"/>
              <a:ext cx="83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Calorimetry</a:t>
              </a:r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 flipV="1">
              <a:off x="2268" y="1360"/>
              <a:ext cx="23" cy="5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1996" y="1247"/>
              <a:ext cx="4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2041" y="1020"/>
              <a:ext cx="340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742950" indent="-28575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1430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6002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20574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5146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9718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4290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8862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1 m</a:t>
              </a: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1587" y="1020"/>
              <a:ext cx="339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742950" indent="-28575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1430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6002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20574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5146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9718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4290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8862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1 m</a:t>
              </a:r>
            </a:p>
          </p:txBody>
        </p:sp>
        <p:sp>
          <p:nvSpPr>
            <p:cNvPr id="32" name="AutoShape 32"/>
            <p:cNvSpPr>
              <a:spLocks noChangeArrowheads="1"/>
            </p:cNvSpPr>
            <p:nvPr/>
          </p:nvSpPr>
          <p:spPr bwMode="auto">
            <a:xfrm>
              <a:off x="544" y="1565"/>
              <a:ext cx="930" cy="181"/>
            </a:xfrm>
            <a:prstGeom prst="roundRect">
              <a:avLst>
                <a:gd name="adj" fmla="val 231"/>
              </a:avLst>
            </a:prstGeom>
            <a:solidFill>
              <a:srgbClr val="CC6633">
                <a:alpha val="29803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522" y="716"/>
              <a:ext cx="1860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  <a:tab pos="1327150" algn="l"/>
                  <a:tab pos="1990725" algn="l"/>
                  <a:tab pos="26543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  <a:tab pos="1327150" algn="l"/>
                  <a:tab pos="1990725" algn="l"/>
                  <a:tab pos="26543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  <a:tab pos="1327150" algn="l"/>
                  <a:tab pos="1990725" algn="l"/>
                  <a:tab pos="26543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  <a:tab pos="1327150" algn="l"/>
                  <a:tab pos="1990725" algn="l"/>
                  <a:tab pos="26543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  <a:tab pos="1327150" algn="l"/>
                  <a:tab pos="1990725" algn="l"/>
                  <a:tab pos="26543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  <a:tab pos="26543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  <a:tab pos="26543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  <a:tab pos="26543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  <a:tab pos="26543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7 m from IP to first ion quad</a:t>
              </a:r>
            </a:p>
          </p:txBody>
        </p:sp>
      </p:grpSp>
      <p:grpSp>
        <p:nvGrpSpPr>
          <p:cNvPr id="34" name="Group 34"/>
          <p:cNvGrpSpPr>
            <a:grpSpLocks/>
          </p:cNvGrpSpPr>
          <p:nvPr/>
        </p:nvGrpSpPr>
        <p:grpSpPr bwMode="auto">
          <a:xfrm>
            <a:off x="7440613" y="838200"/>
            <a:ext cx="865187" cy="919163"/>
            <a:chOff x="5204" y="2998"/>
            <a:chExt cx="545" cy="579"/>
          </a:xfrm>
        </p:grpSpPr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5289" y="3345"/>
              <a:ext cx="155" cy="157"/>
            </a:xfrm>
            <a:prstGeom prst="ellipse">
              <a:avLst/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5469" y="3326"/>
              <a:ext cx="188" cy="187"/>
            </a:xfrm>
            <a:prstGeom prst="ellipse">
              <a:avLst/>
            </a:prstGeom>
            <a:solidFill>
              <a:srgbClr val="99CCFF">
                <a:alpha val="0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5406" y="3263"/>
              <a:ext cx="313" cy="313"/>
            </a:xfrm>
            <a:prstGeom prst="ellipse">
              <a:avLst/>
            </a:prstGeom>
            <a:solidFill>
              <a:srgbClr val="99CCFF">
                <a:alpha val="0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5517" y="3374"/>
              <a:ext cx="93" cy="94"/>
            </a:xfrm>
            <a:prstGeom prst="ellipse">
              <a:avLst/>
            </a:prstGeom>
            <a:solidFill>
              <a:srgbClr val="99CCFF">
                <a:alpha val="0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" name="Line 39"/>
            <p:cNvSpPr>
              <a:spLocks noChangeShapeType="1"/>
            </p:cNvSpPr>
            <p:nvPr/>
          </p:nvSpPr>
          <p:spPr bwMode="auto">
            <a:xfrm>
              <a:off x="5362" y="3210"/>
              <a:ext cx="21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 Box 40"/>
            <p:cNvSpPr txBox="1">
              <a:spLocks noChangeArrowheads="1"/>
            </p:cNvSpPr>
            <p:nvPr/>
          </p:nvSpPr>
          <p:spPr bwMode="auto">
            <a:xfrm>
              <a:off x="5204" y="2998"/>
              <a:ext cx="54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720" tIns="50400" rIns="81720" bIns="40680"/>
            <a:lstStyle>
              <a:lvl1pPr defTabSz="449263">
                <a:spcBef>
                  <a:spcPct val="20000"/>
                </a:spcBef>
                <a:buBlip>
                  <a:blip r:embed="rId4"/>
                </a:buBlip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defTabSz="449263">
                <a:spcBef>
                  <a:spcPct val="20000"/>
                </a:spcBef>
                <a:buChar char="–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defTabSz="449263">
                <a:spcBef>
                  <a:spcPct val="20000"/>
                </a:spcBef>
                <a:buChar char="–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defTabSz="449263">
                <a:spcBef>
                  <a:spcPct val="20000"/>
                </a:spcBef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rPr>
                <a:t>Crossing angle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31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Far-Forward </a:t>
            </a:r>
            <a:r>
              <a:rPr lang="en-US" dirty="0"/>
              <a:t>Hadron Detection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8337" y="817035"/>
            <a:ext cx="5663047" cy="3563579"/>
          </a:xfrm>
        </p:spPr>
        <p:txBody>
          <a:bodyPr/>
          <a:lstStyle/>
          <a:p>
            <a:pPr marL="344488" indent="-344488">
              <a:spcBef>
                <a:spcPts val="25"/>
              </a:spcBef>
            </a:pPr>
            <a:r>
              <a:rPr lang="en-US" dirty="0" smtClean="0"/>
              <a:t>Good </a:t>
            </a:r>
            <a:r>
              <a:rPr lang="en-US" altLang="en-US" dirty="0">
                <a:latin typeface="Arial" charset="0"/>
                <a:cs typeface="Arial" charset="0"/>
              </a:rPr>
              <a:t>acceptance for ion fragments</a:t>
            </a:r>
            <a:endParaRPr lang="en-US" altLang="en-US" dirty="0">
              <a:latin typeface="Arial" charset="0"/>
              <a:cs typeface="Arial" charset="0"/>
              <a:sym typeface="Symbol" pitchFamily="18" charset="2"/>
            </a:endParaRPr>
          </a:p>
          <a:p>
            <a:pPr marL="803275" lvl="1" indent="-344488">
              <a:lnSpc>
                <a:spcPct val="120000"/>
              </a:lnSpc>
              <a:spcBef>
                <a:spcPct val="0"/>
              </a:spcBef>
            </a:pPr>
            <a:r>
              <a:rPr lang="en-US" altLang="en-US" sz="1600" dirty="0">
                <a:latin typeface="Arial" charset="0"/>
                <a:cs typeface="Arial" charset="0"/>
              </a:rPr>
              <a:t>Large downstream magnet apertures/ </a:t>
            </a:r>
            <a:br>
              <a:rPr lang="en-US" altLang="en-US" sz="1600" dirty="0">
                <a:latin typeface="Arial" charset="0"/>
                <a:cs typeface="Arial" charset="0"/>
              </a:rPr>
            </a:br>
            <a:r>
              <a:rPr lang="en-US" altLang="en-US" sz="1600" dirty="0">
                <a:latin typeface="Arial" charset="0"/>
                <a:cs typeface="Arial" charset="0"/>
              </a:rPr>
              <a:t>small downstream magnet gradients</a:t>
            </a:r>
          </a:p>
          <a:p>
            <a:pPr marL="344488" indent="-344488">
              <a:spcBef>
                <a:spcPts val="500"/>
              </a:spcBef>
            </a:pPr>
            <a:r>
              <a:rPr lang="en-US" dirty="0" smtClean="0"/>
              <a:t>Good </a:t>
            </a:r>
            <a:r>
              <a:rPr lang="en-US" altLang="en-US" dirty="0">
                <a:latin typeface="Arial" charset="0"/>
                <a:cs typeface="Arial" charset="0"/>
              </a:rPr>
              <a:t>acceptance for low-</a:t>
            </a:r>
            <a:r>
              <a:rPr lang="en-US" altLang="en-US" dirty="0" err="1">
                <a:latin typeface="Arial" charset="0"/>
                <a:cs typeface="Arial" charset="0"/>
              </a:rPr>
              <a:t>p</a:t>
            </a:r>
            <a:r>
              <a:rPr lang="en-US" altLang="en-US" baseline="-25000" dirty="0" err="1">
                <a:latin typeface="Arial" charset="0"/>
                <a:cs typeface="Arial" charset="0"/>
              </a:rPr>
              <a:t>T</a:t>
            </a:r>
            <a:r>
              <a:rPr lang="en-US" altLang="en-US" dirty="0">
                <a:latin typeface="Arial" charset="0"/>
                <a:cs typeface="Arial" charset="0"/>
              </a:rPr>
              <a:t> recoil baryons</a:t>
            </a:r>
            <a:endParaRPr lang="en-US" altLang="en-US" dirty="0">
              <a:latin typeface="Arial" charset="0"/>
              <a:cs typeface="Arial" charset="0"/>
              <a:sym typeface="Symbol" pitchFamily="18" charset="2"/>
            </a:endParaRPr>
          </a:p>
          <a:p>
            <a:pPr marL="803275" lvl="1" indent="-344488">
              <a:lnSpc>
                <a:spcPct val="120000"/>
              </a:lnSpc>
              <a:spcBef>
                <a:spcPct val="0"/>
              </a:spcBef>
            </a:pPr>
            <a:r>
              <a:rPr lang="en-US" altLang="en-US" sz="1600" dirty="0">
                <a:latin typeface="Arial" charset="0"/>
                <a:cs typeface="Arial" charset="0"/>
              </a:rPr>
              <a:t>Small beam size at second focus</a:t>
            </a:r>
          </a:p>
          <a:p>
            <a:pPr marL="803275" lvl="1" indent="-344488">
              <a:lnSpc>
                <a:spcPct val="120000"/>
              </a:lnSpc>
              <a:spcBef>
                <a:spcPct val="0"/>
              </a:spcBef>
            </a:pPr>
            <a:r>
              <a:rPr lang="en-US" altLang="en-US" sz="1600" dirty="0">
                <a:latin typeface="Arial" charset="0"/>
                <a:cs typeface="Arial" charset="0"/>
              </a:rPr>
              <a:t>Large dispersion</a:t>
            </a:r>
          </a:p>
          <a:p>
            <a:pPr marL="344488" indent="-344488">
              <a:spcBef>
                <a:spcPts val="500"/>
              </a:spcBef>
            </a:pPr>
            <a:r>
              <a:rPr lang="en-US" dirty="0" smtClean="0"/>
              <a:t>Good </a:t>
            </a:r>
            <a:r>
              <a:rPr lang="en-US" altLang="en-US" dirty="0">
                <a:latin typeface="Arial" charset="0"/>
                <a:cs typeface="Arial" charset="0"/>
              </a:rPr>
              <a:t>momentum and angular resolution</a:t>
            </a:r>
            <a:endParaRPr lang="en-US" altLang="en-US" dirty="0">
              <a:latin typeface="Arial" charset="0"/>
              <a:cs typeface="Arial" charset="0"/>
              <a:sym typeface="Symbol" pitchFamily="18" charset="2"/>
            </a:endParaRPr>
          </a:p>
          <a:p>
            <a:pPr marL="803275" lvl="1" indent="-344488">
              <a:lnSpc>
                <a:spcPct val="120000"/>
              </a:lnSpc>
              <a:spcBef>
                <a:spcPct val="0"/>
              </a:spcBef>
            </a:pPr>
            <a:r>
              <a:rPr lang="en-US" altLang="en-US" sz="1600" dirty="0">
                <a:latin typeface="Arial" charset="0"/>
                <a:cs typeface="Arial" charset="0"/>
              </a:rPr>
              <a:t>Large dispersion</a:t>
            </a:r>
          </a:p>
          <a:p>
            <a:pPr marL="803275" lvl="1" indent="-344488">
              <a:lnSpc>
                <a:spcPct val="120000"/>
              </a:lnSpc>
              <a:spcBef>
                <a:spcPct val="0"/>
              </a:spcBef>
            </a:pPr>
            <a:r>
              <a:rPr lang="en-US" altLang="en-US" sz="1600" dirty="0">
                <a:latin typeface="Arial" charset="0"/>
                <a:cs typeface="Arial" charset="0"/>
              </a:rPr>
              <a:t>No contribution from D</a:t>
            </a:r>
            <a:r>
              <a:rPr lang="en-US" altLang="en-US" sz="1600" dirty="0">
                <a:latin typeface="Arial" charset="0"/>
                <a:cs typeface="Arial" charset="0"/>
                <a:sym typeface="Symbol" pitchFamily="18" charset="2"/>
              </a:rPr>
              <a:t> to angular spread at IP</a:t>
            </a:r>
          </a:p>
          <a:p>
            <a:pPr marL="803275" lvl="1" indent="-344488">
              <a:lnSpc>
                <a:spcPct val="120000"/>
              </a:lnSpc>
              <a:spcBef>
                <a:spcPct val="0"/>
              </a:spcBef>
            </a:pPr>
            <a:r>
              <a:rPr lang="en-US" altLang="en-US" sz="1600" dirty="0">
                <a:latin typeface="Arial" charset="0"/>
                <a:cs typeface="Arial" charset="0"/>
              </a:rPr>
              <a:t>Long instrumented magnet-free drift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space</a:t>
            </a:r>
            <a:endParaRPr lang="en-US" dirty="0" smtClean="0"/>
          </a:p>
          <a:p>
            <a:r>
              <a:rPr lang="en-US" dirty="0" smtClean="0"/>
              <a:t>Sufficient </a:t>
            </a:r>
            <a:r>
              <a:rPr lang="en-US" altLang="en-US" dirty="0">
                <a:latin typeface="Arial" charset="0"/>
                <a:cs typeface="Arial" charset="0"/>
              </a:rPr>
              <a:t>separation between the beam lines</a:t>
            </a:r>
            <a:endParaRPr lang="en-US" sz="1600" dirty="0"/>
          </a:p>
        </p:txBody>
      </p:sp>
      <p:pic>
        <p:nvPicPr>
          <p:cNvPr id="5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458" y="1303338"/>
            <a:ext cx="335280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57200" y="4420261"/>
            <a:ext cx="8335963" cy="1890713"/>
            <a:chOff x="340" y="658"/>
            <a:chExt cx="5728" cy="129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" y="790"/>
              <a:ext cx="5182" cy="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677" y="1202"/>
              <a:ext cx="177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494" tIns="41247" rIns="82494" bIns="41247">
              <a:spAutoFit/>
            </a:bodyPr>
            <a:lstStyle>
              <a:lvl1pPr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742950" indent="-28575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1430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6002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20574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5146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9718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4290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8862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600" b="1">
                  <a:solidFill>
                    <a:srgbClr val="FF0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e</a:t>
              </a: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5686" y="944"/>
              <a:ext cx="183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494" tIns="41247" rIns="82494" bIns="41247">
              <a:spAutoFit/>
            </a:bodyPr>
            <a:lstStyle>
              <a:lvl1pPr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742950" indent="-28575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1430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6002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20574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5146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9718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4290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8862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600" b="1">
                  <a:solidFill>
                    <a:srgbClr val="0000FF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p</a:t>
              </a: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5593" y="658"/>
              <a:ext cx="390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494" tIns="41247" rIns="82494" bIns="41247">
              <a:spAutoFit/>
            </a:bodyPr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600" b="1">
                  <a:solidFill>
                    <a:srgbClr val="008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(n, </a:t>
              </a:r>
              <a:r>
                <a:rPr lang="de-DE" altLang="en-US" sz="1600" b="1">
                  <a:solidFill>
                    <a:srgbClr val="008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de-DE" altLang="en-US" sz="1600" b="1">
                  <a:solidFill>
                    <a:srgbClr val="008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)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694" y="837"/>
              <a:ext cx="1093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975" tIns="41907" rIns="67975" bIns="33988"/>
            <a:lstStyle>
              <a:lvl1pPr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10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" charset="0"/>
                </a:rPr>
                <a:t>20 Tm dipole (in)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152" y="906"/>
              <a:ext cx="888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975" tIns="41907" rIns="67975" bIns="33988"/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100" dirty="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" charset="0"/>
                </a:rPr>
                <a:t>2 Tm dipole (out)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450" y="1133"/>
              <a:ext cx="729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975" tIns="41907" rIns="67975" bIns="33988"/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" charset="0"/>
                </a:rPr>
                <a:t>solenoid</a:t>
              </a: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>
              <a:off x="5893" y="1340"/>
              <a:ext cx="17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4445" y="1626"/>
              <a:ext cx="885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Roman pots at focal point</a:t>
              </a: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H="1" flipV="1">
              <a:off x="2743" y="1132"/>
              <a:ext cx="569" cy="4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221" y="1603"/>
              <a:ext cx="613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Thin exit windows</a:t>
              </a: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4785" y="1110"/>
              <a:ext cx="227" cy="4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3652" y="1133"/>
              <a:ext cx="430" cy="4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5894" y="1086"/>
              <a:ext cx="17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3923" y="764"/>
              <a:ext cx="1338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Aperture-free drift space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5306" y="674"/>
              <a:ext cx="407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742950" indent="-28575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1430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6002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2057400" indent="-228600" defTabSz="8382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5146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9718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4290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886200" indent="-228600" defTabSz="838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ZDC</a:t>
              </a: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1293" y="1328"/>
              <a:ext cx="1655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494" tIns="42897" rIns="82494" bIns="42897">
              <a:spAutoFit/>
            </a:bodyPr>
            <a:lstStyle>
              <a:lvl1pPr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88"/>
                </a:spcBef>
                <a:buSzPct val="100000"/>
              </a:pPr>
              <a:r>
                <a:rPr lang="en-US" altLang="en-US" sz="13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S-shaped dipole configuration optimizes acceptance for neutrals</a:t>
              </a:r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340" y="1655"/>
              <a:ext cx="958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975" tIns="41907" rIns="67975" bIns="33988"/>
            <a:lstStyle>
              <a:lvl1pPr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681038" indent="-261938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0477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4668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1885950" indent="-209550" defTabSz="411163"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" charset="0"/>
                </a:rPr>
                <a:t>50 mrad crossing angle</a:t>
              </a:r>
            </a:p>
          </p:txBody>
        </p:sp>
      </p:grp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5458272" y="914400"/>
            <a:ext cx="3289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latin typeface="Arial" charset="0"/>
              </a:rPr>
              <a:t>Asymmetric IR (minimizes chromaticity)</a:t>
            </a:r>
          </a:p>
        </p:txBody>
      </p:sp>
    </p:spTree>
    <p:extLst>
      <p:ext uri="{BB962C8B-B14F-4D97-AF65-F5344CB8AC3E}">
        <p14:creationId xmlns:p14="http://schemas.microsoft.com/office/powerpoint/2010/main" val="10628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3500" dirty="0" smtClean="0"/>
              <a:t>Forward e</a:t>
            </a:r>
            <a:r>
              <a:rPr lang="en-US" sz="3500" baseline="30000" dirty="0" smtClean="0"/>
              <a:t>-</a:t>
            </a:r>
            <a:r>
              <a:rPr lang="en-US" sz="3500" dirty="0" smtClean="0"/>
              <a:t> Detection &amp; Pol. Measurement</a:t>
            </a:r>
            <a:endParaRPr lang="en-US" sz="35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8335" y="817036"/>
            <a:ext cx="8948243" cy="724681"/>
          </a:xfrm>
        </p:spPr>
        <p:txBody>
          <a:bodyPr/>
          <a:lstStyle/>
          <a:p>
            <a:pPr>
              <a:defRPr/>
            </a:pPr>
            <a:r>
              <a:rPr lang="en-US" altLang="en-US" kern="0" dirty="0">
                <a:latin typeface="Arial" charset="0"/>
                <a:ea typeface="ＭＳ Ｐゴシック" pitchFamily="34" charset="-128"/>
                <a:cs typeface="Arial" charset="0"/>
              </a:rPr>
              <a:t>Forward electron detection: Dipole chicane for high-resolution detection of low-Q</a:t>
            </a:r>
            <a:r>
              <a:rPr lang="en-US" altLang="en-US" kern="0" baseline="30000" dirty="0">
                <a:latin typeface="Arial" charset="0"/>
                <a:ea typeface="ＭＳ Ｐゴシック" pitchFamily="34" charset="-128"/>
                <a:cs typeface="Arial" charset="0"/>
              </a:rPr>
              <a:t>2</a:t>
            </a:r>
            <a:r>
              <a:rPr lang="en-US" altLang="en-US" kern="0" dirty="0">
                <a:latin typeface="Arial" charset="0"/>
                <a:ea typeface="ＭＳ Ｐゴシック" pitchFamily="34" charset="-128"/>
                <a:cs typeface="Arial" charset="0"/>
              </a:rPr>
              <a:t> electrons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8" y="3936043"/>
            <a:ext cx="8453718" cy="86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kern="0" dirty="0">
                <a:latin typeface="Arial" charset="0"/>
                <a:ea typeface="ＭＳ Ｐゴシック" pitchFamily="34" charset="-128"/>
                <a:cs typeface="Arial" charset="0"/>
              </a:rPr>
              <a:t>Compton </a:t>
            </a:r>
            <a:r>
              <a:rPr lang="en-US" altLang="en-US" kern="0" dirty="0" err="1">
                <a:latin typeface="Arial" charset="0"/>
                <a:ea typeface="ＭＳ Ｐゴシック" pitchFamily="34" charset="-128"/>
                <a:cs typeface="Arial" charset="0"/>
              </a:rPr>
              <a:t>polarimetry</a:t>
            </a:r>
            <a:r>
              <a:rPr lang="en-US" altLang="en-US" kern="0" dirty="0">
                <a:latin typeface="Arial" charset="0"/>
                <a:ea typeface="ＭＳ Ｐゴシック" pitchFamily="34" charset="-128"/>
                <a:cs typeface="Arial" charset="0"/>
              </a:rPr>
              <a:t> has been integrated to the interaction region design</a:t>
            </a:r>
          </a:p>
          <a:p>
            <a:pPr lvl="1">
              <a:defRPr/>
            </a:pPr>
            <a:r>
              <a:rPr lang="en-US" altLang="en-US" sz="1600" kern="0" dirty="0" smtClean="0">
                <a:latin typeface="Arial" charset="0"/>
                <a:ea typeface="ＭＳ Ｐゴシック" pitchFamily="34" charset="-128"/>
                <a:cs typeface="Arial" charset="0"/>
              </a:rPr>
              <a:t>same </a:t>
            </a:r>
            <a:r>
              <a:rPr lang="en-US" altLang="en-US" sz="1600" kern="0" dirty="0">
                <a:latin typeface="Arial" charset="0"/>
                <a:ea typeface="ＭＳ Ｐゴシック" pitchFamily="34" charset="-128"/>
                <a:cs typeface="Arial" charset="0"/>
              </a:rPr>
              <a:t>polarization at laser as at IP due to zero net </a:t>
            </a:r>
            <a:r>
              <a:rPr lang="en-US" altLang="en-US" sz="1600" kern="0" dirty="0" smtClean="0">
                <a:latin typeface="Arial" charset="0"/>
                <a:ea typeface="ＭＳ Ｐゴシック" pitchFamily="34" charset="-128"/>
                <a:cs typeface="Arial" charset="0"/>
              </a:rPr>
              <a:t>bend</a:t>
            </a:r>
          </a:p>
          <a:p>
            <a:pPr lvl="1">
              <a:defRPr/>
            </a:pPr>
            <a:r>
              <a:rPr lang="en-US" altLang="en-US" sz="1600" kern="0" dirty="0" smtClean="0">
                <a:latin typeface="Arial" charset="0"/>
                <a:ea typeface="ＭＳ Ｐゴシック" pitchFamily="34" charset="-128"/>
                <a:cs typeface="Arial" charset="0"/>
              </a:rPr>
              <a:t>non-invasive monitoring of the electron polarization </a:t>
            </a:r>
            <a:endParaRPr lang="en-US" altLang="en-US" sz="1600" kern="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6" name="Group 149"/>
          <p:cNvGrpSpPr>
            <a:grpSpLocks/>
          </p:cNvGrpSpPr>
          <p:nvPr/>
        </p:nvGrpSpPr>
        <p:grpSpPr bwMode="auto">
          <a:xfrm>
            <a:off x="2070101" y="4899174"/>
            <a:ext cx="4605852" cy="1527175"/>
            <a:chOff x="-409862" y="1587452"/>
            <a:chExt cx="4846128" cy="1700317"/>
          </a:xfrm>
        </p:grpSpPr>
        <p:grpSp>
          <p:nvGrpSpPr>
            <p:cNvPr id="7" name="Group 81"/>
            <p:cNvGrpSpPr>
              <a:grpSpLocks/>
            </p:cNvGrpSpPr>
            <p:nvPr/>
          </p:nvGrpSpPr>
          <p:grpSpPr bwMode="auto">
            <a:xfrm>
              <a:off x="-352810" y="1587452"/>
              <a:ext cx="4789075" cy="1536748"/>
              <a:chOff x="-395" y="1756"/>
              <a:chExt cx="6247" cy="1532"/>
            </a:xfrm>
          </p:grpSpPr>
          <p:grpSp>
            <p:nvGrpSpPr>
              <p:cNvPr id="9" name="Group 67"/>
              <p:cNvGrpSpPr>
                <a:grpSpLocks/>
              </p:cNvGrpSpPr>
              <p:nvPr/>
            </p:nvGrpSpPr>
            <p:grpSpPr bwMode="auto">
              <a:xfrm>
                <a:off x="906" y="2153"/>
                <a:ext cx="3792" cy="1135"/>
                <a:chOff x="930" y="2321"/>
                <a:chExt cx="3792" cy="1135"/>
              </a:xfrm>
            </p:grpSpPr>
            <p:sp>
              <p:nvSpPr>
                <p:cNvPr id="57" name="Rectangle 14"/>
                <p:cNvSpPr>
                  <a:spLocks noChangeArrowheads="1"/>
                </p:cNvSpPr>
                <p:nvPr/>
              </p:nvSpPr>
              <p:spPr bwMode="auto">
                <a:xfrm rot="1320000">
                  <a:off x="3342" y="2323"/>
                  <a:ext cx="480" cy="334"/>
                </a:xfrm>
                <a:prstGeom prst="rect">
                  <a:avLst/>
                </a:prstGeom>
                <a:no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en-US" altLang="en-US">
                    <a:latin typeface="Times" pitchFamily="18" charset="0"/>
                  </a:endParaRPr>
                </a:p>
              </p:txBody>
            </p:sp>
            <p:sp>
              <p:nvSpPr>
                <p:cNvPr id="58" name="Rectangle 15"/>
                <p:cNvSpPr>
                  <a:spLocks noChangeArrowheads="1"/>
                </p:cNvSpPr>
                <p:nvPr/>
              </p:nvSpPr>
              <p:spPr bwMode="auto">
                <a:xfrm rot="1320000">
                  <a:off x="4242" y="3108"/>
                  <a:ext cx="480" cy="332"/>
                </a:xfrm>
                <a:prstGeom prst="rect">
                  <a:avLst/>
                </a:prstGeom>
                <a:no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en-US" altLang="en-US">
                    <a:latin typeface="Times" pitchFamily="18" charset="0"/>
                  </a:endParaRPr>
                </a:p>
              </p:txBody>
            </p:sp>
            <p:sp>
              <p:nvSpPr>
                <p:cNvPr id="59" name="Rectangle 17"/>
                <p:cNvSpPr>
                  <a:spLocks noChangeArrowheads="1"/>
                </p:cNvSpPr>
                <p:nvPr/>
              </p:nvSpPr>
              <p:spPr bwMode="auto">
                <a:xfrm rot="-1320000">
                  <a:off x="930" y="3120"/>
                  <a:ext cx="480" cy="336"/>
                </a:xfrm>
                <a:prstGeom prst="rect">
                  <a:avLst/>
                </a:prstGeom>
                <a:no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en-US" altLang="en-US">
                    <a:latin typeface="Times" pitchFamily="18" charset="0"/>
                  </a:endParaRPr>
                </a:p>
              </p:txBody>
            </p:sp>
            <p:sp>
              <p:nvSpPr>
                <p:cNvPr id="60" name="Rectangle 23"/>
                <p:cNvSpPr>
                  <a:spLocks noChangeArrowheads="1"/>
                </p:cNvSpPr>
                <p:nvPr/>
              </p:nvSpPr>
              <p:spPr bwMode="auto">
                <a:xfrm rot="-1320000">
                  <a:off x="1818" y="2321"/>
                  <a:ext cx="480" cy="336"/>
                </a:xfrm>
                <a:prstGeom prst="rect">
                  <a:avLst/>
                </a:prstGeom>
                <a:no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en-US" altLang="en-US">
                    <a:latin typeface="Times" pitchFamily="18" charset="0"/>
                  </a:endParaRPr>
                </a:p>
              </p:txBody>
            </p:sp>
          </p:grpSp>
          <p:sp>
            <p:nvSpPr>
              <p:cNvPr id="10" name="Arc 25"/>
              <p:cNvSpPr>
                <a:spLocks/>
              </p:cNvSpPr>
              <p:nvPr/>
            </p:nvSpPr>
            <p:spPr bwMode="auto">
              <a:xfrm flipH="1" flipV="1">
                <a:off x="4254" y="2359"/>
                <a:ext cx="429" cy="832"/>
              </a:xfrm>
              <a:custGeom>
                <a:avLst/>
                <a:gdLst>
                  <a:gd name="T0" fmla="*/ 0 w 16709"/>
                  <a:gd name="T1" fmla="*/ 0 h 21600"/>
                  <a:gd name="T2" fmla="*/ 0 w 16709"/>
                  <a:gd name="T3" fmla="*/ 0 h 21600"/>
                  <a:gd name="T4" fmla="*/ 0 w 1670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709" h="21600" fill="none" extrusionOk="0">
                    <a:moveTo>
                      <a:pt x="-1" y="33"/>
                    </a:moveTo>
                    <a:cubicBezTo>
                      <a:pt x="402" y="11"/>
                      <a:pt x="805" y="-1"/>
                      <a:pt x="1208" y="0"/>
                    </a:cubicBezTo>
                    <a:cubicBezTo>
                      <a:pt x="7048" y="0"/>
                      <a:pt x="12640" y="2365"/>
                      <a:pt x="16708" y="6557"/>
                    </a:cubicBezTo>
                  </a:path>
                  <a:path w="16709" h="21600" stroke="0" extrusionOk="0">
                    <a:moveTo>
                      <a:pt x="-1" y="33"/>
                    </a:moveTo>
                    <a:cubicBezTo>
                      <a:pt x="402" y="11"/>
                      <a:pt x="805" y="-1"/>
                      <a:pt x="1208" y="0"/>
                    </a:cubicBezTo>
                    <a:cubicBezTo>
                      <a:pt x="7048" y="0"/>
                      <a:pt x="12640" y="2365"/>
                      <a:pt x="16708" y="6557"/>
                    </a:cubicBezTo>
                    <a:lnTo>
                      <a:pt x="1208" y="21600"/>
                    </a:lnTo>
                    <a:lnTo>
                      <a:pt x="-1" y="33"/>
                    </a:lnTo>
                    <a:close/>
                  </a:path>
                </a:pathLst>
              </a:custGeom>
              <a:noFill/>
              <a:ln w="19050">
                <a:solidFill>
                  <a:srgbClr val="FF66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Freeform 42"/>
              <p:cNvSpPr>
                <a:spLocks/>
              </p:cNvSpPr>
              <p:nvPr/>
            </p:nvSpPr>
            <p:spPr bwMode="auto">
              <a:xfrm>
                <a:off x="1267" y="2297"/>
                <a:ext cx="1648" cy="61"/>
              </a:xfrm>
              <a:custGeom>
                <a:avLst/>
                <a:gdLst>
                  <a:gd name="T0" fmla="*/ 0 w 2844"/>
                  <a:gd name="T1" fmla="*/ 0 h 279"/>
                  <a:gd name="T2" fmla="*/ 1 w 2844"/>
                  <a:gd name="T3" fmla="*/ 0 h 279"/>
                  <a:gd name="T4" fmla="*/ 1 w 2844"/>
                  <a:gd name="T5" fmla="*/ 0 h 279"/>
                  <a:gd name="T6" fmla="*/ 1 w 2844"/>
                  <a:gd name="T7" fmla="*/ 0 h 279"/>
                  <a:gd name="T8" fmla="*/ 1 w 2844"/>
                  <a:gd name="T9" fmla="*/ 0 h 279"/>
                  <a:gd name="T10" fmla="*/ 1 w 2844"/>
                  <a:gd name="T11" fmla="*/ 0 h 279"/>
                  <a:gd name="T12" fmla="*/ 1 w 2844"/>
                  <a:gd name="T13" fmla="*/ 0 h 279"/>
                  <a:gd name="T14" fmla="*/ 1 w 2844"/>
                  <a:gd name="T15" fmla="*/ 0 h 279"/>
                  <a:gd name="T16" fmla="*/ 1 w 2844"/>
                  <a:gd name="T17" fmla="*/ 0 h 279"/>
                  <a:gd name="T18" fmla="*/ 1 w 2844"/>
                  <a:gd name="T19" fmla="*/ 0 h 279"/>
                  <a:gd name="T20" fmla="*/ 1 w 2844"/>
                  <a:gd name="T21" fmla="*/ 0 h 279"/>
                  <a:gd name="T22" fmla="*/ 1 w 2844"/>
                  <a:gd name="T23" fmla="*/ 0 h 279"/>
                  <a:gd name="T24" fmla="*/ 1 w 2844"/>
                  <a:gd name="T25" fmla="*/ 0 h 279"/>
                  <a:gd name="T26" fmla="*/ 1 w 2844"/>
                  <a:gd name="T27" fmla="*/ 0 h 279"/>
                  <a:gd name="T28" fmla="*/ 1 w 2844"/>
                  <a:gd name="T29" fmla="*/ 0 h 279"/>
                  <a:gd name="T30" fmla="*/ 1 w 2844"/>
                  <a:gd name="T31" fmla="*/ 0 h 279"/>
                  <a:gd name="T32" fmla="*/ 1 w 2844"/>
                  <a:gd name="T33" fmla="*/ 0 h 279"/>
                  <a:gd name="T34" fmla="*/ 1 w 2844"/>
                  <a:gd name="T35" fmla="*/ 0 h 279"/>
                  <a:gd name="T36" fmla="*/ 1 w 2844"/>
                  <a:gd name="T37" fmla="*/ 0 h 279"/>
                  <a:gd name="T38" fmla="*/ 1 w 2844"/>
                  <a:gd name="T39" fmla="*/ 0 h 279"/>
                  <a:gd name="T40" fmla="*/ 1 w 2844"/>
                  <a:gd name="T41" fmla="*/ 0 h 279"/>
                  <a:gd name="T42" fmla="*/ 1 w 2844"/>
                  <a:gd name="T43" fmla="*/ 0 h 279"/>
                  <a:gd name="T44" fmla="*/ 1 w 2844"/>
                  <a:gd name="T45" fmla="*/ 0 h 279"/>
                  <a:gd name="T46" fmla="*/ 1 w 2844"/>
                  <a:gd name="T47" fmla="*/ 0 h 279"/>
                  <a:gd name="T48" fmla="*/ 1 w 2844"/>
                  <a:gd name="T49" fmla="*/ 0 h 279"/>
                  <a:gd name="T50" fmla="*/ 1 w 2844"/>
                  <a:gd name="T51" fmla="*/ 0 h 27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844" h="279">
                    <a:moveTo>
                      <a:pt x="0" y="143"/>
                    </a:moveTo>
                    <a:lnTo>
                      <a:pt x="123" y="137"/>
                    </a:lnTo>
                    <a:cubicBezTo>
                      <a:pt x="161" y="117"/>
                      <a:pt x="190" y="0"/>
                      <a:pt x="227" y="21"/>
                    </a:cubicBezTo>
                    <a:cubicBezTo>
                      <a:pt x="264" y="42"/>
                      <a:pt x="306" y="259"/>
                      <a:pt x="344" y="260"/>
                    </a:cubicBezTo>
                    <a:cubicBezTo>
                      <a:pt x="382" y="261"/>
                      <a:pt x="417" y="28"/>
                      <a:pt x="454" y="27"/>
                    </a:cubicBezTo>
                    <a:cubicBezTo>
                      <a:pt x="491" y="26"/>
                      <a:pt x="527" y="254"/>
                      <a:pt x="564" y="254"/>
                    </a:cubicBezTo>
                    <a:cubicBezTo>
                      <a:pt x="601" y="254"/>
                      <a:pt x="635" y="26"/>
                      <a:pt x="674" y="27"/>
                    </a:cubicBezTo>
                    <a:cubicBezTo>
                      <a:pt x="713" y="28"/>
                      <a:pt x="759" y="260"/>
                      <a:pt x="797" y="260"/>
                    </a:cubicBezTo>
                    <a:cubicBezTo>
                      <a:pt x="835" y="260"/>
                      <a:pt x="863" y="27"/>
                      <a:pt x="901" y="27"/>
                    </a:cubicBezTo>
                    <a:cubicBezTo>
                      <a:pt x="939" y="27"/>
                      <a:pt x="985" y="260"/>
                      <a:pt x="1024" y="260"/>
                    </a:cubicBezTo>
                    <a:cubicBezTo>
                      <a:pt x="1063" y="260"/>
                      <a:pt x="1096" y="28"/>
                      <a:pt x="1134" y="27"/>
                    </a:cubicBezTo>
                    <a:cubicBezTo>
                      <a:pt x="1172" y="26"/>
                      <a:pt x="1213" y="255"/>
                      <a:pt x="1250" y="254"/>
                    </a:cubicBezTo>
                    <a:cubicBezTo>
                      <a:pt x="1287" y="253"/>
                      <a:pt x="1317" y="20"/>
                      <a:pt x="1355" y="21"/>
                    </a:cubicBezTo>
                    <a:cubicBezTo>
                      <a:pt x="1393" y="22"/>
                      <a:pt x="1439" y="259"/>
                      <a:pt x="1477" y="260"/>
                    </a:cubicBezTo>
                    <a:cubicBezTo>
                      <a:pt x="1515" y="261"/>
                      <a:pt x="1544" y="28"/>
                      <a:pt x="1581" y="27"/>
                    </a:cubicBezTo>
                    <a:cubicBezTo>
                      <a:pt x="1618" y="26"/>
                      <a:pt x="1659" y="254"/>
                      <a:pt x="1698" y="254"/>
                    </a:cubicBezTo>
                    <a:cubicBezTo>
                      <a:pt x="1737" y="254"/>
                      <a:pt x="1775" y="26"/>
                      <a:pt x="1814" y="27"/>
                    </a:cubicBezTo>
                    <a:cubicBezTo>
                      <a:pt x="1853" y="28"/>
                      <a:pt x="1893" y="260"/>
                      <a:pt x="1931" y="260"/>
                    </a:cubicBezTo>
                    <a:cubicBezTo>
                      <a:pt x="1969" y="260"/>
                      <a:pt x="2003" y="26"/>
                      <a:pt x="2041" y="27"/>
                    </a:cubicBezTo>
                    <a:cubicBezTo>
                      <a:pt x="2079" y="28"/>
                      <a:pt x="2119" y="266"/>
                      <a:pt x="2157" y="266"/>
                    </a:cubicBezTo>
                    <a:cubicBezTo>
                      <a:pt x="2195" y="266"/>
                      <a:pt x="2230" y="29"/>
                      <a:pt x="2268" y="27"/>
                    </a:cubicBezTo>
                    <a:cubicBezTo>
                      <a:pt x="2306" y="25"/>
                      <a:pt x="2346" y="254"/>
                      <a:pt x="2384" y="254"/>
                    </a:cubicBezTo>
                    <a:cubicBezTo>
                      <a:pt x="2422" y="254"/>
                      <a:pt x="2456" y="26"/>
                      <a:pt x="2494" y="27"/>
                    </a:cubicBezTo>
                    <a:cubicBezTo>
                      <a:pt x="2532" y="28"/>
                      <a:pt x="2574" y="241"/>
                      <a:pt x="2611" y="260"/>
                    </a:cubicBezTo>
                    <a:cubicBezTo>
                      <a:pt x="2648" y="279"/>
                      <a:pt x="2676" y="162"/>
                      <a:pt x="2715" y="143"/>
                    </a:cubicBezTo>
                    <a:lnTo>
                      <a:pt x="2844" y="144"/>
                    </a:lnTo>
                  </a:path>
                </a:pathLst>
              </a:custGeom>
              <a:noFill/>
              <a:ln w="12700" cap="flat">
                <a:solidFill>
                  <a:srgbClr val="FF00FF"/>
                </a:solidFill>
                <a:prstDash val="solid"/>
                <a:round/>
                <a:headEnd type="stealth" w="med" len="lg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" name="Group 69"/>
              <p:cNvGrpSpPr>
                <a:grpSpLocks/>
              </p:cNvGrpSpPr>
              <p:nvPr/>
            </p:nvGrpSpPr>
            <p:grpSpPr bwMode="auto">
              <a:xfrm>
                <a:off x="1542" y="2330"/>
                <a:ext cx="751" cy="832"/>
                <a:chOff x="1566" y="2498"/>
                <a:chExt cx="751" cy="832"/>
              </a:xfrm>
            </p:grpSpPr>
            <p:sp>
              <p:nvSpPr>
                <p:cNvPr id="55" name="Arc 50"/>
                <p:cNvSpPr>
                  <a:spLocks/>
                </p:cNvSpPr>
                <p:nvPr/>
              </p:nvSpPr>
              <p:spPr bwMode="auto">
                <a:xfrm rot="10800000" flipV="1">
                  <a:off x="1885" y="2498"/>
                  <a:ext cx="432" cy="832"/>
                </a:xfrm>
                <a:custGeom>
                  <a:avLst/>
                  <a:gdLst>
                    <a:gd name="T0" fmla="*/ 0 w 16709"/>
                    <a:gd name="T1" fmla="*/ 0 h 21600"/>
                    <a:gd name="T2" fmla="*/ 0 w 16709"/>
                    <a:gd name="T3" fmla="*/ 0 h 21600"/>
                    <a:gd name="T4" fmla="*/ 0 w 1670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709" h="21600" fill="none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7048" y="0"/>
                        <a:pt x="12640" y="2365"/>
                        <a:pt x="16708" y="6557"/>
                      </a:cubicBezTo>
                    </a:path>
                    <a:path w="16709" h="21600" stroke="0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7048" y="0"/>
                        <a:pt x="12640" y="2365"/>
                        <a:pt x="16708" y="6557"/>
                      </a:cubicBezTo>
                      <a:lnTo>
                        <a:pt x="1208" y="21600"/>
                      </a:lnTo>
                      <a:lnTo>
                        <a:pt x="-1" y="33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1566" y="2727"/>
                  <a:ext cx="335" cy="510"/>
                </a:xfrm>
                <a:prstGeom prst="line">
                  <a:avLst/>
                </a:prstGeom>
                <a:noFill/>
                <a:ln w="19050">
                  <a:solidFill>
                    <a:srgbClr val="FF00FF"/>
                  </a:solidFill>
                  <a:prstDash val="dash"/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70"/>
              <p:cNvGrpSpPr>
                <a:grpSpLocks/>
              </p:cNvGrpSpPr>
              <p:nvPr/>
            </p:nvGrpSpPr>
            <p:grpSpPr bwMode="auto">
              <a:xfrm>
                <a:off x="1455" y="2143"/>
                <a:ext cx="3233" cy="1053"/>
                <a:chOff x="1479" y="2311"/>
                <a:chExt cx="3233" cy="1053"/>
              </a:xfrm>
            </p:grpSpPr>
            <p:sp>
              <p:nvSpPr>
                <p:cNvPr id="48" name="Line 27"/>
                <p:cNvSpPr>
                  <a:spLocks noChangeShapeType="1"/>
                </p:cNvSpPr>
                <p:nvPr/>
              </p:nvSpPr>
              <p:spPr bwMode="auto">
                <a:xfrm flipH="1" flipV="1">
                  <a:off x="3818" y="2543"/>
                  <a:ext cx="472" cy="577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Arc 28"/>
                <p:cNvSpPr>
                  <a:spLocks/>
                </p:cNvSpPr>
                <p:nvPr/>
              </p:nvSpPr>
              <p:spPr bwMode="auto">
                <a:xfrm rot="10800000" flipH="1" flipV="1">
                  <a:off x="3372" y="2370"/>
                  <a:ext cx="455" cy="455"/>
                </a:xfrm>
                <a:custGeom>
                  <a:avLst/>
                  <a:gdLst>
                    <a:gd name="T0" fmla="*/ 0 w 18528"/>
                    <a:gd name="T1" fmla="*/ 0 h 21600"/>
                    <a:gd name="T2" fmla="*/ 0 w 18528"/>
                    <a:gd name="T3" fmla="*/ 0 h 21600"/>
                    <a:gd name="T4" fmla="*/ 0 w 18528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528" h="21600" fill="none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8030" y="0"/>
                        <a:pt x="14451" y="3223"/>
                        <a:pt x="18528" y="8693"/>
                      </a:cubicBezTo>
                    </a:path>
                    <a:path w="18528" h="21600" stroke="0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8030" y="0"/>
                        <a:pt x="14451" y="3223"/>
                        <a:pt x="18528" y="8693"/>
                      </a:cubicBezTo>
                      <a:lnTo>
                        <a:pt x="1208" y="21600"/>
                      </a:lnTo>
                      <a:lnTo>
                        <a:pt x="-1" y="33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Line 29"/>
                <p:cNvSpPr>
                  <a:spLocks noChangeShapeType="1"/>
                </p:cNvSpPr>
                <p:nvPr/>
              </p:nvSpPr>
              <p:spPr bwMode="auto">
                <a:xfrm>
                  <a:off x="2266" y="2370"/>
                  <a:ext cx="1102" cy="0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Arc 30"/>
                <p:cNvSpPr>
                  <a:spLocks/>
                </p:cNvSpPr>
                <p:nvPr/>
              </p:nvSpPr>
              <p:spPr bwMode="auto">
                <a:xfrm rot="10800000" flipV="1">
                  <a:off x="1824" y="2370"/>
                  <a:ext cx="455" cy="455"/>
                </a:xfrm>
                <a:custGeom>
                  <a:avLst/>
                  <a:gdLst>
                    <a:gd name="T0" fmla="*/ 0 w 18528"/>
                    <a:gd name="T1" fmla="*/ 0 h 21600"/>
                    <a:gd name="T2" fmla="*/ 0 w 18528"/>
                    <a:gd name="T3" fmla="*/ 0 h 21600"/>
                    <a:gd name="T4" fmla="*/ 0 w 18528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528" h="21600" fill="none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8030" y="0"/>
                        <a:pt x="14451" y="3223"/>
                        <a:pt x="18528" y="8693"/>
                      </a:cubicBezTo>
                    </a:path>
                    <a:path w="18528" h="21600" stroke="0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8030" y="0"/>
                        <a:pt x="14451" y="3223"/>
                        <a:pt x="18528" y="8693"/>
                      </a:cubicBezTo>
                      <a:lnTo>
                        <a:pt x="1208" y="21600"/>
                      </a:lnTo>
                      <a:lnTo>
                        <a:pt x="-1" y="33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1479" y="2549"/>
                  <a:ext cx="349" cy="427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prstDash val="sysDot"/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Arc 59"/>
                <p:cNvSpPr>
                  <a:spLocks/>
                </p:cNvSpPr>
                <p:nvPr/>
              </p:nvSpPr>
              <p:spPr bwMode="auto">
                <a:xfrm flipH="1" flipV="1">
                  <a:off x="4314" y="2311"/>
                  <a:ext cx="398" cy="1053"/>
                </a:xfrm>
                <a:custGeom>
                  <a:avLst/>
                  <a:gdLst>
                    <a:gd name="T0" fmla="*/ 0 w 16709"/>
                    <a:gd name="T1" fmla="*/ 0 h 21600"/>
                    <a:gd name="T2" fmla="*/ 0 w 16709"/>
                    <a:gd name="T3" fmla="*/ 0 h 21600"/>
                    <a:gd name="T4" fmla="*/ 0 w 1670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709" h="21600" fill="none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7048" y="0"/>
                        <a:pt x="12640" y="2365"/>
                        <a:pt x="16708" y="6557"/>
                      </a:cubicBezTo>
                    </a:path>
                    <a:path w="16709" h="21600" stroke="0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7048" y="0"/>
                        <a:pt x="12640" y="2365"/>
                        <a:pt x="16708" y="6557"/>
                      </a:cubicBezTo>
                      <a:lnTo>
                        <a:pt x="1208" y="21600"/>
                      </a:lnTo>
                      <a:lnTo>
                        <a:pt x="-1" y="33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Line 60"/>
                <p:cNvSpPr>
                  <a:spLocks noChangeShapeType="1"/>
                </p:cNvSpPr>
                <p:nvPr/>
              </p:nvSpPr>
              <p:spPr bwMode="auto">
                <a:xfrm>
                  <a:off x="4166" y="2774"/>
                  <a:ext cx="151" cy="269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prstDash val="sysDot"/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" name="Line 46"/>
              <p:cNvSpPr>
                <a:spLocks noChangeShapeType="1"/>
              </p:cNvSpPr>
              <p:nvPr/>
            </p:nvSpPr>
            <p:spPr bwMode="auto">
              <a:xfrm>
                <a:off x="2525" y="2066"/>
                <a:ext cx="636" cy="522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Arc 61"/>
              <p:cNvSpPr>
                <a:spLocks/>
              </p:cNvSpPr>
              <p:nvPr/>
            </p:nvSpPr>
            <p:spPr bwMode="auto">
              <a:xfrm rot="7800000" flipH="1" flipV="1">
                <a:off x="2454" y="2005"/>
                <a:ext cx="162" cy="137"/>
              </a:xfrm>
              <a:custGeom>
                <a:avLst/>
                <a:gdLst>
                  <a:gd name="T0" fmla="*/ 0 w 34698"/>
                  <a:gd name="T1" fmla="*/ 0 h 21600"/>
                  <a:gd name="T2" fmla="*/ 0 w 34698"/>
                  <a:gd name="T3" fmla="*/ 0 h 21600"/>
                  <a:gd name="T4" fmla="*/ 0 w 34698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698" h="21600" fill="none" extrusionOk="0">
                    <a:moveTo>
                      <a:pt x="-1" y="8771"/>
                    </a:moveTo>
                    <a:cubicBezTo>
                      <a:pt x="4071" y="3255"/>
                      <a:pt x="10521" y="-1"/>
                      <a:pt x="17378" y="0"/>
                    </a:cubicBezTo>
                    <a:cubicBezTo>
                      <a:pt x="24200" y="0"/>
                      <a:pt x="30621" y="3223"/>
                      <a:pt x="34698" y="8693"/>
                    </a:cubicBezTo>
                  </a:path>
                  <a:path w="34698" h="21600" stroke="0" extrusionOk="0">
                    <a:moveTo>
                      <a:pt x="-1" y="8771"/>
                    </a:moveTo>
                    <a:cubicBezTo>
                      <a:pt x="4071" y="3255"/>
                      <a:pt x="10521" y="-1"/>
                      <a:pt x="17378" y="0"/>
                    </a:cubicBezTo>
                    <a:cubicBezTo>
                      <a:pt x="24200" y="0"/>
                      <a:pt x="30621" y="3223"/>
                      <a:pt x="34698" y="8693"/>
                    </a:cubicBezTo>
                    <a:lnTo>
                      <a:pt x="17378" y="21600"/>
                    </a:lnTo>
                    <a:lnTo>
                      <a:pt x="-1" y="8771"/>
                    </a:lnTo>
                    <a:close/>
                  </a:path>
                </a:pathLst>
              </a:cu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Arc 62"/>
              <p:cNvSpPr>
                <a:spLocks/>
              </p:cNvSpPr>
              <p:nvPr/>
            </p:nvSpPr>
            <p:spPr bwMode="auto">
              <a:xfrm rot="-3000000" flipH="1" flipV="1">
                <a:off x="3064" y="2511"/>
                <a:ext cx="164" cy="137"/>
              </a:xfrm>
              <a:custGeom>
                <a:avLst/>
                <a:gdLst>
                  <a:gd name="T0" fmla="*/ 0 w 34698"/>
                  <a:gd name="T1" fmla="*/ 0 h 21600"/>
                  <a:gd name="T2" fmla="*/ 0 w 34698"/>
                  <a:gd name="T3" fmla="*/ 0 h 21600"/>
                  <a:gd name="T4" fmla="*/ 0 w 34698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698" h="21600" fill="none" extrusionOk="0">
                    <a:moveTo>
                      <a:pt x="-1" y="8771"/>
                    </a:moveTo>
                    <a:cubicBezTo>
                      <a:pt x="4071" y="3255"/>
                      <a:pt x="10521" y="-1"/>
                      <a:pt x="17378" y="0"/>
                    </a:cubicBezTo>
                    <a:cubicBezTo>
                      <a:pt x="24200" y="0"/>
                      <a:pt x="30621" y="3223"/>
                      <a:pt x="34698" y="8693"/>
                    </a:cubicBezTo>
                  </a:path>
                  <a:path w="34698" h="21600" stroke="0" extrusionOk="0">
                    <a:moveTo>
                      <a:pt x="-1" y="8771"/>
                    </a:moveTo>
                    <a:cubicBezTo>
                      <a:pt x="4071" y="3255"/>
                      <a:pt x="10521" y="-1"/>
                      <a:pt x="17378" y="0"/>
                    </a:cubicBezTo>
                    <a:cubicBezTo>
                      <a:pt x="24200" y="0"/>
                      <a:pt x="30621" y="3223"/>
                      <a:pt x="34698" y="8693"/>
                    </a:cubicBezTo>
                    <a:lnTo>
                      <a:pt x="17378" y="21600"/>
                    </a:lnTo>
                    <a:lnTo>
                      <a:pt x="-1" y="8771"/>
                    </a:lnTo>
                    <a:close/>
                  </a:path>
                </a:pathLst>
              </a:cu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" name="Group 66"/>
              <p:cNvGrpSpPr>
                <a:grpSpLocks/>
              </p:cNvGrpSpPr>
              <p:nvPr/>
            </p:nvGrpSpPr>
            <p:grpSpPr bwMode="auto">
              <a:xfrm>
                <a:off x="264" y="2328"/>
                <a:ext cx="5088" cy="864"/>
                <a:chOff x="288" y="2496"/>
                <a:chExt cx="5088" cy="864"/>
              </a:xfrm>
            </p:grpSpPr>
            <p:sp>
              <p:nvSpPr>
                <p:cNvPr id="38" name="Line 8"/>
                <p:cNvSpPr>
                  <a:spLocks noChangeShapeType="1"/>
                </p:cNvSpPr>
                <p:nvPr/>
              </p:nvSpPr>
              <p:spPr bwMode="auto">
                <a:xfrm>
                  <a:off x="288" y="3360"/>
                  <a:ext cx="643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stealth" w="lg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1379" y="2680"/>
                  <a:ext cx="501" cy="50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10"/>
                <p:cNvSpPr>
                  <a:spLocks noChangeShapeType="1"/>
                </p:cNvSpPr>
                <p:nvPr/>
              </p:nvSpPr>
              <p:spPr bwMode="auto">
                <a:xfrm>
                  <a:off x="2315" y="2496"/>
                  <a:ext cx="1016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Line 11"/>
                <p:cNvSpPr>
                  <a:spLocks noChangeShapeType="1"/>
                </p:cNvSpPr>
                <p:nvPr/>
              </p:nvSpPr>
              <p:spPr bwMode="auto">
                <a:xfrm flipH="1" flipV="1">
                  <a:off x="3778" y="2674"/>
                  <a:ext cx="502" cy="50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Line 12"/>
                <p:cNvSpPr>
                  <a:spLocks noChangeShapeType="1"/>
                </p:cNvSpPr>
                <p:nvPr/>
              </p:nvSpPr>
              <p:spPr bwMode="auto">
                <a:xfrm>
                  <a:off x="4721" y="3360"/>
                  <a:ext cx="655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Arc 18"/>
                <p:cNvSpPr>
                  <a:spLocks/>
                </p:cNvSpPr>
                <p:nvPr/>
              </p:nvSpPr>
              <p:spPr bwMode="auto">
                <a:xfrm flipV="1">
                  <a:off x="930" y="2904"/>
                  <a:ext cx="455" cy="455"/>
                </a:xfrm>
                <a:custGeom>
                  <a:avLst/>
                  <a:gdLst>
                    <a:gd name="T0" fmla="*/ 0 w 18528"/>
                    <a:gd name="T1" fmla="*/ 0 h 21600"/>
                    <a:gd name="T2" fmla="*/ 0 w 18528"/>
                    <a:gd name="T3" fmla="*/ 0 h 21600"/>
                    <a:gd name="T4" fmla="*/ 0 w 18528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528" h="21600" fill="none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8030" y="0"/>
                        <a:pt x="14451" y="3223"/>
                        <a:pt x="18528" y="8693"/>
                      </a:cubicBezTo>
                    </a:path>
                    <a:path w="18528" h="21600" stroke="0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8030" y="0"/>
                        <a:pt x="14451" y="3223"/>
                        <a:pt x="18528" y="8693"/>
                      </a:cubicBezTo>
                      <a:lnTo>
                        <a:pt x="1208" y="21600"/>
                      </a:lnTo>
                      <a:lnTo>
                        <a:pt x="-1" y="33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Arc 19"/>
                <p:cNvSpPr>
                  <a:spLocks/>
                </p:cNvSpPr>
                <p:nvPr/>
              </p:nvSpPr>
              <p:spPr bwMode="auto">
                <a:xfrm rot="10800000" flipV="1">
                  <a:off x="1879" y="2496"/>
                  <a:ext cx="455" cy="455"/>
                </a:xfrm>
                <a:custGeom>
                  <a:avLst/>
                  <a:gdLst>
                    <a:gd name="T0" fmla="*/ 0 w 18528"/>
                    <a:gd name="T1" fmla="*/ 0 h 21600"/>
                    <a:gd name="T2" fmla="*/ 0 w 18528"/>
                    <a:gd name="T3" fmla="*/ 0 h 21600"/>
                    <a:gd name="T4" fmla="*/ 0 w 18528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528" h="21600" fill="none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8030" y="0"/>
                        <a:pt x="14451" y="3223"/>
                        <a:pt x="18528" y="8693"/>
                      </a:cubicBezTo>
                    </a:path>
                    <a:path w="18528" h="21600" stroke="0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8030" y="0"/>
                        <a:pt x="14451" y="3223"/>
                        <a:pt x="18528" y="8693"/>
                      </a:cubicBezTo>
                      <a:lnTo>
                        <a:pt x="1208" y="21600"/>
                      </a:lnTo>
                      <a:lnTo>
                        <a:pt x="-1" y="33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Arc 20"/>
                <p:cNvSpPr>
                  <a:spLocks/>
                </p:cNvSpPr>
                <p:nvPr/>
              </p:nvSpPr>
              <p:spPr bwMode="auto">
                <a:xfrm rot="10800000" flipH="1" flipV="1">
                  <a:off x="3325" y="2496"/>
                  <a:ext cx="455" cy="455"/>
                </a:xfrm>
                <a:custGeom>
                  <a:avLst/>
                  <a:gdLst>
                    <a:gd name="T0" fmla="*/ 0 w 18528"/>
                    <a:gd name="T1" fmla="*/ 0 h 21600"/>
                    <a:gd name="T2" fmla="*/ 0 w 18528"/>
                    <a:gd name="T3" fmla="*/ 0 h 21600"/>
                    <a:gd name="T4" fmla="*/ 0 w 18528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528" h="21600" fill="none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8030" y="0"/>
                        <a:pt x="14451" y="3223"/>
                        <a:pt x="18528" y="8693"/>
                      </a:cubicBezTo>
                    </a:path>
                    <a:path w="18528" h="21600" stroke="0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8030" y="0"/>
                        <a:pt x="14451" y="3223"/>
                        <a:pt x="18528" y="8693"/>
                      </a:cubicBezTo>
                      <a:lnTo>
                        <a:pt x="1208" y="21600"/>
                      </a:lnTo>
                      <a:lnTo>
                        <a:pt x="-1" y="33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Arc 21"/>
                <p:cNvSpPr>
                  <a:spLocks/>
                </p:cNvSpPr>
                <p:nvPr/>
              </p:nvSpPr>
              <p:spPr bwMode="auto">
                <a:xfrm flipH="1" flipV="1">
                  <a:off x="4279" y="2904"/>
                  <a:ext cx="455" cy="455"/>
                </a:xfrm>
                <a:custGeom>
                  <a:avLst/>
                  <a:gdLst>
                    <a:gd name="T0" fmla="*/ 0 w 18528"/>
                    <a:gd name="T1" fmla="*/ 0 h 21600"/>
                    <a:gd name="T2" fmla="*/ 0 w 18528"/>
                    <a:gd name="T3" fmla="*/ 0 h 21600"/>
                    <a:gd name="T4" fmla="*/ 0 w 18528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528" h="21600" fill="none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8030" y="0"/>
                        <a:pt x="14451" y="3223"/>
                        <a:pt x="18528" y="8693"/>
                      </a:cubicBezTo>
                    </a:path>
                    <a:path w="18528" h="21600" stroke="0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8030" y="0"/>
                        <a:pt x="14451" y="3223"/>
                        <a:pt x="18528" y="8693"/>
                      </a:cubicBezTo>
                      <a:lnTo>
                        <a:pt x="1208" y="21600"/>
                      </a:lnTo>
                      <a:lnTo>
                        <a:pt x="-1" y="33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Line 64"/>
                <p:cNvSpPr>
                  <a:spLocks noChangeShapeType="1"/>
                </p:cNvSpPr>
                <p:nvPr/>
              </p:nvSpPr>
              <p:spPr bwMode="auto">
                <a:xfrm>
                  <a:off x="5059" y="3359"/>
                  <a:ext cx="312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stealth" w="lg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68"/>
              <p:cNvGrpSpPr>
                <a:grpSpLocks/>
              </p:cNvGrpSpPr>
              <p:nvPr/>
            </p:nvGrpSpPr>
            <p:grpSpPr bwMode="auto">
              <a:xfrm>
                <a:off x="780" y="2241"/>
                <a:ext cx="3767" cy="762"/>
                <a:chOff x="804" y="2409"/>
                <a:chExt cx="3767" cy="762"/>
              </a:xfrm>
            </p:grpSpPr>
            <p:grpSp>
              <p:nvGrpSpPr>
                <p:cNvPr id="26" name="Group 53"/>
                <p:cNvGrpSpPr>
                  <a:grpSpLocks/>
                </p:cNvGrpSpPr>
                <p:nvPr/>
              </p:nvGrpSpPr>
              <p:grpSpPr bwMode="auto">
                <a:xfrm>
                  <a:off x="1624" y="2591"/>
                  <a:ext cx="182" cy="170"/>
                  <a:chOff x="1624" y="2591"/>
                  <a:chExt cx="182" cy="170"/>
                </a:xfrm>
              </p:grpSpPr>
              <p:sp>
                <p:nvSpPr>
                  <p:cNvPr id="34" name="Line 40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1696" y="2581"/>
                    <a:ext cx="100" cy="120"/>
                  </a:xfrm>
                  <a:prstGeom prst="line">
                    <a:avLst/>
                  </a:prstGeom>
                  <a:noFill/>
                  <a:ln w="19050">
                    <a:solidFill>
                      <a:srgbClr val="009900"/>
                    </a:solidFill>
                    <a:round/>
                    <a:headEnd type="none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" name="Line 47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1677" y="2604"/>
                    <a:ext cx="100" cy="120"/>
                  </a:xfrm>
                  <a:prstGeom prst="line">
                    <a:avLst/>
                  </a:prstGeom>
                  <a:noFill/>
                  <a:ln w="19050">
                    <a:solidFill>
                      <a:srgbClr val="009900"/>
                    </a:solidFill>
                    <a:round/>
                    <a:headEnd type="none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" name="Line 48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1658" y="2627"/>
                    <a:ext cx="100" cy="120"/>
                  </a:xfrm>
                  <a:prstGeom prst="line">
                    <a:avLst/>
                  </a:prstGeom>
                  <a:noFill/>
                  <a:ln w="19050">
                    <a:solidFill>
                      <a:srgbClr val="009900"/>
                    </a:solidFill>
                    <a:round/>
                    <a:headEnd type="none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" name="Line 49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1634" y="2651"/>
                    <a:ext cx="100" cy="120"/>
                  </a:xfrm>
                  <a:prstGeom prst="line">
                    <a:avLst/>
                  </a:prstGeom>
                  <a:noFill/>
                  <a:ln w="19050">
                    <a:solidFill>
                      <a:srgbClr val="009900"/>
                    </a:solidFill>
                    <a:round/>
                    <a:headEnd type="none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54"/>
                <p:cNvGrpSpPr>
                  <a:grpSpLocks/>
                </p:cNvGrpSpPr>
                <p:nvPr/>
              </p:nvGrpSpPr>
              <p:grpSpPr bwMode="auto">
                <a:xfrm rot="-241508">
                  <a:off x="1573" y="3001"/>
                  <a:ext cx="182" cy="170"/>
                  <a:chOff x="1624" y="2591"/>
                  <a:chExt cx="182" cy="170"/>
                </a:xfrm>
              </p:grpSpPr>
              <p:sp>
                <p:nvSpPr>
                  <p:cNvPr id="30" name="Line 55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1696" y="2581"/>
                    <a:ext cx="100" cy="120"/>
                  </a:xfrm>
                  <a:prstGeom prst="line">
                    <a:avLst/>
                  </a:prstGeom>
                  <a:noFill/>
                  <a:ln w="19050">
                    <a:solidFill>
                      <a:srgbClr val="009900"/>
                    </a:solidFill>
                    <a:round/>
                    <a:headEnd type="none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" name="Line 56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1677" y="2604"/>
                    <a:ext cx="100" cy="120"/>
                  </a:xfrm>
                  <a:prstGeom prst="line">
                    <a:avLst/>
                  </a:prstGeom>
                  <a:noFill/>
                  <a:ln w="19050">
                    <a:solidFill>
                      <a:srgbClr val="009900"/>
                    </a:solidFill>
                    <a:round/>
                    <a:headEnd type="none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" name="Line 57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1658" y="2627"/>
                    <a:ext cx="100" cy="120"/>
                  </a:xfrm>
                  <a:prstGeom prst="line">
                    <a:avLst/>
                  </a:prstGeom>
                  <a:noFill/>
                  <a:ln w="19050">
                    <a:solidFill>
                      <a:srgbClr val="009900"/>
                    </a:solidFill>
                    <a:round/>
                    <a:headEnd type="none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" name="Line 58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1634" y="2651"/>
                    <a:ext cx="100" cy="120"/>
                  </a:xfrm>
                  <a:prstGeom prst="line">
                    <a:avLst/>
                  </a:prstGeom>
                  <a:noFill/>
                  <a:ln w="19050">
                    <a:solidFill>
                      <a:srgbClr val="009900"/>
                    </a:solidFill>
                    <a:round/>
                    <a:headEnd type="none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" name="Rectangle 63"/>
                <p:cNvSpPr>
                  <a:spLocks noChangeArrowheads="1"/>
                </p:cNvSpPr>
                <p:nvPr/>
              </p:nvSpPr>
              <p:spPr bwMode="auto">
                <a:xfrm>
                  <a:off x="4091" y="2597"/>
                  <a:ext cx="480" cy="164"/>
                </a:xfrm>
                <a:prstGeom prst="rect">
                  <a:avLst/>
                </a:prstGeom>
                <a:noFill/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en-US" altLang="en-US">
                    <a:latin typeface="Times" pitchFamily="18" charset="0"/>
                  </a:endParaRPr>
                </a:p>
              </p:txBody>
            </p:sp>
            <p:sp>
              <p:nvSpPr>
                <p:cNvPr id="29" name="Rectangle 65"/>
                <p:cNvSpPr>
                  <a:spLocks noChangeArrowheads="1"/>
                </p:cNvSpPr>
                <p:nvPr/>
              </p:nvSpPr>
              <p:spPr bwMode="auto">
                <a:xfrm>
                  <a:off x="804" y="2409"/>
                  <a:ext cx="480" cy="164"/>
                </a:xfrm>
                <a:prstGeom prst="rect">
                  <a:avLst/>
                </a:prstGeom>
                <a:noFill/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en-US" altLang="en-US">
                    <a:latin typeface="Times" pitchFamily="18" charset="0"/>
                  </a:endParaRPr>
                </a:p>
              </p:txBody>
            </p:sp>
          </p:grpSp>
          <p:sp>
            <p:nvSpPr>
              <p:cNvPr id="19" name="Text Box 72"/>
              <p:cNvSpPr txBox="1">
                <a:spLocks noChangeArrowheads="1"/>
              </p:cNvSpPr>
              <p:nvPr/>
            </p:nvSpPr>
            <p:spPr bwMode="auto">
              <a:xfrm>
                <a:off x="1408" y="2053"/>
                <a:ext cx="24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latin typeface="Times" pitchFamily="18" charset="0"/>
                    <a:sym typeface="Symbol" pitchFamily="18" charset="2"/>
                  </a:rPr>
                  <a:t></a:t>
                </a:r>
                <a:r>
                  <a:rPr lang="en-US" altLang="en-US" sz="2000" baseline="-25000">
                    <a:latin typeface="Times" pitchFamily="18" charset="0"/>
                    <a:sym typeface="Symbol" pitchFamily="18" charset="2"/>
                  </a:rPr>
                  <a:t>c</a:t>
                </a:r>
                <a:endParaRPr lang="en-US" altLang="en-US" sz="2000">
                  <a:latin typeface="Times" pitchFamily="18" charset="0"/>
                  <a:sym typeface="Symbol" pitchFamily="18" charset="2"/>
                </a:endParaRPr>
              </a:p>
            </p:txBody>
          </p:sp>
          <p:sp>
            <p:nvSpPr>
              <p:cNvPr id="20" name="Text Box 73"/>
              <p:cNvSpPr txBox="1">
                <a:spLocks noChangeArrowheads="1"/>
              </p:cNvSpPr>
              <p:nvPr/>
            </p:nvSpPr>
            <p:spPr bwMode="auto">
              <a:xfrm>
                <a:off x="1480" y="1756"/>
                <a:ext cx="2167" cy="2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latin typeface="Arial Narrow" pitchFamily="34" charset="0"/>
                    <a:sym typeface="Symbol" pitchFamily="18" charset="2"/>
                  </a:rPr>
                  <a:t>Laser + </a:t>
                </a:r>
                <a:r>
                  <a:rPr lang="en-US" altLang="en-US" sz="1200" dirty="0" err="1">
                    <a:latin typeface="Arial Narrow" pitchFamily="34" charset="0"/>
                    <a:sym typeface="Symbol" pitchFamily="18" charset="2"/>
                  </a:rPr>
                  <a:t>Fabry</a:t>
                </a:r>
                <a:r>
                  <a:rPr lang="en-US" altLang="en-US" sz="1200" dirty="0">
                    <a:latin typeface="Arial Narrow" pitchFamily="34" charset="0"/>
                    <a:sym typeface="Symbol" pitchFamily="18" charset="2"/>
                  </a:rPr>
                  <a:t> Perot cavity</a:t>
                </a:r>
              </a:p>
            </p:txBody>
          </p:sp>
          <p:sp>
            <p:nvSpPr>
              <p:cNvPr id="21" name="Text Box 74"/>
              <p:cNvSpPr txBox="1">
                <a:spLocks noChangeArrowheads="1"/>
              </p:cNvSpPr>
              <p:nvPr/>
            </p:nvSpPr>
            <p:spPr bwMode="auto">
              <a:xfrm>
                <a:off x="4760" y="2859"/>
                <a:ext cx="828" cy="2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Arial Narrow" pitchFamily="34" charset="0"/>
                    <a:sym typeface="Symbol" pitchFamily="18" charset="2"/>
                  </a:rPr>
                  <a:t>e</a:t>
                </a:r>
                <a:r>
                  <a:rPr lang="en-US" altLang="en-US" sz="1200" baseline="30000">
                    <a:latin typeface="Arial Narrow" pitchFamily="34" charset="0"/>
                    <a:sym typeface="Symbol" pitchFamily="18" charset="2"/>
                  </a:rPr>
                  <a:t>-</a:t>
                </a:r>
                <a:r>
                  <a:rPr lang="en-US" altLang="en-US" sz="1200">
                    <a:latin typeface="Arial Narrow" pitchFamily="34" charset="0"/>
                    <a:sym typeface="Symbol" pitchFamily="18" charset="2"/>
                  </a:rPr>
                  <a:t> beam</a:t>
                </a:r>
              </a:p>
            </p:txBody>
          </p:sp>
          <p:sp>
            <p:nvSpPr>
              <p:cNvPr id="22" name="Text Box 75"/>
              <p:cNvSpPr txBox="1">
                <a:spLocks noChangeArrowheads="1"/>
              </p:cNvSpPr>
              <p:nvPr/>
            </p:nvSpPr>
            <p:spPr bwMode="auto">
              <a:xfrm>
                <a:off x="4001" y="1942"/>
                <a:ext cx="1851" cy="5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buNone/>
                </a:pPr>
                <a:r>
                  <a:rPr lang="en-US" altLang="en-US" sz="1200" dirty="0">
                    <a:latin typeface="Arial Narrow" pitchFamily="34" charset="0"/>
                    <a:sym typeface="Symbol" pitchFamily="18" charset="2"/>
                  </a:rPr>
                  <a:t>Low-Q</a:t>
                </a:r>
                <a:r>
                  <a:rPr lang="en-US" altLang="en-US" sz="1200" baseline="30000" dirty="0">
                    <a:latin typeface="Arial Narrow" pitchFamily="34" charset="0"/>
                    <a:sym typeface="Symbol" pitchFamily="18" charset="2"/>
                  </a:rPr>
                  <a:t>2</a:t>
                </a:r>
                <a:r>
                  <a:rPr lang="en-US" altLang="en-US" sz="1200" dirty="0">
                    <a:latin typeface="Arial Narrow" pitchFamily="34" charset="0"/>
                    <a:sym typeface="Symbol" pitchFamily="18" charset="2"/>
                  </a:rPr>
                  <a:t> tagger for </a:t>
                </a:r>
                <a:endParaRPr lang="en-US" altLang="en-US" sz="1200" dirty="0" smtClean="0">
                  <a:latin typeface="Arial Narrow" pitchFamily="34" charset="0"/>
                  <a:sym typeface="Symbol" pitchFamily="18" charset="2"/>
                </a:endParaRPr>
              </a:p>
              <a:p>
                <a:pPr>
                  <a:buNone/>
                </a:pPr>
                <a:r>
                  <a:rPr lang="en-US" altLang="en-US" sz="1200" dirty="0" smtClean="0">
                    <a:latin typeface="Arial Narrow" pitchFamily="34" charset="0"/>
                    <a:sym typeface="Symbol" pitchFamily="18" charset="2"/>
                  </a:rPr>
                  <a:t>low-energy </a:t>
                </a:r>
                <a:r>
                  <a:rPr lang="en-US" altLang="en-US" sz="1200" dirty="0">
                    <a:latin typeface="Arial Narrow" pitchFamily="34" charset="0"/>
                    <a:sym typeface="Symbol" pitchFamily="18" charset="2"/>
                  </a:rPr>
                  <a:t>electrons</a:t>
                </a:r>
              </a:p>
            </p:txBody>
          </p:sp>
          <p:sp>
            <p:nvSpPr>
              <p:cNvPr id="23" name="Text Box 76"/>
              <p:cNvSpPr txBox="1">
                <a:spLocks noChangeArrowheads="1"/>
              </p:cNvSpPr>
              <p:nvPr/>
            </p:nvSpPr>
            <p:spPr bwMode="auto">
              <a:xfrm>
                <a:off x="-395" y="2382"/>
                <a:ext cx="2053" cy="5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buNone/>
                </a:pPr>
                <a:r>
                  <a:rPr lang="en-US" altLang="en-US" sz="1200" dirty="0">
                    <a:latin typeface="Arial Narrow" pitchFamily="34" charset="0"/>
                    <a:sym typeface="Symbol" pitchFamily="18" charset="2"/>
                  </a:rPr>
                  <a:t>Low-Q</a:t>
                </a:r>
                <a:r>
                  <a:rPr lang="en-US" altLang="en-US" sz="1200" baseline="30000" dirty="0">
                    <a:latin typeface="Arial Narrow" pitchFamily="34" charset="0"/>
                    <a:sym typeface="Symbol" pitchFamily="18" charset="2"/>
                  </a:rPr>
                  <a:t>2</a:t>
                </a:r>
                <a:r>
                  <a:rPr lang="en-US" altLang="en-US" sz="1200" dirty="0">
                    <a:latin typeface="Arial Narrow" pitchFamily="34" charset="0"/>
                    <a:sym typeface="Symbol" pitchFamily="18" charset="2"/>
                  </a:rPr>
                  <a:t> tagger </a:t>
                </a:r>
                <a:r>
                  <a:rPr lang="en-US" altLang="en-US" sz="1200" dirty="0" smtClean="0">
                    <a:latin typeface="Arial Narrow" pitchFamily="34" charset="0"/>
                    <a:sym typeface="Symbol" pitchFamily="18" charset="2"/>
                  </a:rPr>
                  <a:t>for high-</a:t>
                </a:r>
              </a:p>
              <a:p>
                <a:pPr>
                  <a:buNone/>
                </a:pPr>
                <a:r>
                  <a:rPr lang="en-US" altLang="en-US" sz="1200" dirty="0" smtClean="0">
                    <a:latin typeface="Arial Narrow" pitchFamily="34" charset="0"/>
                    <a:sym typeface="Symbol" pitchFamily="18" charset="2"/>
                  </a:rPr>
                  <a:t>energy </a:t>
                </a:r>
                <a:r>
                  <a:rPr lang="en-US" altLang="en-US" sz="1200" dirty="0">
                    <a:latin typeface="Arial Narrow" pitchFamily="34" charset="0"/>
                    <a:sym typeface="Symbol" pitchFamily="18" charset="2"/>
                  </a:rPr>
                  <a:t>electrons</a:t>
                </a:r>
              </a:p>
            </p:txBody>
          </p:sp>
          <p:sp>
            <p:nvSpPr>
              <p:cNvPr id="24" name="Text Box 77"/>
              <p:cNvSpPr txBox="1">
                <a:spLocks noChangeArrowheads="1"/>
              </p:cNvSpPr>
              <p:nvPr/>
            </p:nvSpPr>
            <p:spPr bwMode="auto">
              <a:xfrm>
                <a:off x="1729" y="2818"/>
                <a:ext cx="1458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Arial Narrow" pitchFamily="34" charset="0"/>
                    <a:sym typeface="Symbol" pitchFamily="18" charset="2"/>
                  </a:rPr>
                  <a:t>Electron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Arial Narrow" pitchFamily="34" charset="0"/>
                    <a:sym typeface="Symbol" pitchFamily="18" charset="2"/>
                  </a:rPr>
                  <a:t>tracking detector</a:t>
                </a:r>
              </a:p>
            </p:txBody>
          </p:sp>
          <p:sp>
            <p:nvSpPr>
              <p:cNvPr id="25" name="Text Box 78"/>
              <p:cNvSpPr txBox="1">
                <a:spLocks noChangeArrowheads="1"/>
              </p:cNvSpPr>
              <p:nvPr/>
            </p:nvSpPr>
            <p:spPr bwMode="auto">
              <a:xfrm>
                <a:off x="421" y="1759"/>
                <a:ext cx="1139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Arial Narrow" pitchFamily="34" charset="0"/>
                    <a:sym typeface="Symbol" pitchFamily="18" charset="2"/>
                  </a:rPr>
                  <a:t>Photon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latin typeface="Arial Narrow" pitchFamily="34" charset="0"/>
                    <a:sym typeface="Symbol" pitchFamily="18" charset="2"/>
                  </a:rPr>
                  <a:t>calorimeter</a:t>
                </a:r>
              </a:p>
            </p:txBody>
          </p:sp>
        </p:grpSp>
        <p:sp>
          <p:nvSpPr>
            <p:cNvPr id="8" name="Rectangle 148"/>
            <p:cNvSpPr>
              <a:spLocks noChangeArrowheads="1"/>
            </p:cNvSpPr>
            <p:nvPr/>
          </p:nvSpPr>
          <p:spPr bwMode="auto">
            <a:xfrm>
              <a:off x="-409862" y="1587452"/>
              <a:ext cx="4846128" cy="1700317"/>
            </a:xfrm>
            <a:prstGeom prst="rect">
              <a:avLst/>
            </a:prstGeom>
            <a:noFill/>
            <a:ln w="9525" algn="ctr">
              <a:solidFill>
                <a:srgbClr val="C0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15964" y="1207129"/>
            <a:ext cx="7745411" cy="2700337"/>
            <a:chOff x="715964" y="1207129"/>
            <a:chExt cx="7745411" cy="2700337"/>
          </a:xfrm>
        </p:grpSpPr>
        <p:grpSp>
          <p:nvGrpSpPr>
            <p:cNvPr id="62" name="Group 20"/>
            <p:cNvGrpSpPr>
              <a:grpSpLocks/>
            </p:cNvGrpSpPr>
            <p:nvPr/>
          </p:nvGrpSpPr>
          <p:grpSpPr bwMode="auto">
            <a:xfrm>
              <a:off x="1993900" y="1207129"/>
              <a:ext cx="4864100" cy="2700337"/>
              <a:chOff x="1308055" y="2054423"/>
              <a:chExt cx="4864145" cy="2700753"/>
            </a:xfrm>
          </p:grpSpPr>
          <p:grpSp>
            <p:nvGrpSpPr>
              <p:cNvPr id="76" name="Group 1"/>
              <p:cNvGrpSpPr>
                <a:grpSpLocks/>
              </p:cNvGrpSpPr>
              <p:nvPr/>
            </p:nvGrpSpPr>
            <p:grpSpPr bwMode="auto">
              <a:xfrm>
                <a:off x="1524941" y="2344087"/>
                <a:ext cx="4647259" cy="2411089"/>
                <a:chOff x="6589713" y="2747963"/>
                <a:chExt cx="2533650" cy="1453656"/>
              </a:xfrm>
            </p:grpSpPr>
            <p:pic>
              <p:nvPicPr>
                <p:cNvPr id="87" name="Picture 12" descr="two_rings_ir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89713" y="2747963"/>
                  <a:ext cx="2533650" cy="1435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8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8500208" y="3631768"/>
                  <a:ext cx="429260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8666383" y="3657358"/>
                  <a:ext cx="241459" cy="2041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>
                      <a:solidFill>
                        <a:srgbClr val="FF0000"/>
                      </a:solidFill>
                      <a:latin typeface="Times" pitchFamily="18" charset="0"/>
                    </a:rPr>
                    <a:t>e</a:t>
                  </a:r>
                  <a:r>
                    <a:rPr lang="en-US" altLang="en-US" sz="1600" baseline="30000">
                      <a:solidFill>
                        <a:srgbClr val="FF0000"/>
                      </a:solidFill>
                      <a:latin typeface="Times" pitchFamily="18" charset="0"/>
                    </a:rPr>
                    <a:t>-</a:t>
                  </a:r>
                  <a:endParaRPr lang="en-US" altLang="en-US" sz="1600">
                    <a:solidFill>
                      <a:srgbClr val="FF0000"/>
                    </a:solidFill>
                    <a:latin typeface="Times" pitchFamily="18" charset="0"/>
                  </a:endParaRPr>
                </a:p>
              </p:txBody>
            </p:sp>
            <p:sp>
              <p:nvSpPr>
                <p:cNvPr id="9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7004637" y="3997503"/>
                  <a:ext cx="456980" cy="2041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>
                      <a:solidFill>
                        <a:srgbClr val="0000FF"/>
                      </a:solidFill>
                      <a:latin typeface="Times" pitchFamily="18" charset="0"/>
                    </a:rPr>
                    <a:t>ions</a:t>
                  </a:r>
                </a:p>
              </p:txBody>
            </p:sp>
            <p:sp>
              <p:nvSpPr>
                <p:cNvPr id="91" name="Line 5"/>
                <p:cNvSpPr>
                  <a:spLocks noChangeShapeType="1"/>
                </p:cNvSpPr>
                <p:nvPr/>
              </p:nvSpPr>
              <p:spPr bwMode="auto">
                <a:xfrm>
                  <a:off x="7696200" y="3397934"/>
                  <a:ext cx="0" cy="23637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7623713" y="3610339"/>
                  <a:ext cx="160035" cy="1818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1" tIns="27431" rIns="54861" bIns="27431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dirty="0">
                      <a:latin typeface="Times" pitchFamily="18" charset="0"/>
                    </a:rPr>
                    <a:t>IP</a:t>
                  </a:r>
                </a:p>
              </p:txBody>
            </p:sp>
          </p:grpSp>
          <p:sp>
            <p:nvSpPr>
              <p:cNvPr id="77" name="AutoShape 14"/>
              <p:cNvSpPr>
                <a:spLocks/>
              </p:cNvSpPr>
              <p:nvPr/>
            </p:nvSpPr>
            <p:spPr bwMode="auto">
              <a:xfrm rot="5400000">
                <a:off x="4263029" y="2375079"/>
                <a:ext cx="122629" cy="712485"/>
              </a:xfrm>
              <a:prstGeom prst="leftBrace">
                <a:avLst>
                  <a:gd name="adj1" fmla="val 54174"/>
                  <a:gd name="adj2" fmla="val 50000"/>
                </a:avLst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>
                  <a:latin typeface="Times" pitchFamily="18" charset="0"/>
                </a:endParaRPr>
              </a:p>
            </p:txBody>
          </p:sp>
          <p:sp>
            <p:nvSpPr>
              <p:cNvPr id="78" name="Text Box 15"/>
              <p:cNvSpPr txBox="1">
                <a:spLocks noChangeArrowheads="1"/>
              </p:cNvSpPr>
              <p:nvPr/>
            </p:nvSpPr>
            <p:spPr bwMode="auto">
              <a:xfrm>
                <a:off x="3886200" y="2359223"/>
                <a:ext cx="182879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400"/>
                  <a:t>forward ion detection</a:t>
                </a:r>
              </a:p>
            </p:txBody>
          </p:sp>
          <p:sp>
            <p:nvSpPr>
              <p:cNvPr id="79" name="AutoShape 16"/>
              <p:cNvSpPr>
                <a:spLocks/>
              </p:cNvSpPr>
              <p:nvPr/>
            </p:nvSpPr>
            <p:spPr bwMode="auto">
              <a:xfrm rot="5400000">
                <a:off x="3156120" y="2926444"/>
                <a:ext cx="101169" cy="319122"/>
              </a:xfrm>
              <a:prstGeom prst="leftBrace">
                <a:avLst>
                  <a:gd name="adj1" fmla="val 43051"/>
                  <a:gd name="adj2" fmla="val 50000"/>
                </a:avLst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>
                  <a:latin typeface="Times" pitchFamily="18" charset="0"/>
                </a:endParaRPr>
              </a:p>
            </p:txBody>
          </p:sp>
          <p:sp>
            <p:nvSpPr>
              <p:cNvPr id="80" name="Text Box 17"/>
              <p:cNvSpPr txBox="1">
                <a:spLocks noChangeArrowheads="1"/>
              </p:cNvSpPr>
              <p:nvPr/>
            </p:nvSpPr>
            <p:spPr bwMode="auto">
              <a:xfrm>
                <a:off x="2194523" y="2054423"/>
                <a:ext cx="1767877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400"/>
                  <a:t>forward e</a:t>
                </a:r>
                <a:r>
                  <a:rPr lang="en-US" altLang="en-US" sz="1400" baseline="30000"/>
                  <a:t>-</a:t>
                </a:r>
                <a:r>
                  <a:rPr lang="en-US" altLang="en-US" sz="1400"/>
                  <a:t> detection</a:t>
                </a:r>
              </a:p>
            </p:txBody>
          </p:sp>
          <p:sp>
            <p:nvSpPr>
              <p:cNvPr id="81" name="AutoShape 16"/>
              <p:cNvSpPr>
                <a:spLocks/>
              </p:cNvSpPr>
              <p:nvPr/>
            </p:nvSpPr>
            <p:spPr bwMode="auto">
              <a:xfrm rot="5400000">
                <a:off x="2824881" y="2925376"/>
                <a:ext cx="101169" cy="319122"/>
              </a:xfrm>
              <a:prstGeom prst="leftBrace">
                <a:avLst>
                  <a:gd name="adj1" fmla="val 43051"/>
                  <a:gd name="adj2" fmla="val 50000"/>
                </a:avLst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>
                  <a:latin typeface="Times" pitchFamily="18" charset="0"/>
                </a:endParaRPr>
              </a:p>
            </p:txBody>
          </p:sp>
          <p:cxnSp>
            <p:nvCxnSpPr>
              <p:cNvPr id="82" name="Straight Arrow Connector 3"/>
              <p:cNvCxnSpPr>
                <a:cxnSpLocks noChangeShapeType="1"/>
              </p:cNvCxnSpPr>
              <p:nvPr/>
            </p:nvCxnSpPr>
            <p:spPr bwMode="auto">
              <a:xfrm flipV="1">
                <a:off x="2057400" y="4250238"/>
                <a:ext cx="658504" cy="378109"/>
              </a:xfrm>
              <a:prstGeom prst="straightConnector1">
                <a:avLst/>
              </a:prstGeom>
              <a:noFill/>
              <a:ln w="9525" algn="ctr">
                <a:solidFill>
                  <a:srgbClr val="0000FF"/>
                </a:solidFill>
                <a:round/>
                <a:headEnd/>
                <a:tailEnd type="stealth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3" name="Text Box 17"/>
              <p:cNvSpPr txBox="1">
                <a:spLocks noChangeArrowheads="1"/>
              </p:cNvSpPr>
              <p:nvPr/>
            </p:nvSpPr>
            <p:spPr bwMode="auto">
              <a:xfrm>
                <a:off x="1308055" y="2438400"/>
                <a:ext cx="1206545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Compton </a:t>
                </a:r>
                <a:r>
                  <a:rPr lang="en-US" altLang="en-US" sz="1400" dirty="0" err="1"/>
                  <a:t>polarimetry</a:t>
                </a:r>
                <a:r>
                  <a:rPr lang="en-US" altLang="en-US" sz="1400" dirty="0"/>
                  <a:t> </a:t>
                </a:r>
              </a:p>
            </p:txBody>
          </p:sp>
          <p:cxnSp>
            <p:nvCxnSpPr>
              <p:cNvPr id="84" name="Straight Connector 6"/>
              <p:cNvCxnSpPr>
                <a:cxnSpLocks noChangeShapeType="1"/>
              </p:cNvCxnSpPr>
              <p:nvPr/>
            </p:nvCxnSpPr>
            <p:spPr bwMode="auto">
              <a:xfrm>
                <a:off x="2389496" y="2702256"/>
                <a:ext cx="44972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Straight Arrow Connector 9"/>
              <p:cNvCxnSpPr>
                <a:cxnSpLocks noChangeShapeType="1"/>
              </p:cNvCxnSpPr>
              <p:nvPr/>
            </p:nvCxnSpPr>
            <p:spPr bwMode="auto">
              <a:xfrm>
                <a:off x="2852098" y="2704025"/>
                <a:ext cx="0" cy="30303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Straight Arrow Connector 13"/>
              <p:cNvCxnSpPr>
                <a:cxnSpLocks noChangeShapeType="1"/>
              </p:cNvCxnSpPr>
              <p:nvPr/>
            </p:nvCxnSpPr>
            <p:spPr bwMode="auto">
              <a:xfrm>
                <a:off x="3206704" y="2344088"/>
                <a:ext cx="0" cy="617532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3" name="Group 62"/>
            <p:cNvGrpSpPr/>
            <p:nvPr/>
          </p:nvGrpSpPr>
          <p:grpSpPr>
            <a:xfrm>
              <a:off x="3914719" y="2543731"/>
              <a:ext cx="2300839" cy="916148"/>
              <a:chOff x="3914719" y="2543731"/>
              <a:chExt cx="2300839" cy="916148"/>
            </a:xfrm>
          </p:grpSpPr>
          <p:sp>
            <p:nvSpPr>
              <p:cNvPr id="72" name="Line 13"/>
              <p:cNvSpPr>
                <a:spLocks noChangeShapeType="1"/>
              </p:cNvSpPr>
              <p:nvPr/>
            </p:nvSpPr>
            <p:spPr bwMode="auto">
              <a:xfrm flipH="1">
                <a:off x="4546600" y="2543731"/>
                <a:ext cx="0" cy="791051"/>
              </a:xfrm>
              <a:prstGeom prst="line">
                <a:avLst/>
              </a:prstGeom>
              <a:noFill/>
              <a:ln w="12573" cap="sq">
                <a:solidFill>
                  <a:srgbClr val="000000"/>
                </a:solidFill>
                <a:miter lim="800000"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36"/>
              <p:cNvSpPr>
                <a:spLocks noChangeShapeType="1"/>
              </p:cNvSpPr>
              <p:nvPr/>
            </p:nvSpPr>
            <p:spPr bwMode="auto">
              <a:xfrm flipH="1">
                <a:off x="3914775" y="2762250"/>
                <a:ext cx="0" cy="566738"/>
              </a:xfrm>
              <a:prstGeom prst="line">
                <a:avLst/>
              </a:prstGeom>
              <a:noFill/>
              <a:ln w="12573" cap="sq">
                <a:solidFill>
                  <a:srgbClr val="000000"/>
                </a:solidFill>
                <a:miter lim="800000"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37"/>
              <p:cNvSpPr>
                <a:spLocks noChangeShapeType="1"/>
              </p:cNvSpPr>
              <p:nvPr/>
            </p:nvSpPr>
            <p:spPr bwMode="auto">
              <a:xfrm>
                <a:off x="3914719" y="3336925"/>
                <a:ext cx="889113" cy="0"/>
              </a:xfrm>
              <a:prstGeom prst="line">
                <a:avLst/>
              </a:prstGeom>
              <a:noFill/>
              <a:ln w="12573" cap="sq">
                <a:solidFill>
                  <a:srgbClr val="000000"/>
                </a:solidFill>
                <a:miter lim="800000"/>
                <a:headEnd type="none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Text Box 38"/>
              <p:cNvSpPr txBox="1">
                <a:spLocks noChangeArrowheads="1"/>
              </p:cNvSpPr>
              <p:nvPr/>
            </p:nvSpPr>
            <p:spPr bwMode="auto">
              <a:xfrm>
                <a:off x="4810125" y="3200400"/>
                <a:ext cx="1405433" cy="2594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1239" tIns="37045" rIns="71239" bIns="37045">
                <a:spAutoFit/>
              </a:bodyPr>
              <a:lstStyle>
                <a:lvl1pPr defTabSz="355600"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1pPr>
                <a:lvl2pPr marL="587375" indent="-225425" defTabSz="355600"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2pPr>
                <a:lvl3pPr marL="904875" indent="-180975" defTabSz="355600"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3pPr>
                <a:lvl4pPr marL="1266825" indent="-180975" defTabSz="355600"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4pPr>
                <a:lvl5pPr marL="1628775" indent="-180975" defTabSz="355600"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5pPr>
                <a:lvl6pPr marL="2085975" indent="-180975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6pPr>
                <a:lvl7pPr marL="2543175" indent="-180975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7pPr>
                <a:lvl8pPr marL="3000375" indent="-180975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8pPr>
                <a:lvl9pPr marL="3457575" indent="-180975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9pPr>
              </a:lstStyle>
              <a:p>
                <a:pPr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r>
                  <a:rPr lang="en-US" altLang="en-US" sz="12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Local crab 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cavities</a:t>
                </a: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715964" y="2025286"/>
              <a:ext cx="2554286" cy="395036"/>
              <a:chOff x="715964" y="2025286"/>
              <a:chExt cx="2554286" cy="395036"/>
            </a:xfrm>
          </p:grpSpPr>
          <p:sp>
            <p:nvSpPr>
              <p:cNvPr id="69" name="Line 39"/>
              <p:cNvSpPr>
                <a:spLocks noChangeShapeType="1"/>
              </p:cNvSpPr>
              <p:nvPr/>
            </p:nvSpPr>
            <p:spPr bwMode="auto">
              <a:xfrm flipH="1" flipV="1">
                <a:off x="3270250" y="2194540"/>
                <a:ext cx="0" cy="225782"/>
              </a:xfrm>
              <a:prstGeom prst="line">
                <a:avLst/>
              </a:prstGeom>
              <a:noFill/>
              <a:ln w="12573" cap="sq">
                <a:solidFill>
                  <a:srgbClr val="000000"/>
                </a:solidFill>
                <a:miter lim="800000"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 Box 42"/>
              <p:cNvSpPr txBox="1">
                <a:spLocks noChangeArrowheads="1"/>
              </p:cNvSpPr>
              <p:nvPr/>
            </p:nvSpPr>
            <p:spPr bwMode="auto">
              <a:xfrm>
                <a:off x="715964" y="2025286"/>
                <a:ext cx="1354136" cy="2594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1239" tIns="37045" rIns="71239" bIns="37045">
                <a:spAutoFit/>
              </a:bodyPr>
              <a:lstStyle>
                <a:lvl1pPr defTabSz="355600"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1pPr>
                <a:lvl2pPr marL="587375" indent="-225425" defTabSz="355600"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2pPr>
                <a:lvl3pPr marL="904875" indent="-180975" defTabSz="355600"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3pPr>
                <a:lvl4pPr marL="1266825" indent="-180975" defTabSz="355600"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4pPr>
                <a:lvl5pPr marL="1628775" indent="-180975" defTabSz="355600"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5pPr>
                <a:lvl6pPr marL="2085975" indent="-180975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6pPr>
                <a:lvl7pPr marL="2543175" indent="-180975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7pPr>
                <a:lvl8pPr marL="3000375" indent="-180975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8pPr>
                <a:lvl9pPr marL="3457575" indent="-180975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9pPr>
              </a:lstStyle>
              <a:p>
                <a:pPr algn="r"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r>
                  <a:rPr lang="en-US" alt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local crab cavities</a:t>
                </a:r>
              </a:p>
            </p:txBody>
          </p:sp>
          <p:sp>
            <p:nvSpPr>
              <p:cNvPr id="71" name="Line 41"/>
              <p:cNvSpPr>
                <a:spLocks noChangeShapeType="1"/>
              </p:cNvSpPr>
              <p:nvPr/>
            </p:nvSpPr>
            <p:spPr bwMode="auto">
              <a:xfrm>
                <a:off x="2079356" y="2180558"/>
                <a:ext cx="1188368" cy="0"/>
              </a:xfrm>
              <a:prstGeom prst="line">
                <a:avLst/>
              </a:prstGeom>
              <a:noFill/>
              <a:ln w="12573" cap="sq">
                <a:solidFill>
                  <a:srgbClr val="000000"/>
                </a:solidFill>
                <a:miter lim="800000"/>
                <a:headEnd type="none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5863084" y="1706198"/>
              <a:ext cx="2598291" cy="345799"/>
              <a:chOff x="5863084" y="1706198"/>
              <a:chExt cx="2598291" cy="345799"/>
            </a:xfrm>
          </p:grpSpPr>
          <p:sp>
            <p:nvSpPr>
              <p:cNvPr id="66" name="Line 40"/>
              <p:cNvSpPr>
                <a:spLocks noChangeShapeType="1"/>
              </p:cNvSpPr>
              <p:nvPr/>
            </p:nvSpPr>
            <p:spPr bwMode="auto">
              <a:xfrm flipH="1" flipV="1">
                <a:off x="5863084" y="1841414"/>
                <a:ext cx="0" cy="210583"/>
              </a:xfrm>
              <a:prstGeom prst="line">
                <a:avLst/>
              </a:prstGeom>
              <a:noFill/>
              <a:ln w="12573" cap="sq">
                <a:solidFill>
                  <a:srgbClr val="000000"/>
                </a:solidFill>
                <a:miter lim="800000"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41"/>
              <p:cNvSpPr>
                <a:spLocks noChangeShapeType="1"/>
              </p:cNvSpPr>
              <p:nvPr/>
            </p:nvSpPr>
            <p:spPr bwMode="auto">
              <a:xfrm>
                <a:off x="5863084" y="1840081"/>
                <a:ext cx="1307205" cy="0"/>
              </a:xfrm>
              <a:prstGeom prst="line">
                <a:avLst/>
              </a:prstGeom>
              <a:noFill/>
              <a:ln w="12573" cap="sq">
                <a:solidFill>
                  <a:srgbClr val="000000"/>
                </a:solidFill>
                <a:miter lim="800000"/>
                <a:headEnd type="none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Text Box 42"/>
              <p:cNvSpPr txBox="1">
                <a:spLocks noChangeArrowheads="1"/>
              </p:cNvSpPr>
              <p:nvPr/>
            </p:nvSpPr>
            <p:spPr bwMode="auto">
              <a:xfrm>
                <a:off x="7107238" y="1706198"/>
                <a:ext cx="1354137" cy="2594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1239" tIns="37045" rIns="71239" bIns="37045">
                <a:spAutoFit/>
              </a:bodyPr>
              <a:lstStyle>
                <a:lvl1pPr defTabSz="355600"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1pPr>
                <a:lvl2pPr marL="587375" indent="-225425" defTabSz="355600"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2pPr>
                <a:lvl3pPr marL="904875" indent="-180975" defTabSz="355600"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3pPr>
                <a:lvl4pPr marL="1266825" indent="-180975" defTabSz="355600"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4pPr>
                <a:lvl5pPr marL="1628775" indent="-180975" defTabSz="355600"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5pPr>
                <a:lvl6pPr marL="2085975" indent="-180975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6pPr>
                <a:lvl7pPr marL="2543175" indent="-180975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7pPr>
                <a:lvl8pPr marL="3000375" indent="-180975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8pPr>
                <a:lvl9pPr marL="3457575" indent="-180975"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9pPr>
              </a:lstStyle>
              <a:p>
                <a:pPr algn="r"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r>
                  <a:rPr lang="en-US" alt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local crab cavities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779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4243275" y="1585385"/>
            <a:ext cx="2190847" cy="1234015"/>
            <a:chOff x="4243275" y="1383522"/>
            <a:chExt cx="2190847" cy="1234015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62447" y="1402713"/>
              <a:ext cx="1971675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6054608" y="1598221"/>
              <a:ext cx="0" cy="758952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5669896" y="2340538"/>
              <a:ext cx="764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24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flipV="1">
              <a:off x="4451412" y="1402713"/>
              <a:ext cx="663513" cy="62991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4243275" y="1383522"/>
              <a:ext cx="764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44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36399" y="3525308"/>
            <a:ext cx="2379164" cy="1275292"/>
            <a:chOff x="4236399" y="3242400"/>
            <a:chExt cx="2379164" cy="1275292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09585" y="3265419"/>
              <a:ext cx="2105978" cy="1246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7" name="Straight Arrow Connector 26"/>
            <p:cNvCxnSpPr/>
            <p:nvPr/>
          </p:nvCxnSpPr>
          <p:spPr bwMode="auto">
            <a:xfrm>
              <a:off x="6193348" y="3434749"/>
              <a:ext cx="0" cy="80387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5851337" y="4240693"/>
              <a:ext cx="764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3</a:t>
              </a:r>
              <a:r>
                <a:rPr lang="en-US" sz="1200" dirty="0" smtClean="0">
                  <a:solidFill>
                    <a:srgbClr val="FF0000"/>
                  </a:solidFill>
                </a:rPr>
                <a:t>4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Straight Arrow Connector 32"/>
            <p:cNvCxnSpPr>
              <a:stCxn id="22" idx="1"/>
            </p:cNvCxnSpPr>
            <p:nvPr/>
          </p:nvCxnSpPr>
          <p:spPr bwMode="auto">
            <a:xfrm flipV="1">
              <a:off x="4509585" y="3251925"/>
              <a:ext cx="549603" cy="63690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4" name="TextBox 33"/>
            <p:cNvSpPr txBox="1"/>
            <p:nvPr/>
          </p:nvSpPr>
          <p:spPr>
            <a:xfrm>
              <a:off x="4236399" y="3242400"/>
              <a:ext cx="764226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53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7" name="Group 40"/>
          <p:cNvGrpSpPr/>
          <p:nvPr/>
        </p:nvGrpSpPr>
        <p:grpSpPr>
          <a:xfrm>
            <a:off x="4409767" y="5486400"/>
            <a:ext cx="2217074" cy="1002351"/>
            <a:chOff x="4409767" y="5151573"/>
            <a:chExt cx="2217074" cy="1002351"/>
          </a:xfrm>
        </p:grpSpPr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78641" y="5214407"/>
              <a:ext cx="1793558" cy="850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9" name="Straight Arrow Connector 28"/>
            <p:cNvCxnSpPr/>
            <p:nvPr/>
          </p:nvCxnSpPr>
          <p:spPr bwMode="auto">
            <a:xfrm>
              <a:off x="6281075" y="5319525"/>
              <a:ext cx="0" cy="58597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50" name="TextBox 29"/>
            <p:cNvSpPr txBox="1"/>
            <p:nvPr/>
          </p:nvSpPr>
          <p:spPr>
            <a:xfrm>
              <a:off x="5943601" y="5876925"/>
              <a:ext cx="683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19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51" name="Straight Arrow Connector 34"/>
            <p:cNvCxnSpPr/>
            <p:nvPr/>
          </p:nvCxnSpPr>
          <p:spPr bwMode="auto">
            <a:xfrm flipV="1">
              <a:off x="4863417" y="5151573"/>
              <a:ext cx="651532" cy="404132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52" name="TextBox 35"/>
            <p:cNvSpPr txBox="1"/>
            <p:nvPr/>
          </p:nvSpPr>
          <p:spPr>
            <a:xfrm>
              <a:off x="4409767" y="5190551"/>
              <a:ext cx="764226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35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SRF-Dipole Cavity Prototypes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775012"/>
              </p:ext>
            </p:extLst>
          </p:nvPr>
        </p:nvGraphicFramePr>
        <p:xfrm>
          <a:off x="154929" y="1234440"/>
          <a:ext cx="4030694" cy="470916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069952"/>
                <a:gridCol w="750568"/>
                <a:gridCol w="707366"/>
                <a:gridCol w="733245"/>
                <a:gridCol w="769563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Frequency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499.0*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400.0*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750.0†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Aperture Diameter (d)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d/(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λ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/2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0.133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0.224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Nearest HOM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777.0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589.5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1062.5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2.86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3.9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4.29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MV/m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4.38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7.13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/E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1.83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2.16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mT/</a:t>
                      </a:r>
                    </a:p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(MV/m)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[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R/Q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1200" b="0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982.5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287.0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Geometrical Factor (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105.9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140.9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1200" b="0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1.0×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4.0×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1.7×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 gridSpan="5">
                  <a:txBody>
                    <a:bodyPr/>
                    <a:lstStyle/>
                    <a:p>
                      <a:pPr algn="l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 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= 1 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MV/m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191000" y="47244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750 MHz Crabbing Cavity for MEIC at Jefferson Lab†</a:t>
            </a:r>
            <a:endParaRPr 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5506" y="762000"/>
            <a:ext cx="4471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499 MHz Deflecting Cavity for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Jefferson Lab 12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Upgrade*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91000" y="2797314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400 MHz Crabbing Cavity for LHC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HiLumi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Upgrade*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 descr="C:\Documents and Settings\sdesilva\Desktop\IPAC 2012\Images\Cavity Pictures\IMG_15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7000" contrast="23000"/>
                    </a14:imgEffect>
                  </a14:imgLayer>
                </a14:imgProps>
              </a:ext>
            </a:extLst>
          </a:blip>
          <a:srcRect l="5500" t="8439" r="7875" b="16573"/>
          <a:stretch/>
        </p:blipFill>
        <p:spPr bwMode="auto">
          <a:xfrm>
            <a:off x="6781800" y="1524000"/>
            <a:ext cx="2199875" cy="1268517"/>
          </a:xfrm>
          <a:prstGeom prst="rect">
            <a:avLst/>
          </a:prstGeom>
          <a:noFill/>
        </p:spPr>
      </p:pic>
      <p:pic>
        <p:nvPicPr>
          <p:cNvPr id="25" name="Picture 2" descr="C:\Documents and Settings\sdesilva\Desktop\Pizza Seminar\IMG_07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6667"/>
          <a:stretch>
            <a:fillRect/>
          </a:stretch>
        </p:blipFill>
        <p:spPr bwMode="auto">
          <a:xfrm>
            <a:off x="6934200" y="3505204"/>
            <a:ext cx="1829839" cy="1142996"/>
          </a:xfrm>
          <a:prstGeom prst="rect">
            <a:avLst/>
          </a:prstGeom>
          <a:noFill/>
        </p:spPr>
      </p:pic>
      <p:pic>
        <p:nvPicPr>
          <p:cNvPr id="11266" name="Picture 2" descr="C:\Users\alex\Dropbox\phys\750 meic\20131205_10540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31" b="17268"/>
          <a:stretch/>
        </p:blipFill>
        <p:spPr bwMode="auto">
          <a:xfrm>
            <a:off x="6909035" y="5364332"/>
            <a:ext cx="2072640" cy="105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lide Number Placeholder 82"/>
          <p:cNvSpPr txBox="1">
            <a:spLocks/>
          </p:cNvSpPr>
          <p:nvPr/>
        </p:nvSpPr>
        <p:spPr>
          <a:xfrm>
            <a:off x="152400" y="6096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1">
                    <a:tint val="75000"/>
                  </a:schemeClr>
                </a:solidFill>
              </a:rPr>
              <a:t>*S. De Silva, ODU.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†A.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Castilla</a:t>
            </a:r>
            <a:r>
              <a:rPr lang="en-US" sz="1200" dirty="0" smtClean="0">
                <a:solidFill>
                  <a:schemeClr val="tx1">
                    <a:tint val="75000"/>
                  </a:schemeClr>
                </a:solidFill>
              </a:rPr>
              <a:t>, ODU-Jefferson Lab.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5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RF-Dipole Transverse Kick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25386" y="1143000"/>
                <a:ext cx="6875614" cy="889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𝑐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386" y="1143000"/>
                <a:ext cx="6875614" cy="88915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145196" y="2267005"/>
            <a:ext cx="4426804" cy="3752795"/>
            <a:chOff x="145196" y="2724205"/>
            <a:chExt cx="4426804" cy="3752795"/>
          </a:xfrm>
        </p:grpSpPr>
        <p:grpSp>
          <p:nvGrpSpPr>
            <p:cNvPr id="14" name="Group 13"/>
            <p:cNvGrpSpPr/>
            <p:nvPr/>
          </p:nvGrpSpPr>
          <p:grpSpPr>
            <a:xfrm>
              <a:off x="145196" y="3290329"/>
              <a:ext cx="4274404" cy="3186671"/>
              <a:chOff x="1207135" y="2352998"/>
              <a:chExt cx="5713339" cy="4259431"/>
            </a:xfrm>
          </p:grpSpPr>
          <p:pic>
            <p:nvPicPr>
              <p:cNvPr id="24" name="Picture 23" descr="750 elec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7135" y="2352998"/>
                <a:ext cx="2839085" cy="21202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Picture 24" descr="750 magnetic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752" y="2352998"/>
                <a:ext cx="2747646" cy="21247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Picture 25" descr="750 elec surf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7135" y="4513754"/>
                <a:ext cx="2782570" cy="2098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Picture 26" descr="750 magnetic surf"/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6165" y="4447310"/>
                <a:ext cx="2734309" cy="212026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28600" y="2724205"/>
              <a:ext cx="2057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Electric Field</a:t>
              </a:r>
              <a:endPara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62200" y="2738735"/>
              <a:ext cx="22098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Magnetic Field</a:t>
              </a:r>
              <a:endPara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95704" y="2066385"/>
            <a:ext cx="4212654" cy="3877215"/>
            <a:chOff x="4795704" y="2523585"/>
            <a:chExt cx="4212654" cy="38772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029200" y="2523585"/>
                  <a:ext cx="3810000" cy="981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𝑇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sub>
                            </m:sSub>
                          </m:num>
                          <m:den>
                            <m:f>
                              <m:fPr>
                                <m:type m:val="skw"/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𝜆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den>
                        </m:f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⇒</m:t>
                        </m:r>
                        <m:sSubSup>
                          <m:sSub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𝑇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=0.2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𝑀𝑉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9200" y="2523585"/>
                  <a:ext cx="3810000" cy="98161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6934200" y="3173147"/>
                  <a:ext cx="2074158" cy="5136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=1</m:t>
                        </m:r>
                        <m:f>
                          <m:fPr>
                            <m:type m:val="skw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𝑀𝑉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𝑚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4200" y="3173147"/>
                  <a:ext cx="2074158" cy="51360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/>
            <p:cNvGrpSpPr/>
            <p:nvPr/>
          </p:nvGrpSpPr>
          <p:grpSpPr>
            <a:xfrm>
              <a:off x="4795704" y="3626937"/>
              <a:ext cx="4119696" cy="2773863"/>
              <a:chOff x="4795704" y="3398337"/>
              <a:chExt cx="4119696" cy="2773863"/>
            </a:xfrm>
          </p:grpSpPr>
          <p:pic>
            <p:nvPicPr>
              <p:cNvPr id="13" name="Picture 2" descr="C:\Users\alex\Documents\XV SCHOOL\WEPPC100\DxHOM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5704" y="3398337"/>
                <a:ext cx="4119696" cy="27738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Rectangle 6"/>
                  <p:cNvSpPr/>
                  <p:nvPr/>
                </p:nvSpPr>
                <p:spPr>
                  <a:xfrm>
                    <a:off x="7049313" y="3489335"/>
                    <a:ext cx="1494705" cy="320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𝐻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0.2 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𝑀𝑉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</m:oMath>
                      </m:oMathPara>
                    </a14:m>
                    <a:endParaRPr 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Rectangle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49313" y="3489335"/>
                    <a:ext cx="1494705" cy="320665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/>
                  <p:cNvSpPr/>
                  <p:nvPr/>
                </p:nvSpPr>
                <p:spPr>
                  <a:xfrm>
                    <a:off x="6019800" y="5334000"/>
                    <a:ext cx="1347227" cy="320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40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𝑇</m:t>
                              </m:r>
                              <m:r>
                                <a:rPr lang="en-US" sz="14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=0.</m:t>
                          </m:r>
                          <m: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en-US" sz="1400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1400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𝑀𝑉</m:t>
                          </m:r>
                          <m:r>
                            <a:rPr lang="en-US" sz="1400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 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Rectangle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19800" y="5334000"/>
                    <a:ext cx="1347227" cy="320665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9" name="Slide Number Placeholder 82"/>
          <p:cNvSpPr txBox="1">
            <a:spLocks/>
          </p:cNvSpPr>
          <p:nvPr/>
        </p:nvSpPr>
        <p:spPr>
          <a:xfrm>
            <a:off x="6400800" y="6019800"/>
            <a:ext cx="2667000" cy="32248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Castilla</a:t>
            </a:r>
            <a:r>
              <a:rPr lang="en-US" sz="1200" dirty="0" smtClean="0">
                <a:solidFill>
                  <a:schemeClr val="tx1">
                    <a:tint val="75000"/>
                  </a:schemeClr>
                </a:solidFill>
              </a:rPr>
              <a:t>, ODU-Jefferson Lab.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96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5032" y="848497"/>
            <a:ext cx="9149032" cy="1161536"/>
          </a:xfrm>
        </p:spPr>
        <p:txBody>
          <a:bodyPr>
            <a:noAutofit/>
          </a:bodyPr>
          <a:lstStyle/>
          <a:p>
            <a:pPr marL="346075" lvl="0" indent="-346075" defTabSz="914400" eaLnBrk="0" fontAlgn="base" hangingPunct="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kern="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We </a:t>
            </a:r>
            <a:r>
              <a:rPr lang="en-US" sz="2000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propose a </a:t>
            </a:r>
            <a:r>
              <a:rPr lang="en-US" sz="2000" b="1" i="1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three-gun injector</a:t>
            </a:r>
            <a:r>
              <a:rPr lang="en-US" sz="2000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</a:t>
            </a:r>
            <a:r>
              <a:rPr lang="en-US" sz="2000" kern="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based </a:t>
            </a:r>
            <a:r>
              <a:rPr lang="en-US" sz="2000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on the </a:t>
            </a:r>
            <a:r>
              <a:rPr lang="en-US" sz="2000" b="1" i="1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CEBAF injector success </a:t>
            </a:r>
          </a:p>
          <a:p>
            <a:pPr marL="346075" lvl="0" indent="-346075" defTabSz="914400" eaLnBrk="0" fontAlgn="base" hangingPunct="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Beam current:  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3 x 67 ~ 200 </a:t>
            </a:r>
            <a:r>
              <a:rPr lang="en-US" sz="20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   (Cornell, 60 </a:t>
            </a:r>
            <a:r>
              <a:rPr lang="en-US" sz="20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)   </a:t>
            </a: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75" lvl="0" indent="-346075" defTabSz="914400" eaLnBrk="0" fontAlgn="base" hangingPunct="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Bunch 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charge: 0.42 </a:t>
            </a:r>
            <a:r>
              <a:rPr lang="en-US" sz="20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very comfortable 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for a DC/RF photo-cathode gun </a:t>
            </a:r>
            <a:endParaRPr lang="en-US" sz="2000" kern="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1978"/>
          </a:xfrm>
        </p:spPr>
        <p:txBody>
          <a:bodyPr/>
          <a:lstStyle/>
          <a:p>
            <a:r>
              <a:rPr lang="en-US" sz="3600" b="1" dirty="0" smtClean="0"/>
              <a:t>High Current Un-polarized Electron Gun</a:t>
            </a:r>
            <a:endParaRPr lang="en-US" sz="36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412853" y="5062971"/>
            <a:ext cx="6583939" cy="1220689"/>
            <a:chOff x="208060" y="4951511"/>
            <a:chExt cx="6649193" cy="1525489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577942" y="5791200"/>
              <a:ext cx="612765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Rectangle 10"/>
            <p:cNvSpPr/>
            <p:nvPr/>
          </p:nvSpPr>
          <p:spPr bwMode="auto">
            <a:xfrm>
              <a:off x="424368" y="5638800"/>
              <a:ext cx="457200" cy="304801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05000" y="5638800"/>
              <a:ext cx="457200" cy="3048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895600" y="5257800"/>
              <a:ext cx="152400" cy="30480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495800" y="5257800"/>
              <a:ext cx="152400" cy="30480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flipV="1">
              <a:off x="2362200" y="5410200"/>
              <a:ext cx="609600" cy="381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2971800" y="5410200"/>
              <a:ext cx="1600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4572000" y="5410200"/>
              <a:ext cx="609600" cy="381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Rectangle 17"/>
            <p:cNvSpPr/>
            <p:nvPr/>
          </p:nvSpPr>
          <p:spPr bwMode="auto">
            <a:xfrm>
              <a:off x="3733800" y="5105400"/>
              <a:ext cx="76200" cy="137160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105400" y="5638800"/>
              <a:ext cx="457200" cy="3048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8060" y="5119125"/>
              <a:ext cx="959942" cy="576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Polarized DC gun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83870" y="5105400"/>
              <a:ext cx="980142" cy="576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Chopper cavity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60287" y="5105398"/>
              <a:ext cx="1083892" cy="576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Chopper cavity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14600" y="4951511"/>
              <a:ext cx="914400" cy="346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dipole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48002" y="5747660"/>
              <a:ext cx="762000" cy="576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Master slit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ular Callout 24"/>
            <p:cNvSpPr/>
            <p:nvPr/>
          </p:nvSpPr>
          <p:spPr bwMode="auto">
            <a:xfrm>
              <a:off x="970429" y="6019800"/>
              <a:ext cx="1027394" cy="304801"/>
            </a:xfrm>
            <a:prstGeom prst="wedgeRectCallout">
              <a:avLst>
                <a:gd name="adj1" fmla="val -14110"/>
                <a:gd name="adj2" fmla="val -123623"/>
              </a:avLst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One beam</a:t>
              </a:r>
            </a:p>
          </p:txBody>
        </p:sp>
        <p:sp>
          <p:nvSpPr>
            <p:cNvPr id="26" name="Rectangular Callout 25"/>
            <p:cNvSpPr/>
            <p:nvPr/>
          </p:nvSpPr>
          <p:spPr bwMode="auto">
            <a:xfrm>
              <a:off x="3962400" y="6019800"/>
              <a:ext cx="1049829" cy="304801"/>
            </a:xfrm>
            <a:prstGeom prst="wedgeRectCallout">
              <a:avLst>
                <a:gd name="adj1" fmla="val -37613"/>
                <a:gd name="adj2" fmla="val -128899"/>
              </a:avLst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Three beam</a:t>
              </a:r>
            </a:p>
          </p:txBody>
        </p:sp>
        <p:sp>
          <p:nvSpPr>
            <p:cNvPr id="27" name="Rectangular Callout 26"/>
            <p:cNvSpPr/>
            <p:nvPr/>
          </p:nvSpPr>
          <p:spPr bwMode="auto">
            <a:xfrm>
              <a:off x="5714253" y="6075444"/>
              <a:ext cx="1143000" cy="304800"/>
            </a:xfrm>
            <a:prstGeom prst="wedgeRectCallout">
              <a:avLst>
                <a:gd name="adj1" fmla="val -16747"/>
                <a:gd name="adj2" fmla="val -145601"/>
              </a:avLst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One beam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48780" y="2291352"/>
            <a:ext cx="8735869" cy="2052927"/>
            <a:chOff x="131906" y="2161964"/>
            <a:chExt cx="8735869" cy="2052927"/>
          </a:xfrm>
        </p:grpSpPr>
        <p:cxnSp>
          <p:nvCxnSpPr>
            <p:cNvPr id="34" name="Straight Arrow Connector 33"/>
            <p:cNvCxnSpPr/>
            <p:nvPr/>
          </p:nvCxnSpPr>
          <p:spPr bwMode="auto">
            <a:xfrm>
              <a:off x="131906" y="3421343"/>
              <a:ext cx="8735869" cy="90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>
              <a:endCxn id="51" idx="3"/>
            </p:cNvCxnSpPr>
            <p:nvPr/>
          </p:nvCxnSpPr>
          <p:spPr bwMode="auto">
            <a:xfrm flipV="1">
              <a:off x="498851" y="2827650"/>
              <a:ext cx="2476502" cy="1770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>
              <a:stCxn id="51" idx="3"/>
              <a:endCxn id="38" idx="1"/>
            </p:cNvCxnSpPr>
            <p:nvPr/>
          </p:nvCxnSpPr>
          <p:spPr bwMode="auto">
            <a:xfrm>
              <a:off x="2975353" y="2827650"/>
              <a:ext cx="1221105" cy="59369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Rectangle 36"/>
            <p:cNvSpPr/>
            <p:nvPr/>
          </p:nvSpPr>
          <p:spPr bwMode="auto">
            <a:xfrm>
              <a:off x="5007988" y="3304509"/>
              <a:ext cx="97155" cy="269234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196458" y="3268943"/>
              <a:ext cx="582930" cy="3048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64501" y="2997755"/>
              <a:ext cx="7734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dipole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863559" y="2754737"/>
              <a:ext cx="1248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RF </a:t>
              </a:r>
              <a:r>
                <a:rPr lang="en-US" sz="1200" b="1" dirty="0" err="1" smtClean="0">
                  <a:latin typeface="Arial" pitchFamily="34" charset="0"/>
                  <a:cs typeface="Arial" pitchFamily="34" charset="0"/>
                </a:rPr>
                <a:t>recombiner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134632" y="2161964"/>
              <a:ext cx="15402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Steering (BPMs/kickers)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74335" y="2396058"/>
              <a:ext cx="573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Gun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ular Callout 42"/>
            <p:cNvSpPr/>
            <p:nvPr/>
          </p:nvSpPr>
          <p:spPr bwMode="auto">
            <a:xfrm>
              <a:off x="7454165" y="2753925"/>
              <a:ext cx="1115405" cy="304800"/>
            </a:xfrm>
            <a:prstGeom prst="wedgeRectCallout">
              <a:avLst>
                <a:gd name="adj1" fmla="val -13054"/>
                <a:gd name="adj2" fmla="val 138183"/>
              </a:avLst>
            </a:prstGeom>
            <a:solidFill>
              <a:schemeClr val="bg2">
                <a:lumMod val="9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One beam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472308" y="2673761"/>
              <a:ext cx="762000" cy="287095"/>
              <a:chOff x="2230755" y="1447800"/>
              <a:chExt cx="762000" cy="287095"/>
            </a:xfrm>
          </p:grpSpPr>
          <p:sp>
            <p:nvSpPr>
              <p:cNvPr id="79" name="Rectangle 78"/>
              <p:cNvSpPr/>
              <p:nvPr/>
            </p:nvSpPr>
            <p:spPr bwMode="auto">
              <a:xfrm>
                <a:off x="2230755" y="1447800"/>
                <a:ext cx="76200" cy="28709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2459355" y="1447800"/>
                <a:ext cx="76200" cy="28709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>
                <a:off x="2687955" y="1447800"/>
                <a:ext cx="76200" cy="28709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>
                <a:off x="2916555" y="1447800"/>
                <a:ext cx="76200" cy="28709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 bwMode="auto">
            <a:xfrm>
              <a:off x="199767" y="2692955"/>
              <a:ext cx="582930" cy="3048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46" name="Straight Connector 45"/>
            <p:cNvCxnSpPr>
              <a:endCxn id="50" idx="1"/>
            </p:cNvCxnSpPr>
            <p:nvPr/>
          </p:nvCxnSpPr>
          <p:spPr bwMode="auto">
            <a:xfrm flipV="1">
              <a:off x="474086" y="4044786"/>
              <a:ext cx="2282192" cy="1770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7" name="Group 46"/>
            <p:cNvGrpSpPr/>
            <p:nvPr/>
          </p:nvGrpSpPr>
          <p:grpSpPr>
            <a:xfrm>
              <a:off x="1447543" y="3890897"/>
              <a:ext cx="762000" cy="287095"/>
              <a:chOff x="2230755" y="1447800"/>
              <a:chExt cx="762000" cy="287095"/>
            </a:xfrm>
          </p:grpSpPr>
          <p:sp>
            <p:nvSpPr>
              <p:cNvPr id="75" name="Rectangle 74"/>
              <p:cNvSpPr/>
              <p:nvPr/>
            </p:nvSpPr>
            <p:spPr bwMode="auto">
              <a:xfrm>
                <a:off x="2230755" y="1447800"/>
                <a:ext cx="76200" cy="28709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 bwMode="auto">
              <a:xfrm>
                <a:off x="2459355" y="1447800"/>
                <a:ext cx="76200" cy="28709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 bwMode="auto">
              <a:xfrm>
                <a:off x="2687955" y="1447800"/>
                <a:ext cx="76200" cy="28709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 bwMode="auto">
              <a:xfrm>
                <a:off x="2916555" y="1447800"/>
                <a:ext cx="76200" cy="28709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  <p:sp>
          <p:nvSpPr>
            <p:cNvPr id="48" name="Rectangle 47"/>
            <p:cNvSpPr/>
            <p:nvPr/>
          </p:nvSpPr>
          <p:spPr bwMode="auto">
            <a:xfrm>
              <a:off x="175002" y="3910091"/>
              <a:ext cx="582930" cy="3048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49" name="Straight Connector 48"/>
            <p:cNvCxnSpPr>
              <a:stCxn id="50" idx="3"/>
              <a:endCxn id="38" idx="1"/>
            </p:cNvCxnSpPr>
            <p:nvPr/>
          </p:nvCxnSpPr>
          <p:spPr bwMode="auto">
            <a:xfrm flipV="1">
              <a:off x="2950588" y="3421343"/>
              <a:ext cx="1245870" cy="6234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Rectangle 49"/>
            <p:cNvSpPr/>
            <p:nvPr/>
          </p:nvSpPr>
          <p:spPr bwMode="auto">
            <a:xfrm>
              <a:off x="2756278" y="3892386"/>
              <a:ext cx="194310" cy="30480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2781043" y="2675250"/>
              <a:ext cx="194310" cy="30480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 flipV="1">
              <a:off x="7979788" y="3341524"/>
              <a:ext cx="231250" cy="17318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5160388" y="3293498"/>
              <a:ext cx="97155" cy="269234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5541389" y="3258763"/>
              <a:ext cx="311798" cy="287095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6549134" y="3300637"/>
              <a:ext cx="363854" cy="21407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160388" y="2561972"/>
              <a:ext cx="1623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Solenoids (emittance compensation)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 flipV="1">
              <a:off x="1897202" y="2741059"/>
              <a:ext cx="231250" cy="1731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 flipV="1">
              <a:off x="954728" y="3958195"/>
              <a:ext cx="231250" cy="17318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 flipV="1">
              <a:off x="8360788" y="3352535"/>
              <a:ext cx="231250" cy="1731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 flipV="1">
              <a:off x="7225297" y="3345143"/>
              <a:ext cx="231250" cy="1731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 flipV="1">
              <a:off x="7598788" y="3356154"/>
              <a:ext cx="231250" cy="173182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cxnSp>
          <p:nvCxnSpPr>
            <p:cNvPr id="62" name="Straight Connector 61"/>
            <p:cNvCxnSpPr>
              <a:endCxn id="65" idx="1"/>
            </p:cNvCxnSpPr>
            <p:nvPr/>
          </p:nvCxnSpPr>
          <p:spPr bwMode="auto">
            <a:xfrm flipV="1">
              <a:off x="483611" y="3412652"/>
              <a:ext cx="2282192" cy="1770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3" name="Group 62"/>
            <p:cNvGrpSpPr/>
            <p:nvPr/>
          </p:nvGrpSpPr>
          <p:grpSpPr>
            <a:xfrm>
              <a:off x="1447543" y="3258763"/>
              <a:ext cx="762000" cy="287095"/>
              <a:chOff x="2230755" y="1447800"/>
              <a:chExt cx="762000" cy="287095"/>
            </a:xfrm>
          </p:grpSpPr>
          <p:sp>
            <p:nvSpPr>
              <p:cNvPr id="71" name="Rectangle 70"/>
              <p:cNvSpPr/>
              <p:nvPr/>
            </p:nvSpPr>
            <p:spPr bwMode="auto">
              <a:xfrm>
                <a:off x="2230755" y="1447800"/>
                <a:ext cx="76200" cy="28709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2459355" y="1447800"/>
                <a:ext cx="76200" cy="28709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 bwMode="auto">
              <a:xfrm>
                <a:off x="2687955" y="1447800"/>
                <a:ext cx="76200" cy="28709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 bwMode="auto">
              <a:xfrm>
                <a:off x="2916555" y="1447800"/>
                <a:ext cx="76200" cy="28709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  <p:sp>
          <p:nvSpPr>
            <p:cNvPr id="64" name="Rectangle 63"/>
            <p:cNvSpPr/>
            <p:nvPr/>
          </p:nvSpPr>
          <p:spPr bwMode="auto">
            <a:xfrm>
              <a:off x="175002" y="3277957"/>
              <a:ext cx="582930" cy="3048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2765803" y="3260252"/>
              <a:ext cx="194310" cy="30480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 flipV="1">
              <a:off x="1447543" y="3326061"/>
              <a:ext cx="231250" cy="173182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521260" y="3573743"/>
              <a:ext cx="1248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collimation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5991590" y="3268943"/>
              <a:ext cx="311798" cy="276915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147489" y="3527353"/>
              <a:ext cx="1248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 smtClean="0">
                  <a:latin typeface="Arial" pitchFamily="34" charset="0"/>
                  <a:cs typeface="Arial" pitchFamily="34" charset="0"/>
                </a:rPr>
                <a:t>buncher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Rectangular Callout 84"/>
            <p:cNvSpPr/>
            <p:nvPr/>
          </p:nvSpPr>
          <p:spPr bwMode="auto">
            <a:xfrm>
              <a:off x="3304044" y="2249735"/>
              <a:ext cx="1703944" cy="512423"/>
            </a:xfrm>
            <a:prstGeom prst="wedgeRectCallout">
              <a:avLst>
                <a:gd name="adj1" fmla="val -35283"/>
                <a:gd name="adj2" fmla="val 164671"/>
              </a:avLst>
            </a:prstGeom>
            <a:solidFill>
              <a:schemeClr val="bg2">
                <a:lumMod val="9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eams from three individual guns</a:t>
              </a:r>
            </a:p>
          </p:txBody>
        </p:sp>
        <p:sp>
          <p:nvSpPr>
            <p:cNvPr id="87" name="Oval 86"/>
            <p:cNvSpPr/>
            <p:nvPr/>
          </p:nvSpPr>
          <p:spPr bwMode="auto">
            <a:xfrm flipV="1">
              <a:off x="3795381" y="3184461"/>
              <a:ext cx="231250" cy="1731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 flipV="1">
              <a:off x="3340223" y="3339259"/>
              <a:ext cx="231250" cy="173182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 flipV="1">
              <a:off x="2995070" y="3892386"/>
              <a:ext cx="231250" cy="173182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  <p:sp>
        <p:nvSpPr>
          <p:cNvPr id="91" name="Rectangle 90"/>
          <p:cNvSpPr/>
          <p:nvPr/>
        </p:nvSpPr>
        <p:spPr>
          <a:xfrm>
            <a:off x="311751" y="4751982"/>
            <a:ext cx="2441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kern="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CEBAF </a:t>
            </a:r>
            <a:r>
              <a:rPr lang="en-US" sz="2400" b="1" i="1" kern="0" dirty="0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injector</a:t>
            </a:r>
            <a:endParaRPr lang="en-US" sz="2400" dirty="0"/>
          </a:p>
        </p:txBody>
      </p:sp>
      <p:grpSp>
        <p:nvGrpSpPr>
          <p:cNvPr id="96" name="Group 95"/>
          <p:cNvGrpSpPr/>
          <p:nvPr/>
        </p:nvGrpSpPr>
        <p:grpSpPr>
          <a:xfrm>
            <a:off x="6946879" y="4967187"/>
            <a:ext cx="1884741" cy="1430741"/>
            <a:chOff x="6933881" y="4990185"/>
            <a:chExt cx="1884741" cy="1430741"/>
          </a:xfrm>
        </p:grpSpPr>
        <p:grpSp>
          <p:nvGrpSpPr>
            <p:cNvPr id="4" name="Group 3"/>
            <p:cNvGrpSpPr/>
            <p:nvPr/>
          </p:nvGrpSpPr>
          <p:grpSpPr>
            <a:xfrm>
              <a:off x="7523222" y="5125526"/>
              <a:ext cx="1295400" cy="1295400"/>
              <a:chOff x="7086600" y="4953000"/>
              <a:chExt cx="1524000" cy="1524000"/>
            </a:xfrm>
            <a:solidFill>
              <a:srgbClr val="FFC000"/>
            </a:solidFill>
          </p:grpSpPr>
          <p:sp>
            <p:nvSpPr>
              <p:cNvPr id="5" name="Oval 4"/>
              <p:cNvSpPr/>
              <p:nvPr/>
            </p:nvSpPr>
            <p:spPr bwMode="auto">
              <a:xfrm>
                <a:off x="7086600" y="4953000"/>
                <a:ext cx="1524000" cy="15240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7772401" y="4953000"/>
                <a:ext cx="91440" cy="457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 rot="2445207">
                <a:off x="7371769" y="5841817"/>
                <a:ext cx="91440" cy="457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 rot="19154793" flipV="1">
                <a:off x="8139146" y="5892983"/>
                <a:ext cx="91440" cy="457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6933881" y="4990185"/>
              <a:ext cx="9701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Master slit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779763" y="5175592"/>
              <a:ext cx="4504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503538" y="5772640"/>
              <a:ext cx="4504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B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349126" y="5815149"/>
              <a:ext cx="4504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C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5830638" y="2028049"/>
            <a:ext cx="2740274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All existing/demonstrated technologies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6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MEIC Design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82" y="902100"/>
            <a:ext cx="8304027" cy="5084030"/>
          </a:xfrm>
        </p:spPr>
        <p:txBody>
          <a:bodyPr/>
          <a:lstStyle/>
          <a:p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Energy</a:t>
            </a:r>
            <a:endParaRPr lang="en-US" altLang="en-US" dirty="0">
              <a:latin typeface="Arial" charset="0"/>
              <a:cs typeface="Arial" charset="0"/>
            </a:endParaRPr>
          </a:p>
          <a:p>
            <a:pPr lvl="1"/>
            <a:r>
              <a:rPr lang="en-US" altLang="en-US" sz="1600" dirty="0">
                <a:latin typeface="Arial" charset="0"/>
                <a:cs typeface="Arial" charset="0"/>
              </a:rPr>
              <a:t>Full coverage of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center-of-mass energy </a:t>
            </a:r>
            <a:r>
              <a:rPr lang="en-US" sz="1600" b="1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√</a:t>
            </a:r>
            <a:r>
              <a:rPr lang="en-US" sz="16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s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from </a:t>
            </a:r>
            <a:r>
              <a:rPr lang="en-US" altLang="en-US" sz="1600" b="1" dirty="0">
                <a:latin typeface="Arial" charset="0"/>
                <a:cs typeface="Arial" charset="0"/>
              </a:rPr>
              <a:t>15</a:t>
            </a:r>
            <a:r>
              <a:rPr lang="en-US" altLang="en-US" sz="1600" dirty="0">
                <a:latin typeface="Arial" charset="0"/>
                <a:cs typeface="Arial" charset="0"/>
              </a:rPr>
              <a:t> to </a:t>
            </a:r>
            <a:r>
              <a:rPr lang="en-US" altLang="en-US" sz="1600" b="1" dirty="0">
                <a:latin typeface="Arial" charset="0"/>
                <a:cs typeface="Arial" charset="0"/>
              </a:rPr>
              <a:t>65</a:t>
            </a:r>
            <a:r>
              <a:rPr lang="en-US" altLang="en-US" sz="1600" dirty="0">
                <a:latin typeface="Arial" charset="0"/>
                <a:cs typeface="Arial" charset="0"/>
              </a:rPr>
              <a:t> GeV</a:t>
            </a:r>
          </a:p>
          <a:p>
            <a:pPr lvl="1"/>
            <a:r>
              <a:rPr lang="en-US" altLang="en-US" sz="1600" dirty="0">
                <a:latin typeface="Arial" charset="0"/>
                <a:cs typeface="Arial" charset="0"/>
              </a:rPr>
              <a:t>Electrons </a:t>
            </a:r>
            <a:r>
              <a:rPr lang="en-US" altLang="en-US" sz="1600" b="1" dirty="0" smtClean="0">
                <a:latin typeface="Arial" charset="0"/>
                <a:cs typeface="Arial" charset="0"/>
              </a:rPr>
              <a:t>3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-</a:t>
            </a:r>
            <a:r>
              <a:rPr lang="en-US" altLang="en-US" sz="1600" b="1" dirty="0" smtClean="0">
                <a:latin typeface="Arial" charset="0"/>
                <a:cs typeface="Arial" charset="0"/>
              </a:rPr>
              <a:t>10</a:t>
            </a:r>
            <a:r>
              <a:rPr lang="en-US" altLang="en-US" sz="1600" dirty="0" smtClean="0">
                <a:latin typeface="Arial" charset="0"/>
                <a:cs typeface="Arial" charset="0"/>
              </a:rPr>
              <a:t> </a:t>
            </a:r>
            <a:r>
              <a:rPr lang="en-US" altLang="en-US" sz="1600" dirty="0">
                <a:latin typeface="Arial" charset="0"/>
                <a:cs typeface="Arial" charset="0"/>
              </a:rPr>
              <a:t>GeV, protons </a:t>
            </a:r>
            <a:r>
              <a:rPr lang="en-US" altLang="en-US" sz="1600" b="1" dirty="0" smtClean="0">
                <a:latin typeface="Arial" charset="0"/>
                <a:cs typeface="Arial" charset="0"/>
              </a:rPr>
              <a:t>20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-</a:t>
            </a:r>
            <a:r>
              <a:rPr lang="en-US" altLang="en-US" sz="1600" b="1" dirty="0" smtClean="0">
                <a:latin typeface="Arial" charset="0"/>
                <a:cs typeface="Arial" charset="0"/>
              </a:rPr>
              <a:t>100</a:t>
            </a:r>
            <a:r>
              <a:rPr lang="en-US" altLang="en-US" sz="1600" dirty="0" smtClean="0">
                <a:latin typeface="Arial" charset="0"/>
                <a:cs typeface="Arial" charset="0"/>
              </a:rPr>
              <a:t> </a:t>
            </a:r>
            <a:r>
              <a:rPr lang="en-US" altLang="en-US" sz="1600" dirty="0">
                <a:latin typeface="Arial" charset="0"/>
                <a:cs typeface="Arial" charset="0"/>
              </a:rPr>
              <a:t>GeV, ions </a:t>
            </a:r>
            <a:r>
              <a:rPr lang="en-US" altLang="en-US" sz="1600" b="1" dirty="0" smtClean="0">
                <a:latin typeface="Arial" charset="0"/>
                <a:cs typeface="Arial" charset="0"/>
              </a:rPr>
              <a:t>12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- </a:t>
            </a:r>
            <a:r>
              <a:rPr lang="en-US" altLang="en-US" sz="1600" b="1" dirty="0" smtClean="0">
                <a:latin typeface="Arial" charset="0"/>
                <a:cs typeface="Arial" charset="0"/>
              </a:rPr>
              <a:t>40</a:t>
            </a:r>
            <a:r>
              <a:rPr lang="en-US" altLang="en-US" sz="1600" dirty="0" smtClean="0">
                <a:latin typeface="Arial" charset="0"/>
                <a:cs typeface="Arial" charset="0"/>
              </a:rPr>
              <a:t> </a:t>
            </a:r>
            <a:r>
              <a:rPr lang="en-US" altLang="en-US" sz="1600" dirty="0">
                <a:latin typeface="Arial" charset="0"/>
                <a:cs typeface="Arial" charset="0"/>
              </a:rPr>
              <a:t>GeV/u</a:t>
            </a:r>
          </a:p>
          <a:p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Ion species</a:t>
            </a:r>
          </a:p>
          <a:p>
            <a:pPr lvl="1">
              <a:spcBef>
                <a:spcPts val="25"/>
              </a:spcBef>
            </a:pPr>
            <a:r>
              <a:rPr lang="en-US" altLang="en-US" sz="1600" dirty="0">
                <a:latin typeface="Arial" charset="0"/>
                <a:cs typeface="Arial" charset="0"/>
              </a:rPr>
              <a:t>Polarized light ions: </a:t>
            </a:r>
            <a:r>
              <a:rPr lang="en-US" altLang="en-US" sz="1600" b="1" dirty="0">
                <a:latin typeface="Arial" charset="0"/>
                <a:cs typeface="Arial" charset="0"/>
              </a:rPr>
              <a:t>p</a:t>
            </a:r>
            <a:r>
              <a:rPr lang="en-US" altLang="en-US" sz="1600" dirty="0">
                <a:latin typeface="Arial" charset="0"/>
                <a:cs typeface="Arial" charset="0"/>
              </a:rPr>
              <a:t>, </a:t>
            </a:r>
            <a:r>
              <a:rPr lang="en-US" altLang="en-US" sz="1600" b="1" dirty="0">
                <a:latin typeface="Arial" charset="0"/>
                <a:cs typeface="Arial" charset="0"/>
              </a:rPr>
              <a:t>d</a:t>
            </a:r>
            <a:r>
              <a:rPr lang="en-US" altLang="en-US" sz="1600" dirty="0">
                <a:latin typeface="Arial" charset="0"/>
                <a:cs typeface="Arial" charset="0"/>
              </a:rPr>
              <a:t>, </a:t>
            </a:r>
            <a:r>
              <a:rPr lang="en-US" altLang="en-US" sz="1600" b="1" baseline="30000" dirty="0">
                <a:latin typeface="Arial" charset="0"/>
                <a:cs typeface="Arial" charset="0"/>
              </a:rPr>
              <a:t>3</a:t>
            </a:r>
            <a:r>
              <a:rPr lang="en-US" altLang="en-US" sz="1600" b="1" dirty="0">
                <a:latin typeface="Arial" charset="0"/>
                <a:cs typeface="Arial" charset="0"/>
              </a:rPr>
              <a:t>He</a:t>
            </a:r>
            <a:r>
              <a:rPr lang="en-US" altLang="en-US" sz="1600" dirty="0">
                <a:latin typeface="Arial" charset="0"/>
                <a:cs typeface="Arial" charset="0"/>
              </a:rPr>
              <a:t>, and possibly </a:t>
            </a:r>
            <a:r>
              <a:rPr lang="en-US" altLang="en-US" sz="1600" b="1" dirty="0" smtClean="0">
                <a:latin typeface="Arial" charset="0"/>
                <a:cs typeface="Arial" charset="0"/>
              </a:rPr>
              <a:t>Li</a:t>
            </a:r>
            <a:endParaRPr lang="en-US" altLang="en-US" sz="1600" b="1" dirty="0">
              <a:latin typeface="Arial" charset="0"/>
              <a:cs typeface="Arial" charset="0"/>
            </a:endParaRPr>
          </a:p>
          <a:p>
            <a:pPr lvl="1">
              <a:spcBef>
                <a:spcPts val="25"/>
              </a:spcBef>
            </a:pPr>
            <a:r>
              <a:rPr lang="en-US" altLang="en-US" sz="1600" dirty="0">
                <a:latin typeface="Arial" charset="0"/>
                <a:cs typeface="Arial" charset="0"/>
              </a:rPr>
              <a:t>Un-polarized light to heavy ions up to A above 200 (Au, </a:t>
            </a:r>
            <a:r>
              <a:rPr lang="en-US" altLang="en-US" sz="1600" dirty="0" err="1">
                <a:latin typeface="Arial" charset="0"/>
                <a:cs typeface="Arial" charset="0"/>
              </a:rPr>
              <a:t>Pb</a:t>
            </a:r>
            <a:r>
              <a:rPr lang="en-US" altLang="en-US" sz="1600" dirty="0">
                <a:latin typeface="Arial" charset="0"/>
                <a:cs typeface="Arial" charset="0"/>
              </a:rPr>
              <a:t>)</a:t>
            </a:r>
          </a:p>
          <a:p>
            <a:r>
              <a:rPr lang="en-US" altLang="en-US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2 </a:t>
            </a:r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detectors</a:t>
            </a:r>
          </a:p>
          <a:p>
            <a:pPr lvl="1"/>
            <a:r>
              <a:rPr lang="en-US" altLang="en-US" sz="1600" b="1" dirty="0">
                <a:latin typeface="Arial" charset="0"/>
                <a:cs typeface="Arial" charset="0"/>
              </a:rPr>
              <a:t>Full acceptance</a:t>
            </a:r>
            <a:r>
              <a:rPr lang="en-US" altLang="en-US" sz="1600" dirty="0">
                <a:latin typeface="Arial" charset="0"/>
                <a:cs typeface="Arial" charset="0"/>
              </a:rPr>
              <a:t> is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critical for </a:t>
            </a:r>
            <a:r>
              <a:rPr lang="en-US" altLang="en-US" sz="1600" dirty="0">
                <a:latin typeface="Arial" charset="0"/>
                <a:cs typeface="Arial" charset="0"/>
              </a:rPr>
              <a:t>the primary detector </a:t>
            </a:r>
          </a:p>
          <a:p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Luminosity</a:t>
            </a:r>
          </a:p>
          <a:p>
            <a:pPr lvl="1">
              <a:spcBef>
                <a:spcPts val="25"/>
              </a:spcBef>
            </a:pPr>
            <a:r>
              <a:rPr lang="en-US" altLang="en-US" sz="1600" b="1" dirty="0" smtClean="0">
                <a:latin typeface="Arial" charset="0"/>
                <a:cs typeface="Arial" charset="0"/>
              </a:rPr>
              <a:t>10</a:t>
            </a:r>
            <a:r>
              <a:rPr lang="en-US" altLang="en-US" sz="1600" b="1" baseline="30000" dirty="0" smtClean="0">
                <a:latin typeface="Arial" charset="0"/>
                <a:cs typeface="Arial" charset="0"/>
              </a:rPr>
              <a:t>33</a:t>
            </a:r>
            <a:r>
              <a:rPr lang="en-US" altLang="en-US" sz="1600" dirty="0" smtClean="0">
                <a:latin typeface="Arial" charset="0"/>
                <a:cs typeface="Arial" charset="0"/>
              </a:rPr>
              <a:t> to </a:t>
            </a:r>
            <a:r>
              <a:rPr lang="en-US" altLang="en-US" sz="1600" b="1" dirty="0">
                <a:latin typeface="Arial" charset="0"/>
                <a:cs typeface="Arial" charset="0"/>
              </a:rPr>
              <a:t>10</a:t>
            </a:r>
            <a:r>
              <a:rPr lang="en-US" altLang="en-US" sz="1600" b="1" baseline="30000" dirty="0">
                <a:latin typeface="Arial" charset="0"/>
                <a:cs typeface="Arial" charset="0"/>
              </a:rPr>
              <a:t>34 </a:t>
            </a:r>
            <a:r>
              <a:rPr lang="en-US" altLang="en-US" sz="1600" b="1" baseline="30000" dirty="0" smtClean="0">
                <a:latin typeface="Arial" charset="0"/>
                <a:cs typeface="Arial" charset="0"/>
              </a:rPr>
              <a:t>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cm</a:t>
            </a:r>
            <a:r>
              <a:rPr lang="en-US" altLang="en-US" sz="1600" baseline="30000" dirty="0" smtClean="0">
                <a:latin typeface="Arial" charset="0"/>
                <a:cs typeface="Arial" charset="0"/>
              </a:rPr>
              <a:t>-2</a:t>
            </a:r>
            <a:r>
              <a:rPr lang="en-US" altLang="en-US" sz="1600" dirty="0" smtClean="0">
                <a:latin typeface="Arial" charset="0"/>
                <a:cs typeface="Arial" charset="0"/>
              </a:rPr>
              <a:t>s</a:t>
            </a:r>
            <a:r>
              <a:rPr lang="en-US" altLang="en-US" sz="1600" baseline="30000" dirty="0" smtClean="0">
                <a:latin typeface="Arial" charset="0"/>
                <a:cs typeface="Arial" charset="0"/>
              </a:rPr>
              <a:t>-1</a:t>
            </a:r>
            <a:r>
              <a:rPr lang="en-US" altLang="en-US" sz="1600" dirty="0" smtClean="0">
                <a:latin typeface="Arial" charset="0"/>
                <a:cs typeface="Arial" charset="0"/>
              </a:rPr>
              <a:t> </a:t>
            </a:r>
            <a:r>
              <a:rPr lang="en-US" altLang="en-US" sz="1600" b="1" dirty="0">
                <a:latin typeface="Arial" charset="0"/>
                <a:cs typeface="Arial" charset="0"/>
              </a:rPr>
              <a:t>per IP </a:t>
            </a:r>
            <a:r>
              <a:rPr lang="en-US" altLang="en-US" sz="1600" dirty="0">
                <a:latin typeface="Arial" charset="0"/>
                <a:cs typeface="Arial" charset="0"/>
              </a:rPr>
              <a:t>in a </a:t>
            </a:r>
            <a:r>
              <a:rPr lang="en-US" altLang="en-US" sz="1600" i="1" dirty="0">
                <a:latin typeface="Arial" charset="0"/>
                <a:cs typeface="Arial" charset="0"/>
              </a:rPr>
              <a:t>broad</a:t>
            </a:r>
            <a:r>
              <a:rPr lang="en-US" altLang="en-US" sz="1600" dirty="0">
                <a:latin typeface="Arial" charset="0"/>
                <a:cs typeface="Arial" charset="0"/>
              </a:rPr>
              <a:t> CM energy range</a:t>
            </a:r>
          </a:p>
          <a:p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Polarization </a:t>
            </a:r>
          </a:p>
          <a:p>
            <a:pPr lvl="1">
              <a:spcBef>
                <a:spcPts val="25"/>
              </a:spcBef>
            </a:pPr>
            <a:r>
              <a:rPr lang="en-US" altLang="en-US" sz="1600" dirty="0">
                <a:latin typeface="Arial" charset="0"/>
                <a:cs typeface="Arial" charset="0"/>
              </a:rPr>
              <a:t>At IP: longitudinal for both beams, transverse for ions only</a:t>
            </a:r>
          </a:p>
          <a:p>
            <a:pPr lvl="1">
              <a:lnSpc>
                <a:spcPct val="80000"/>
              </a:lnSpc>
              <a:spcBef>
                <a:spcPts val="25"/>
              </a:spcBef>
              <a:buClr>
                <a:schemeClr val="tx1"/>
              </a:buClr>
            </a:pPr>
            <a:r>
              <a:rPr lang="en-US" altLang="en-US" sz="1600" b="1" dirty="0">
                <a:latin typeface="Arial" charset="0"/>
                <a:cs typeface="Arial" charset="0"/>
              </a:rPr>
              <a:t>All polarizations &gt;70%</a:t>
            </a:r>
            <a:r>
              <a:rPr lang="en-US" altLang="en-US" sz="1600" dirty="0">
                <a:latin typeface="Arial" charset="0"/>
                <a:cs typeface="Arial" charset="0"/>
              </a:rPr>
              <a:t> </a:t>
            </a:r>
            <a:endParaRPr lang="en-US" altLang="en-US" dirty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Upgrade to higher energies and luminosity possible</a:t>
            </a:r>
          </a:p>
          <a:p>
            <a:pPr lvl="1"/>
            <a:r>
              <a:rPr lang="en-US" altLang="en-US" sz="1600" dirty="0">
                <a:latin typeface="Arial" charset="0"/>
                <a:cs typeface="Arial" charset="0"/>
              </a:rPr>
              <a:t>20 GeV electron, 250 GeV proton, and 100 GeV/u ion</a:t>
            </a:r>
            <a:endParaRPr lang="en-US" altLang="en-US" sz="1600" dirty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lvl="1">
              <a:buFontTx/>
              <a:buNone/>
            </a:pPr>
            <a:r>
              <a:rPr lang="en-US" altLang="en-US" sz="1600" dirty="0">
                <a:solidFill>
                  <a:srgbClr val="3333FF"/>
                </a:solidFill>
                <a:latin typeface="Arial" charset="0"/>
                <a:cs typeface="Arial" charset="0"/>
              </a:rPr>
              <a:t>	</a:t>
            </a:r>
          </a:p>
          <a:p>
            <a:pPr lvl="1">
              <a:buFontTx/>
              <a:buNone/>
            </a:pPr>
            <a:r>
              <a:rPr lang="en-US" altLang="en-US" sz="1600" b="1" dirty="0">
                <a:solidFill>
                  <a:srgbClr val="3333FF"/>
                </a:solidFill>
                <a:latin typeface="Arial" charset="0"/>
                <a:cs typeface="Arial" charset="0"/>
              </a:rPr>
              <a:t>	</a:t>
            </a:r>
            <a:r>
              <a:rPr lang="en-US" altLang="en-US" b="1" dirty="0">
                <a:solidFill>
                  <a:srgbClr val="3333FF"/>
                </a:solidFill>
                <a:latin typeface="Arial" charset="0"/>
                <a:cs typeface="Arial" charset="0"/>
              </a:rPr>
              <a:t>Design </a:t>
            </a:r>
            <a:r>
              <a:rPr lang="en-US" altLang="en-US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goals </a:t>
            </a:r>
            <a:r>
              <a:rPr lang="en-US" altLang="en-US" b="1" dirty="0">
                <a:solidFill>
                  <a:srgbClr val="3333FF"/>
                </a:solidFill>
                <a:latin typeface="Arial" charset="0"/>
                <a:cs typeface="Arial" charset="0"/>
              </a:rPr>
              <a:t>consistent with the White Paper </a:t>
            </a:r>
            <a:r>
              <a:rPr lang="en-US" altLang="en-US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requirements</a:t>
            </a:r>
            <a:endParaRPr lang="en-US" altLang="en-US" b="1" dirty="0">
              <a:solidFill>
                <a:srgbClr val="3333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07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92" y="194726"/>
            <a:ext cx="8453718" cy="397933"/>
          </a:xfrm>
        </p:spPr>
        <p:txBody>
          <a:bodyPr/>
          <a:lstStyle/>
          <a:p>
            <a:r>
              <a:rPr lang="en-US" dirty="0" smtClean="0"/>
              <a:t>Design Strategy for High Luminosity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05822" y="857697"/>
            <a:ext cx="850957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>
              <a:spcBef>
                <a:spcPts val="400"/>
              </a:spcBef>
            </a:pPr>
            <a:r>
              <a:rPr lang="en-US" altLang="en-US" dirty="0" smtClean="0">
                <a:latin typeface="Arial" charset="0"/>
                <a:cs typeface="Arial" charset="0"/>
              </a:rPr>
              <a:t>The MEIC design concept for high luminosity is based on </a:t>
            </a:r>
            <a:r>
              <a:rPr lang="en-US" altLang="en-US" i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high bunch repetition rate CW colliding beams</a:t>
            </a:r>
            <a:endParaRPr lang="en-US" altLang="en-US" dirty="0" smtClean="0">
              <a:solidFill>
                <a:srgbClr val="3333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76200" y="1848265"/>
            <a:ext cx="4386263" cy="4373562"/>
            <a:chOff x="207315" y="1920241"/>
            <a:chExt cx="3161199" cy="3391340"/>
          </a:xfrm>
        </p:grpSpPr>
        <p:sp>
          <p:nvSpPr>
            <p:cNvPr id="6" name="Oval 10"/>
            <p:cNvSpPr>
              <a:spLocks noChangeArrowheads="1"/>
            </p:cNvSpPr>
            <p:nvPr/>
          </p:nvSpPr>
          <p:spPr bwMode="auto">
            <a:xfrm>
              <a:off x="533401" y="1920241"/>
              <a:ext cx="2200077" cy="236803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117475" indent="-233363">
                <a:spcBef>
                  <a:spcPct val="20000"/>
                </a:spcBef>
                <a:buBlip>
                  <a:blip r:embed="rId4"/>
                </a:buBlip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endParaRPr lang="en-US" altLang="en-US" sz="1600" b="1">
                <a:latin typeface="Times" charset="0"/>
              </a:endParaRPr>
            </a:p>
          </p:txBody>
        </p:sp>
        <p:sp>
          <p:nvSpPr>
            <p:cNvPr id="7" name="Oval 13"/>
            <p:cNvSpPr>
              <a:spLocks/>
            </p:cNvSpPr>
            <p:nvPr/>
          </p:nvSpPr>
          <p:spPr bwMode="auto">
            <a:xfrm>
              <a:off x="207315" y="3459218"/>
              <a:ext cx="1713397" cy="1840547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117475" indent="-233363">
                <a:spcBef>
                  <a:spcPct val="20000"/>
                </a:spcBef>
                <a:buBlip>
                  <a:blip r:embed="rId4"/>
                </a:buBlip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eaLnBrk="1" hangingPunct="1">
                <a:spcBef>
                  <a:spcPts val="40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8" name="Oval 15"/>
            <p:cNvSpPr>
              <a:spLocks/>
            </p:cNvSpPr>
            <p:nvPr/>
          </p:nvSpPr>
          <p:spPr bwMode="auto">
            <a:xfrm>
              <a:off x="1599707" y="3468809"/>
              <a:ext cx="1713889" cy="1842772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117475" indent="-233363">
                <a:spcBef>
                  <a:spcPct val="20000"/>
                </a:spcBef>
                <a:buBlip>
                  <a:blip r:embed="rId4"/>
                </a:buBlip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eaLnBrk="1" hangingPunct="1">
                <a:spcBef>
                  <a:spcPts val="400"/>
                </a:spcBef>
                <a:buFontTx/>
                <a:buNone/>
              </a:pPr>
              <a:endParaRPr lang="en-US" altLang="en-US" sz="1600"/>
            </a:p>
            <a:p>
              <a:pPr algn="ctr">
                <a:spcBef>
                  <a:spcPts val="400"/>
                </a:spcBef>
                <a:buFontTx/>
                <a:buNone/>
              </a:pPr>
              <a:endParaRPr lang="en-US" altLang="en-US" sz="2000" b="1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838200" y="2258556"/>
              <a:ext cx="1981200" cy="114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7475" indent="-117475">
                <a:spcBef>
                  <a:spcPct val="20000"/>
                </a:spcBef>
                <a:buBlip>
                  <a:blip r:embed="rId4"/>
                </a:buBlip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i="1" dirty="0">
                  <a:solidFill>
                    <a:srgbClr val="3333FF"/>
                  </a:solidFill>
                </a:rPr>
                <a:t>Beam Design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en-US" altLang="en-US" sz="1800" b="1" dirty="0"/>
                <a:t>High repetition rate</a:t>
              </a:r>
            </a:p>
            <a:p>
              <a:pPr>
                <a:spcBef>
                  <a:spcPct val="0"/>
                </a:spcBef>
                <a:buFontTx/>
                <a:buChar char="•"/>
              </a:pPr>
              <a:r>
                <a:rPr lang="en-US" altLang="en-US" sz="1800" b="1" dirty="0"/>
                <a:t>Low bunch charge 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en-US" altLang="en-US" sz="1800" b="1" dirty="0"/>
                <a:t>Short bunch length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en-US" altLang="en-US" sz="1800" b="1" dirty="0"/>
                <a:t>Small emittance</a:t>
              </a:r>
              <a:endParaRPr lang="en-US" altLang="en-US" sz="1800" b="1" dirty="0">
                <a:latin typeface="Times" charset="0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17149" y="3832520"/>
              <a:ext cx="1372914" cy="74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7475" indent="-117475">
                <a:spcBef>
                  <a:spcPct val="20000"/>
                </a:spcBef>
                <a:buBlip>
                  <a:blip r:embed="rId4"/>
                </a:buBlip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en-US" altLang="en-US" b="1" i="1" dirty="0">
                  <a:solidFill>
                    <a:srgbClr val="3333FF"/>
                  </a:solidFill>
                </a:rPr>
                <a:t>IR Design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en-US" altLang="en-US" sz="1800" b="1" dirty="0"/>
                <a:t>Small </a:t>
              </a:r>
              <a:r>
                <a:rPr lang="el-GR" altLang="en-US" sz="1800" b="1" dirty="0"/>
                <a:t>β</a:t>
              </a:r>
              <a:r>
                <a:rPr lang="en-US" altLang="en-US" sz="1800" b="1" dirty="0"/>
                <a:t>*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en-US" altLang="en-US" sz="1800" b="1" dirty="0"/>
                <a:t>Crab crossing</a:t>
              </a:r>
              <a:endParaRPr lang="en-US" altLang="en-US" sz="1800" b="1" dirty="0">
                <a:latin typeface="Times" charset="0"/>
              </a:endParaRPr>
            </a:p>
          </p:txBody>
        </p:sp>
        <p:sp>
          <p:nvSpPr>
            <p:cNvPr id="11" name="Rectangle 29"/>
            <p:cNvSpPr>
              <a:spLocks noChangeArrowheads="1"/>
            </p:cNvSpPr>
            <p:nvPr/>
          </p:nvSpPr>
          <p:spPr bwMode="auto">
            <a:xfrm>
              <a:off x="1745010" y="3855569"/>
              <a:ext cx="1623504" cy="960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7475" indent="-117475">
                <a:spcBef>
                  <a:spcPct val="20000"/>
                </a:spcBef>
                <a:buBlip>
                  <a:blip r:embed="rId4"/>
                </a:buBlip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en-US" altLang="en-US" b="1" i="1" dirty="0">
                  <a:solidFill>
                    <a:srgbClr val="3333FF"/>
                  </a:solidFill>
                </a:rPr>
                <a:t>Damping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en-US" altLang="en-US" sz="1800" b="1" dirty="0"/>
                <a:t>Synchrotron radiation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en-US" altLang="en-US" sz="1800" b="1" dirty="0"/>
                <a:t>Electron cooling</a:t>
              </a:r>
            </a:p>
          </p:txBody>
        </p:sp>
      </p:grp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4724400" y="2975357"/>
            <a:ext cx="4191000" cy="1631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z="20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altLang="en-US" sz="1800" b="1" dirty="0" smtClean="0">
                <a:latin typeface="Arial" pitchFamily="34" charset="0"/>
                <a:cs typeface="Arial" pitchFamily="34" charset="0"/>
              </a:rPr>
              <a:t>Traditional” hadrons colliders</a:t>
            </a:r>
          </a:p>
          <a:p>
            <a:pPr marL="91440" indent="-18288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Small number of bunches</a:t>
            </a:r>
            <a:endParaRPr lang="en-US" altLang="en-US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91440" indent="-18288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Small collision frequency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600" i="1" dirty="0" smtClean="0">
                <a:latin typeface="Arial" pitchFamily="34" charset="0"/>
                <a:cs typeface="Arial" pitchFamily="34" charset="0"/>
              </a:rPr>
              <a:t>f</a:t>
            </a:r>
          </a:p>
          <a:p>
            <a:pPr marL="91440" indent="-18288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Large bunch charge n</a:t>
            </a:r>
            <a:r>
              <a:rPr lang="en-US" altLang="en-US" sz="16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 and n</a:t>
            </a:r>
            <a:r>
              <a:rPr lang="en-US" altLang="en-US" sz="1600" baseline="-25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marL="91440" indent="-18288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Long bunch length</a:t>
            </a:r>
          </a:p>
          <a:p>
            <a:pPr marL="91440" indent="-18288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Large beta-star</a:t>
            </a: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268579"/>
              </p:ext>
            </p:extLst>
          </p:nvPr>
        </p:nvGraphicFramePr>
        <p:xfrm>
          <a:off x="4958326" y="2030827"/>
          <a:ext cx="3581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9" name="Equation" r:id="rId5" imgW="1022819" imgH="1022819" progId="Equation.3">
                  <p:embed/>
                </p:oleObj>
              </mc:Choice>
              <mc:Fallback>
                <p:oleObj name="Equation" r:id="rId5" imgW="1022819" imgH="10228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8326" y="2030827"/>
                        <a:ext cx="35814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228244" y="1639194"/>
            <a:ext cx="476693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BBE0E3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200"/>
              </a:spcBef>
              <a:defRPr/>
            </a:pPr>
            <a:r>
              <a:rPr lang="en-US" alt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KEK-B </a:t>
            </a: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already reached above</a:t>
            </a:r>
            <a:r>
              <a:rPr lang="en-US" alt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2x10</a:t>
            </a:r>
            <a:r>
              <a:rPr lang="en-US" altLang="en-US" sz="18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34</a:t>
            </a:r>
            <a:r>
              <a:rPr lang="en-US" alt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/cm</a:t>
            </a:r>
            <a:r>
              <a:rPr lang="en-US" altLang="en-US" sz="18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/s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4724400" y="4738590"/>
            <a:ext cx="4191000" cy="1600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z="1800" b="1" dirty="0" err="1" smtClean="0">
                <a:latin typeface="Arial" pitchFamily="34" charset="0"/>
                <a:cs typeface="Arial" pitchFamily="34" charset="0"/>
              </a:rPr>
              <a:t>Linac</a:t>
            </a:r>
            <a:r>
              <a:rPr lang="en-US" altLang="en-US" sz="1800" b="1" dirty="0" smtClean="0">
                <a:latin typeface="Arial" pitchFamily="34" charset="0"/>
                <a:cs typeface="Arial" pitchFamily="34" charset="0"/>
              </a:rPr>
              <a:t>-Ring colliders</a:t>
            </a:r>
          </a:p>
          <a:p>
            <a:pPr marL="91440" indent="-18288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Large beam-beam parameter for the   electron beam</a:t>
            </a:r>
          </a:p>
          <a:p>
            <a:pPr marL="91440" indent="-18288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Need to maintain high polarized electron current </a:t>
            </a:r>
          </a:p>
          <a:p>
            <a:pPr marL="91440" indent="-18288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Need High energy/current ERL  </a:t>
            </a:r>
            <a:endParaRPr lang="en-US" altLang="en-US" sz="16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1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92" y="194726"/>
            <a:ext cx="8453718" cy="397933"/>
          </a:xfrm>
        </p:spPr>
        <p:txBody>
          <a:bodyPr/>
          <a:lstStyle/>
          <a:p>
            <a:r>
              <a:rPr lang="en-US" dirty="0" smtClean="0"/>
              <a:t>Design Strategy for High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Figure-8 shape has been chosen for all rings with the goal of achieving high ion and electron polarization</a:t>
            </a:r>
          </a:p>
          <a:p>
            <a:pPr lvl="1"/>
            <a:r>
              <a:rPr lang="en-US" altLang="en-US" sz="1600" dirty="0" smtClean="0">
                <a:latin typeface="Arial" charset="0"/>
                <a:cs typeface="Arial" charset="0"/>
              </a:rPr>
              <a:t>Spin precession in one arc is exactly cancelled in the other</a:t>
            </a:r>
          </a:p>
          <a:p>
            <a:pPr lvl="1"/>
            <a:r>
              <a:rPr lang="en-US" altLang="en-US" sz="1600" dirty="0" smtClean="0">
                <a:latin typeface="Arial" charset="0"/>
                <a:cs typeface="Arial" charset="0"/>
              </a:rPr>
              <a:t>Zero spin tune independent of energy</a:t>
            </a:r>
            <a:endParaRPr lang="en-US" altLang="en-US" sz="1600" dirty="0">
              <a:latin typeface="Arial" charset="0"/>
              <a:cs typeface="Arial" charset="0"/>
            </a:endParaRPr>
          </a:p>
          <a:p>
            <a:pPr lvl="1"/>
            <a:r>
              <a:rPr lang="en-US" altLang="en-US" sz="1600" dirty="0" smtClean="0">
                <a:latin typeface="Arial" charset="0"/>
                <a:cs typeface="Arial" charset="0"/>
              </a:rPr>
              <a:t>Spin control and stabilization with small </a:t>
            </a:r>
            <a:r>
              <a:rPr lang="en-US" altLang="en-US" sz="1600" dirty="0">
                <a:latin typeface="Arial" charset="0"/>
                <a:cs typeface="Arial" charset="0"/>
              </a:rPr>
              <a:t>solenoids or other compact spin rotators</a:t>
            </a:r>
            <a:endParaRPr lang="en-US" altLang="en-US" sz="1600" dirty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r>
              <a:rPr lang="en-US" altLang="en-US" dirty="0">
                <a:latin typeface="Arial" charset="0"/>
                <a:cs typeface="Arial" charset="0"/>
              </a:rPr>
              <a:t>Advantage 1: </a:t>
            </a:r>
            <a:r>
              <a:rPr lang="en-US" altLang="en-US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Efficient </a:t>
            </a:r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preservation </a:t>
            </a:r>
            <a:r>
              <a:rPr lang="en-US" altLang="en-US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of ion polarization during </a:t>
            </a:r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acceleration</a:t>
            </a:r>
          </a:p>
          <a:p>
            <a:pPr lvl="1"/>
            <a:r>
              <a:rPr lang="en-US" altLang="en-US" sz="1600" dirty="0" smtClean="0">
                <a:latin typeface="Arial" charset="0"/>
                <a:cs typeface="Arial" charset="0"/>
              </a:rPr>
              <a:t>Energy-independent </a:t>
            </a:r>
            <a:r>
              <a:rPr lang="en-US" altLang="en-US" sz="1600" dirty="0">
                <a:latin typeface="Arial" charset="0"/>
                <a:cs typeface="Arial" charset="0"/>
              </a:rPr>
              <a:t>spin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tune</a:t>
            </a:r>
            <a:endParaRPr lang="en-US" altLang="en-US" sz="1600" dirty="0">
              <a:latin typeface="Arial" charset="0"/>
              <a:cs typeface="Arial" charset="0"/>
            </a:endParaRPr>
          </a:p>
          <a:p>
            <a:pPr lvl="1"/>
            <a:r>
              <a:rPr lang="en-US" altLang="en-US" sz="1600" dirty="0" smtClean="0">
                <a:latin typeface="Arial" charset="0"/>
                <a:cs typeface="Arial" charset="0"/>
              </a:rPr>
              <a:t>High </a:t>
            </a:r>
            <a:r>
              <a:rPr lang="en-US" altLang="en-US" sz="1600" dirty="0">
                <a:latin typeface="Arial" charset="0"/>
                <a:cs typeface="Arial" charset="0"/>
              </a:rPr>
              <a:t>polarization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of </a:t>
            </a:r>
            <a:r>
              <a:rPr lang="en-US" altLang="en-US" sz="1600" dirty="0">
                <a:latin typeface="Arial" charset="0"/>
                <a:cs typeface="Arial" charset="0"/>
              </a:rPr>
              <a:t>all light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ions</a:t>
            </a:r>
            <a:endParaRPr lang="en-US" altLang="en-US" sz="1600" dirty="0">
              <a:latin typeface="Arial" charset="0"/>
              <a:cs typeface="Arial" charset="0"/>
            </a:endParaRPr>
          </a:p>
          <a:p>
            <a:r>
              <a:rPr lang="en-US" altLang="en-US" dirty="0">
                <a:latin typeface="Arial" charset="0"/>
                <a:cs typeface="Arial" charset="0"/>
              </a:rPr>
              <a:t>Advantage 2: </a:t>
            </a:r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Ease of spin manipulation</a:t>
            </a:r>
          </a:p>
          <a:p>
            <a:pPr lvl="1"/>
            <a:r>
              <a:rPr lang="en-US" altLang="en-US" sz="1600" dirty="0" smtClean="0">
                <a:latin typeface="Arial" charset="0"/>
                <a:cs typeface="Arial" charset="0"/>
              </a:rPr>
              <a:t>Any desired polarization orientation at the IP</a:t>
            </a:r>
          </a:p>
          <a:p>
            <a:pPr lvl="1"/>
            <a:r>
              <a:rPr lang="en-US" altLang="en-US" sz="1600" dirty="0" smtClean="0">
                <a:latin typeface="Arial" charset="0"/>
                <a:cs typeface="Arial" charset="0"/>
              </a:rPr>
              <a:t>Spin flip</a:t>
            </a:r>
            <a:endParaRPr lang="en-US" altLang="en-US" sz="1600" dirty="0">
              <a:latin typeface="Arial" charset="0"/>
              <a:cs typeface="Arial" charset="0"/>
            </a:endParaRPr>
          </a:p>
          <a:p>
            <a:r>
              <a:rPr lang="en-US" altLang="en-US" dirty="0">
                <a:latin typeface="Arial" charset="0"/>
                <a:cs typeface="Arial" charset="0"/>
              </a:rPr>
              <a:t>Advantage 3: </a:t>
            </a:r>
            <a:r>
              <a:rPr lang="en-US" altLang="en-US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A simple way </a:t>
            </a:r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to accommodate polarized deuterons</a:t>
            </a:r>
          </a:p>
          <a:p>
            <a:pPr lvl="1"/>
            <a:r>
              <a:rPr lang="en-US" altLang="en-US" sz="1600" dirty="0" smtClean="0">
                <a:latin typeface="Arial" charset="0"/>
                <a:cs typeface="Arial" charset="0"/>
              </a:rPr>
              <a:t>Particles with small anomalous magnetic moment</a:t>
            </a:r>
            <a:endParaRPr lang="en-US" altLang="en-US" sz="1600" dirty="0">
              <a:latin typeface="Arial" charset="0"/>
              <a:cs typeface="Arial" charset="0"/>
            </a:endParaRPr>
          </a:p>
          <a:p>
            <a:r>
              <a:rPr lang="en-US" altLang="en-US" dirty="0">
                <a:latin typeface="Arial" charset="0"/>
                <a:cs typeface="Arial" charset="0"/>
              </a:rPr>
              <a:t>Advantage 4: </a:t>
            </a:r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Strong reduction of </a:t>
            </a:r>
            <a:r>
              <a:rPr lang="en-US" altLang="en-US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electron </a:t>
            </a:r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depolarization</a:t>
            </a:r>
            <a:r>
              <a:rPr lang="en-US" altLang="en-US" b="1" dirty="0">
                <a:solidFill>
                  <a:srgbClr val="3333FF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dirty="0">
                <a:latin typeface="Arial" charset="0"/>
                <a:cs typeface="Arial" charset="0"/>
              </a:rPr>
              <a:t>thanks to the energy independent spin tune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02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MEIC Layout</a:t>
            </a:r>
            <a:endParaRPr lang="en-US" dirty="0"/>
          </a:p>
        </p:txBody>
      </p:sp>
      <p:pic>
        <p:nvPicPr>
          <p:cNvPr id="4" name="Content Placeholder 5" descr="Screen Shot 2014-12-13 at 16.03.26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309" r="-6309"/>
          <a:stretch>
            <a:fillRect/>
          </a:stretch>
        </p:blipFill>
        <p:spPr>
          <a:xfrm>
            <a:off x="3263584" y="937115"/>
            <a:ext cx="6225669" cy="3511523"/>
          </a:xfrm>
        </p:spPr>
      </p:pic>
      <p:sp>
        <p:nvSpPr>
          <p:cNvPr id="5" name="TextBox 4"/>
          <p:cNvSpPr txBox="1"/>
          <p:nvPr/>
        </p:nvSpPr>
        <p:spPr>
          <a:xfrm>
            <a:off x="5788032" y="2505867"/>
            <a:ext cx="24489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 rot="19179518">
            <a:off x="6097487" y="1846586"/>
            <a:ext cx="1905978" cy="2032016"/>
            <a:chOff x="3729138" y="2658040"/>
            <a:chExt cx="1905978" cy="2032016"/>
          </a:xfrm>
        </p:grpSpPr>
        <p:sp>
          <p:nvSpPr>
            <p:cNvPr id="7" name="TextBox 39"/>
            <p:cNvSpPr txBox="1">
              <a:spLocks noChangeArrowheads="1"/>
            </p:cNvSpPr>
            <p:nvPr/>
          </p:nvSpPr>
          <p:spPr bwMode="auto">
            <a:xfrm rot="2998941">
              <a:off x="4983414" y="4038353"/>
              <a:ext cx="99562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FF0000"/>
                  </a:solidFill>
                </a:rPr>
                <a:t>Ion Source</a:t>
              </a:r>
            </a:p>
          </p:txBody>
        </p:sp>
        <p:sp>
          <p:nvSpPr>
            <p:cNvPr id="8" name="TextBox 41"/>
            <p:cNvSpPr txBox="1">
              <a:spLocks noChangeArrowheads="1"/>
            </p:cNvSpPr>
            <p:nvPr/>
          </p:nvSpPr>
          <p:spPr bwMode="auto">
            <a:xfrm rot="2420482">
              <a:off x="3729138" y="2767557"/>
              <a:ext cx="8636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defTabSz="457200"/>
              <a:r>
                <a:rPr lang="en-US" sz="1400" b="1" dirty="0">
                  <a:solidFill>
                    <a:srgbClr val="FF0000"/>
                  </a:solidFill>
                </a:rPr>
                <a:t>Booster</a:t>
              </a:r>
            </a:p>
          </p:txBody>
        </p:sp>
        <p:sp>
          <p:nvSpPr>
            <p:cNvPr id="9" name="TextBox 39"/>
            <p:cNvSpPr txBox="1">
              <a:spLocks noChangeArrowheads="1"/>
            </p:cNvSpPr>
            <p:nvPr/>
          </p:nvSpPr>
          <p:spPr bwMode="auto">
            <a:xfrm rot="2959711">
              <a:off x="4718666" y="3499160"/>
              <a:ext cx="6138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1400" b="1" dirty="0" err="1" smtClean="0">
                  <a:solidFill>
                    <a:srgbClr val="FF0000"/>
                  </a:solidFill>
                </a:rPr>
                <a:t>Linac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0" name="Group 4"/>
            <p:cNvGrpSpPr/>
            <p:nvPr/>
          </p:nvGrpSpPr>
          <p:grpSpPr>
            <a:xfrm>
              <a:off x="4204705" y="3020667"/>
              <a:ext cx="533203" cy="513978"/>
              <a:chOff x="4204705" y="3020667"/>
              <a:chExt cx="533203" cy="513978"/>
            </a:xfrm>
          </p:grpSpPr>
          <p:sp>
            <p:nvSpPr>
              <p:cNvPr id="17" name="Arc 12"/>
              <p:cNvSpPr>
                <a:spLocks/>
              </p:cNvSpPr>
              <p:nvPr/>
            </p:nvSpPr>
            <p:spPr bwMode="auto">
              <a:xfrm rot="17723535">
                <a:off x="4524390" y="3021461"/>
                <a:ext cx="214312" cy="212724"/>
              </a:xfrm>
              <a:custGeom>
                <a:avLst/>
                <a:gdLst>
                  <a:gd name="T0" fmla="*/ 82401 w 212726"/>
                  <a:gd name="T1" fmla="*/ 2877 h 212727"/>
                  <a:gd name="T2" fmla="*/ 107156 w 212726"/>
                  <a:gd name="T3" fmla="*/ 106363 h 212727"/>
                  <a:gd name="T4" fmla="*/ 1687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  <a:lnTo>
                      <a:pt x="106363" y="106364"/>
                    </a:lnTo>
                    <a:lnTo>
                      <a:pt x="81791" y="2877"/>
                    </a:lnTo>
                    <a:close/>
                  </a:path>
                  <a:path w="212726" h="212727" fill="none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8" name="Arc 13"/>
              <p:cNvSpPr>
                <a:spLocks/>
              </p:cNvSpPr>
              <p:nvPr/>
            </p:nvSpPr>
            <p:spPr bwMode="auto">
              <a:xfrm rot="17723535" flipH="1" flipV="1">
                <a:off x="4205498" y="3322714"/>
                <a:ext cx="211138" cy="212724"/>
              </a:xfrm>
              <a:custGeom>
                <a:avLst/>
                <a:gdLst>
                  <a:gd name="T0" fmla="*/ 82821 w 212726"/>
                  <a:gd name="T1" fmla="*/ 2499 h 212727"/>
                  <a:gd name="T2" fmla="*/ 105569 w 212726"/>
                  <a:gd name="T3" fmla="*/ 106363 h 212727"/>
                  <a:gd name="T4" fmla="*/ 1662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  <a:lnTo>
                      <a:pt x="106363" y="106364"/>
                    </a:lnTo>
                    <a:lnTo>
                      <a:pt x="83444" y="2499"/>
                    </a:lnTo>
                    <a:close/>
                  </a:path>
                  <a:path w="212726" h="212727" fill="none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19" name="Straight Connector 15"/>
              <p:cNvCxnSpPr>
                <a:cxnSpLocks noChangeShapeType="1"/>
              </p:cNvCxnSpPr>
              <p:nvPr/>
            </p:nvCxnSpPr>
            <p:spPr bwMode="auto">
              <a:xfrm rot="17723535" flipH="1">
                <a:off x="4273662" y="3257275"/>
                <a:ext cx="390525" cy="52387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" name="Straight Connector 17"/>
              <p:cNvCxnSpPr>
                <a:cxnSpLocks noChangeShapeType="1"/>
                <a:endCxn id="17" idx="2"/>
              </p:cNvCxnSpPr>
              <p:nvPr/>
            </p:nvCxnSpPr>
            <p:spPr bwMode="auto">
              <a:xfrm rot="17723535">
                <a:off x="4348324" y="3138552"/>
                <a:ext cx="235951" cy="282719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20"/>
            <p:cNvGrpSpPr>
              <a:grpSpLocks/>
            </p:cNvGrpSpPr>
            <p:nvPr/>
          </p:nvGrpSpPr>
          <p:grpSpPr bwMode="auto">
            <a:xfrm rot="16478584">
              <a:off x="4655985" y="3105384"/>
              <a:ext cx="886659" cy="841624"/>
              <a:chOff x="2816838" y="2616062"/>
              <a:chExt cx="886438" cy="840723"/>
            </a:xfrm>
          </p:grpSpPr>
          <p:sp>
            <p:nvSpPr>
              <p:cNvPr id="14" name="Rectangle 99"/>
              <p:cNvSpPr>
                <a:spLocks noChangeArrowheads="1"/>
              </p:cNvSpPr>
              <p:nvPr/>
            </p:nvSpPr>
            <p:spPr bwMode="auto">
              <a:xfrm rot="18959870">
                <a:off x="2816838" y="3347364"/>
                <a:ext cx="201562" cy="109421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" name="Rectangle 100"/>
              <p:cNvSpPr>
                <a:spLocks noChangeArrowheads="1"/>
              </p:cNvSpPr>
              <p:nvPr/>
            </p:nvSpPr>
            <p:spPr bwMode="auto">
              <a:xfrm rot="18889389">
                <a:off x="3019716" y="3020235"/>
                <a:ext cx="456713" cy="109509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cxnSp>
            <p:nvCxnSpPr>
              <p:cNvPr id="16" name="Straight Connector 54"/>
              <p:cNvCxnSpPr>
                <a:cxnSpLocks noChangeShapeType="1"/>
              </p:cNvCxnSpPr>
              <p:nvPr/>
            </p:nvCxnSpPr>
            <p:spPr bwMode="auto">
              <a:xfrm flipH="1">
                <a:off x="3398476" y="2616062"/>
                <a:ext cx="304800" cy="304800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sp>
          <p:nvSpPr>
            <p:cNvPr id="12" name="Arc 12"/>
            <p:cNvSpPr>
              <a:spLocks/>
            </p:cNvSpPr>
            <p:nvPr/>
          </p:nvSpPr>
          <p:spPr bwMode="auto">
            <a:xfrm rot="11827163">
              <a:off x="3729253" y="2658040"/>
              <a:ext cx="1157140" cy="595586"/>
            </a:xfrm>
            <a:custGeom>
              <a:avLst/>
              <a:gdLst>
                <a:gd name="T0" fmla="*/ 82401 w 212726"/>
                <a:gd name="T1" fmla="*/ 2877 h 212727"/>
                <a:gd name="T2" fmla="*/ 107156 w 212726"/>
                <a:gd name="T3" fmla="*/ 106363 h 212727"/>
                <a:gd name="T4" fmla="*/ 16876 w 212726"/>
                <a:gd name="T5" fmla="*/ 163657 h 212727"/>
                <a:gd name="T6" fmla="*/ 11796480 60000 65536"/>
                <a:gd name="T7" fmla="*/ 11796480 60000 65536"/>
                <a:gd name="T8" fmla="*/ 17694720 60000 65536"/>
                <a:gd name="T9" fmla="*/ 16751 w 212726"/>
                <a:gd name="T10" fmla="*/ 0 h 212727"/>
                <a:gd name="T11" fmla="*/ 212726 w 212726"/>
                <a:gd name="T12" fmla="*/ 212727 h 212727"/>
                <a:gd name="connsiteX0" fmla="*/ 65041 w 195976"/>
                <a:gd name="connsiteY0" fmla="*/ 2878 h 212729"/>
                <a:gd name="connsiteX1" fmla="*/ 65041 w 195976"/>
                <a:gd name="connsiteY1" fmla="*/ 2878 h 212729"/>
                <a:gd name="connsiteX2" fmla="*/ 89613 w 195976"/>
                <a:gd name="connsiteY2" fmla="*/ 0 h 212729"/>
                <a:gd name="connsiteX3" fmla="*/ 195976 w 195976"/>
                <a:gd name="connsiteY3" fmla="*/ 106365 h 212729"/>
                <a:gd name="connsiteX4" fmla="*/ 89613 w 195976"/>
                <a:gd name="connsiteY4" fmla="*/ 212729 h 212729"/>
                <a:gd name="connsiteX5" fmla="*/ 0 w 195976"/>
                <a:gd name="connsiteY5" fmla="*/ 163659 h 212729"/>
                <a:gd name="connsiteX6" fmla="*/ 89613 w 195976"/>
                <a:gd name="connsiteY6" fmla="*/ 106365 h 212729"/>
                <a:gd name="connsiteX7" fmla="*/ 65041 w 195976"/>
                <a:gd name="connsiteY7" fmla="*/ 2878 h 212729"/>
                <a:gd name="connsiteX0" fmla="*/ 65041 w 195976"/>
                <a:gd name="connsiteY0" fmla="*/ 2878 h 212729"/>
                <a:gd name="connsiteX1" fmla="*/ 65041 w 195976"/>
                <a:gd name="connsiteY1" fmla="*/ 2878 h 212729"/>
                <a:gd name="connsiteX2" fmla="*/ 89613 w 195976"/>
                <a:gd name="connsiteY2" fmla="*/ 0 h 212729"/>
                <a:gd name="connsiteX3" fmla="*/ 195976 w 195976"/>
                <a:gd name="connsiteY3" fmla="*/ 106365 h 212729"/>
                <a:gd name="connsiteX4" fmla="*/ 89613 w 195976"/>
                <a:gd name="connsiteY4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0 w 130935"/>
                <a:gd name="connsiteY0" fmla="*/ 2878 h 212729"/>
                <a:gd name="connsiteX1" fmla="*/ 24572 w 130935"/>
                <a:gd name="connsiteY1" fmla="*/ 0 h 212729"/>
                <a:gd name="connsiteX2" fmla="*/ 130935 w 130935"/>
                <a:gd name="connsiteY2" fmla="*/ 106365 h 212729"/>
                <a:gd name="connsiteX3" fmla="*/ 24572 w 130935"/>
                <a:gd name="connsiteY3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24572 w 130935"/>
                <a:gd name="connsiteY0" fmla="*/ 0 h 212729"/>
                <a:gd name="connsiteX1" fmla="*/ 130935 w 130935"/>
                <a:gd name="connsiteY1" fmla="*/ 106365 h 212729"/>
                <a:gd name="connsiteX2" fmla="*/ 24572 w 130935"/>
                <a:gd name="connsiteY2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130935 w 130935"/>
                <a:gd name="connsiteY0" fmla="*/ 106365 h 212729"/>
                <a:gd name="connsiteX1" fmla="*/ 24572 w 130935"/>
                <a:gd name="connsiteY1" fmla="*/ 212729 h 212729"/>
                <a:gd name="connsiteX0" fmla="*/ 24572 w 130935"/>
                <a:gd name="connsiteY0" fmla="*/ 106365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0" fmla="*/ 130935 w 130935"/>
                <a:gd name="connsiteY0" fmla="*/ 106365 h 212729"/>
                <a:gd name="connsiteX1" fmla="*/ 24572 w 130935"/>
                <a:gd name="connsiteY1" fmla="*/ 212729 h 212729"/>
                <a:gd name="connsiteX0" fmla="*/ 24572 w 131066"/>
                <a:gd name="connsiteY0" fmla="*/ 103487 h 209851"/>
                <a:gd name="connsiteX1" fmla="*/ 0 w 131066"/>
                <a:gd name="connsiteY1" fmla="*/ 0 h 209851"/>
                <a:gd name="connsiteX2" fmla="*/ 130935 w 131066"/>
                <a:gd name="connsiteY2" fmla="*/ 103487 h 209851"/>
                <a:gd name="connsiteX3" fmla="*/ 24572 w 131066"/>
                <a:gd name="connsiteY3" fmla="*/ 209851 h 209851"/>
                <a:gd name="connsiteX4" fmla="*/ 24572 w 131066"/>
                <a:gd name="connsiteY4" fmla="*/ 103487 h 209851"/>
                <a:gd name="connsiteX0" fmla="*/ 130935 w 131066"/>
                <a:gd name="connsiteY0" fmla="*/ 103487 h 209851"/>
                <a:gd name="connsiteX1" fmla="*/ 24572 w 131066"/>
                <a:gd name="connsiteY1" fmla="*/ 209851 h 209851"/>
                <a:gd name="connsiteX0" fmla="*/ 7045 w 113539"/>
                <a:gd name="connsiteY0" fmla="*/ 0 h 106364"/>
                <a:gd name="connsiteX1" fmla="*/ 113408 w 113539"/>
                <a:gd name="connsiteY1" fmla="*/ 0 h 106364"/>
                <a:gd name="connsiteX2" fmla="*/ 7045 w 113539"/>
                <a:gd name="connsiteY2" fmla="*/ 106364 h 106364"/>
                <a:gd name="connsiteX3" fmla="*/ 7045 w 113539"/>
                <a:gd name="connsiteY3" fmla="*/ 0 h 106364"/>
                <a:gd name="connsiteX0" fmla="*/ 113408 w 113539"/>
                <a:gd name="connsiteY0" fmla="*/ 0 h 106364"/>
                <a:gd name="connsiteX1" fmla="*/ 7045 w 113539"/>
                <a:gd name="connsiteY1" fmla="*/ 106364 h 106364"/>
                <a:gd name="connsiteX0" fmla="*/ 7045 w 114609"/>
                <a:gd name="connsiteY0" fmla="*/ 19102 h 125466"/>
                <a:gd name="connsiteX1" fmla="*/ 113408 w 114609"/>
                <a:gd name="connsiteY1" fmla="*/ 19102 h 125466"/>
                <a:gd name="connsiteX2" fmla="*/ 7045 w 114609"/>
                <a:gd name="connsiteY2" fmla="*/ 125466 h 125466"/>
                <a:gd name="connsiteX3" fmla="*/ 7045 w 114609"/>
                <a:gd name="connsiteY3" fmla="*/ 19102 h 125466"/>
                <a:gd name="connsiteX0" fmla="*/ 113408 w 114609"/>
                <a:gd name="connsiteY0" fmla="*/ 19102 h 125466"/>
                <a:gd name="connsiteX1" fmla="*/ 7045 w 114609"/>
                <a:gd name="connsiteY1" fmla="*/ 125466 h 125466"/>
                <a:gd name="connsiteX0" fmla="*/ 7045 w 116947"/>
                <a:gd name="connsiteY0" fmla="*/ 14579 h 120943"/>
                <a:gd name="connsiteX1" fmla="*/ 113408 w 116947"/>
                <a:gd name="connsiteY1" fmla="*/ 14579 h 120943"/>
                <a:gd name="connsiteX2" fmla="*/ 7045 w 116947"/>
                <a:gd name="connsiteY2" fmla="*/ 120943 h 120943"/>
                <a:gd name="connsiteX3" fmla="*/ 7045 w 116947"/>
                <a:gd name="connsiteY3" fmla="*/ 14579 h 120943"/>
                <a:gd name="connsiteX0" fmla="*/ 113408 w 116947"/>
                <a:gd name="connsiteY0" fmla="*/ 14579 h 120943"/>
                <a:gd name="connsiteX1" fmla="*/ 7045 w 116947"/>
                <a:gd name="connsiteY1" fmla="*/ 120943 h 120943"/>
                <a:gd name="connsiteX0" fmla="*/ 7045 w 113631"/>
                <a:gd name="connsiteY0" fmla="*/ 43231 h 149595"/>
                <a:gd name="connsiteX1" fmla="*/ 113408 w 113631"/>
                <a:gd name="connsiteY1" fmla="*/ 43231 h 149595"/>
                <a:gd name="connsiteX2" fmla="*/ 7045 w 113631"/>
                <a:gd name="connsiteY2" fmla="*/ 149595 h 149595"/>
                <a:gd name="connsiteX3" fmla="*/ 7045 w 113631"/>
                <a:gd name="connsiteY3" fmla="*/ 43231 h 149595"/>
                <a:gd name="connsiteX0" fmla="*/ 113408 w 113631"/>
                <a:gd name="connsiteY0" fmla="*/ 43231 h 149595"/>
                <a:gd name="connsiteX1" fmla="*/ 7045 w 113631"/>
                <a:gd name="connsiteY1" fmla="*/ 149595 h 149595"/>
                <a:gd name="connsiteX0" fmla="*/ 71034 w 111065"/>
                <a:gd name="connsiteY0" fmla="*/ 0 h 183367"/>
                <a:gd name="connsiteX1" fmla="*/ 106676 w 111065"/>
                <a:gd name="connsiteY1" fmla="*/ 75780 h 183367"/>
                <a:gd name="connsiteX2" fmla="*/ 313 w 111065"/>
                <a:gd name="connsiteY2" fmla="*/ 182144 h 183367"/>
                <a:gd name="connsiteX3" fmla="*/ 71034 w 111065"/>
                <a:gd name="connsiteY3" fmla="*/ 0 h 183367"/>
                <a:gd name="connsiteX0" fmla="*/ 106676 w 111065"/>
                <a:gd name="connsiteY0" fmla="*/ 75780 h 183367"/>
                <a:gd name="connsiteX1" fmla="*/ 313 w 111065"/>
                <a:gd name="connsiteY1" fmla="*/ 182144 h 183367"/>
                <a:gd name="connsiteX0" fmla="*/ 106675 w 106675"/>
                <a:gd name="connsiteY0" fmla="*/ 43939 h 151526"/>
                <a:gd name="connsiteX1" fmla="*/ 312 w 106675"/>
                <a:gd name="connsiteY1" fmla="*/ 150303 h 151526"/>
                <a:gd name="connsiteX2" fmla="*/ 95920 w 106675"/>
                <a:gd name="connsiteY2" fmla="*/ 0 h 151526"/>
                <a:gd name="connsiteX0" fmla="*/ 106675 w 106675"/>
                <a:gd name="connsiteY0" fmla="*/ 43939 h 151526"/>
                <a:gd name="connsiteX1" fmla="*/ 312 w 106675"/>
                <a:gd name="connsiteY1" fmla="*/ 150303 h 151526"/>
                <a:gd name="connsiteX0" fmla="*/ 106675 w 106675"/>
                <a:gd name="connsiteY0" fmla="*/ 55783 h 163370"/>
                <a:gd name="connsiteX1" fmla="*/ 312 w 106675"/>
                <a:gd name="connsiteY1" fmla="*/ 162147 h 163370"/>
                <a:gd name="connsiteX2" fmla="*/ 95920 w 106675"/>
                <a:gd name="connsiteY2" fmla="*/ 11844 h 163370"/>
                <a:gd name="connsiteX3" fmla="*/ 96067 w 106675"/>
                <a:gd name="connsiteY3" fmla="*/ 9455 h 163370"/>
                <a:gd name="connsiteX0" fmla="*/ 106675 w 106675"/>
                <a:gd name="connsiteY0" fmla="*/ 55783 h 163370"/>
                <a:gd name="connsiteX1" fmla="*/ 312 w 106675"/>
                <a:gd name="connsiteY1" fmla="*/ 162147 h 163370"/>
                <a:gd name="connsiteX0" fmla="*/ 106675 w 115515"/>
                <a:gd name="connsiteY0" fmla="*/ 52508 h 160095"/>
                <a:gd name="connsiteX1" fmla="*/ 312 w 115515"/>
                <a:gd name="connsiteY1" fmla="*/ 158872 h 160095"/>
                <a:gd name="connsiteX2" fmla="*/ 95920 w 115515"/>
                <a:gd name="connsiteY2" fmla="*/ 8569 h 160095"/>
                <a:gd name="connsiteX3" fmla="*/ 115515 w 115515"/>
                <a:gd name="connsiteY3" fmla="*/ 22015 h 160095"/>
                <a:gd name="connsiteX0" fmla="*/ 106675 w 115515"/>
                <a:gd name="connsiteY0" fmla="*/ 52508 h 160095"/>
                <a:gd name="connsiteX1" fmla="*/ 312 w 115515"/>
                <a:gd name="connsiteY1" fmla="*/ 158872 h 160095"/>
                <a:gd name="connsiteX0" fmla="*/ 106675 w 108078"/>
                <a:gd name="connsiteY0" fmla="*/ 49665 h 157252"/>
                <a:gd name="connsiteX1" fmla="*/ 312 w 108078"/>
                <a:gd name="connsiteY1" fmla="*/ 156029 h 157252"/>
                <a:gd name="connsiteX2" fmla="*/ 95920 w 108078"/>
                <a:gd name="connsiteY2" fmla="*/ 5726 h 157252"/>
                <a:gd name="connsiteX3" fmla="*/ 107559 w 108078"/>
                <a:gd name="connsiteY3" fmla="*/ 47448 h 157252"/>
                <a:gd name="connsiteX0" fmla="*/ 106675 w 108078"/>
                <a:gd name="connsiteY0" fmla="*/ 49665 h 157252"/>
                <a:gd name="connsiteX1" fmla="*/ 312 w 108078"/>
                <a:gd name="connsiteY1" fmla="*/ 156029 h 157252"/>
                <a:gd name="connsiteX0" fmla="*/ 176201 w 177604"/>
                <a:gd name="connsiteY0" fmla="*/ 49665 h 157252"/>
                <a:gd name="connsiteX1" fmla="*/ 69838 w 177604"/>
                <a:gd name="connsiteY1" fmla="*/ 156029 h 157252"/>
                <a:gd name="connsiteX2" fmla="*/ 165446 w 177604"/>
                <a:gd name="connsiteY2" fmla="*/ 5726 h 157252"/>
                <a:gd name="connsiteX3" fmla="*/ 177085 w 177604"/>
                <a:gd name="connsiteY3" fmla="*/ 47448 h 157252"/>
                <a:gd name="connsiteX0" fmla="*/ 176201 w 177604"/>
                <a:gd name="connsiteY0" fmla="*/ 49665 h 157252"/>
                <a:gd name="connsiteX1" fmla="*/ 0 w 177604"/>
                <a:gd name="connsiteY1" fmla="*/ 137932 h 157252"/>
                <a:gd name="connsiteX0" fmla="*/ 176201 w 177604"/>
                <a:gd name="connsiteY0" fmla="*/ 49665 h 195515"/>
                <a:gd name="connsiteX1" fmla="*/ 69838 w 177604"/>
                <a:gd name="connsiteY1" fmla="*/ 156029 h 195515"/>
                <a:gd name="connsiteX2" fmla="*/ 165446 w 177604"/>
                <a:gd name="connsiteY2" fmla="*/ 5726 h 195515"/>
                <a:gd name="connsiteX3" fmla="*/ 177085 w 177604"/>
                <a:gd name="connsiteY3" fmla="*/ 47448 h 195515"/>
                <a:gd name="connsiteX0" fmla="*/ 176201 w 177604"/>
                <a:gd name="connsiteY0" fmla="*/ 49665 h 195515"/>
                <a:gd name="connsiteX1" fmla="*/ 0 w 177604"/>
                <a:gd name="connsiteY1" fmla="*/ 137932 h 195515"/>
                <a:gd name="connsiteX0" fmla="*/ 176201 w 206339"/>
                <a:gd name="connsiteY0" fmla="*/ 49665 h 195515"/>
                <a:gd name="connsiteX1" fmla="*/ 69838 w 206339"/>
                <a:gd name="connsiteY1" fmla="*/ 156029 h 195515"/>
                <a:gd name="connsiteX2" fmla="*/ 165446 w 206339"/>
                <a:gd name="connsiteY2" fmla="*/ 5726 h 195515"/>
                <a:gd name="connsiteX3" fmla="*/ 177085 w 206339"/>
                <a:gd name="connsiteY3" fmla="*/ 47448 h 195515"/>
                <a:gd name="connsiteX0" fmla="*/ 176201 w 206339"/>
                <a:gd name="connsiteY0" fmla="*/ 49665 h 195515"/>
                <a:gd name="connsiteX1" fmla="*/ 0 w 206339"/>
                <a:gd name="connsiteY1" fmla="*/ 137932 h 195515"/>
                <a:gd name="connsiteX0" fmla="*/ 176201 w 177604"/>
                <a:gd name="connsiteY0" fmla="*/ 49665 h 195515"/>
                <a:gd name="connsiteX1" fmla="*/ 165446 w 177604"/>
                <a:gd name="connsiteY1" fmla="*/ 5726 h 195515"/>
                <a:gd name="connsiteX2" fmla="*/ 177085 w 177604"/>
                <a:gd name="connsiteY2" fmla="*/ 47448 h 195515"/>
                <a:gd name="connsiteX0" fmla="*/ 176201 w 177604"/>
                <a:gd name="connsiteY0" fmla="*/ 49665 h 195515"/>
                <a:gd name="connsiteX1" fmla="*/ 0 w 177604"/>
                <a:gd name="connsiteY1" fmla="*/ 137932 h 195515"/>
                <a:gd name="connsiteX0" fmla="*/ 176201 w 177085"/>
                <a:gd name="connsiteY0" fmla="*/ 2217 h 148067"/>
                <a:gd name="connsiteX1" fmla="*/ 177085 w 177085"/>
                <a:gd name="connsiteY1" fmla="*/ 0 h 148067"/>
                <a:gd name="connsiteX0" fmla="*/ 176201 w 177085"/>
                <a:gd name="connsiteY0" fmla="*/ 2217 h 148067"/>
                <a:gd name="connsiteX1" fmla="*/ 0 w 177085"/>
                <a:gd name="connsiteY1" fmla="*/ 90484 h 148067"/>
                <a:gd name="connsiteX0" fmla="*/ 176201 w 177085"/>
                <a:gd name="connsiteY0" fmla="*/ 2217 h 148067"/>
                <a:gd name="connsiteX1" fmla="*/ 177085 w 177085"/>
                <a:gd name="connsiteY1" fmla="*/ 0 h 148067"/>
                <a:gd name="connsiteX0" fmla="*/ 176201 w 177085"/>
                <a:gd name="connsiteY0" fmla="*/ 2217 h 148067"/>
                <a:gd name="connsiteX1" fmla="*/ 0 w 177085"/>
                <a:gd name="connsiteY1" fmla="*/ 90484 h 148067"/>
                <a:gd name="connsiteX2" fmla="*/ 176201 w 177085"/>
                <a:gd name="connsiteY2" fmla="*/ 2217 h 148067"/>
                <a:gd name="connsiteX0" fmla="*/ 176201 w 201088"/>
                <a:gd name="connsiteY0" fmla="*/ 2217 h 148067"/>
                <a:gd name="connsiteX1" fmla="*/ 177085 w 201088"/>
                <a:gd name="connsiteY1" fmla="*/ 0 h 148067"/>
                <a:gd name="connsiteX0" fmla="*/ 176201 w 201088"/>
                <a:gd name="connsiteY0" fmla="*/ 2217 h 148067"/>
                <a:gd name="connsiteX1" fmla="*/ 0 w 201088"/>
                <a:gd name="connsiteY1" fmla="*/ 90484 h 148067"/>
                <a:gd name="connsiteX2" fmla="*/ 201088 w 201088"/>
                <a:gd name="connsiteY2" fmla="*/ 34058 h 148067"/>
                <a:gd name="connsiteX0" fmla="*/ 228826 w 229710"/>
                <a:gd name="connsiteY0" fmla="*/ 2217 h 90489"/>
                <a:gd name="connsiteX1" fmla="*/ 229710 w 229710"/>
                <a:gd name="connsiteY1" fmla="*/ 0 h 90489"/>
                <a:gd name="connsiteX0" fmla="*/ 228826 w 229710"/>
                <a:gd name="connsiteY0" fmla="*/ 2217 h 90489"/>
                <a:gd name="connsiteX1" fmla="*/ 52625 w 229710"/>
                <a:gd name="connsiteY1" fmla="*/ 90484 h 90489"/>
                <a:gd name="connsiteX2" fmla="*/ 0 w 229710"/>
                <a:gd name="connsiteY2" fmla="*/ 6913 h 90489"/>
                <a:gd name="connsiteX0" fmla="*/ 228826 w 229710"/>
                <a:gd name="connsiteY0" fmla="*/ 2217 h 139122"/>
                <a:gd name="connsiteX1" fmla="*/ 229710 w 229710"/>
                <a:gd name="connsiteY1" fmla="*/ 0 h 139122"/>
                <a:gd name="connsiteX0" fmla="*/ 228826 w 229710"/>
                <a:gd name="connsiteY0" fmla="*/ 2217 h 139122"/>
                <a:gd name="connsiteX1" fmla="*/ 115390 w 229710"/>
                <a:gd name="connsiteY1" fmla="*/ 139119 h 139122"/>
                <a:gd name="connsiteX2" fmla="*/ 0 w 229710"/>
                <a:gd name="connsiteY2" fmla="*/ 6913 h 139122"/>
                <a:gd name="connsiteX0" fmla="*/ 228826 w 229710"/>
                <a:gd name="connsiteY0" fmla="*/ 2217 h 139120"/>
                <a:gd name="connsiteX1" fmla="*/ 229710 w 229710"/>
                <a:gd name="connsiteY1" fmla="*/ 0 h 139120"/>
                <a:gd name="connsiteX0" fmla="*/ 228826 w 229710"/>
                <a:gd name="connsiteY0" fmla="*/ 2217 h 139120"/>
                <a:gd name="connsiteX1" fmla="*/ 115390 w 229710"/>
                <a:gd name="connsiteY1" fmla="*/ 139119 h 139120"/>
                <a:gd name="connsiteX2" fmla="*/ 0 w 229710"/>
                <a:gd name="connsiteY2" fmla="*/ 6913 h 139120"/>
                <a:gd name="connsiteX0" fmla="*/ 226174 w 227058"/>
                <a:gd name="connsiteY0" fmla="*/ 2217 h 139124"/>
                <a:gd name="connsiteX1" fmla="*/ 227058 w 227058"/>
                <a:gd name="connsiteY1" fmla="*/ 0 h 139124"/>
                <a:gd name="connsiteX0" fmla="*/ 226174 w 227058"/>
                <a:gd name="connsiteY0" fmla="*/ 2217 h 139124"/>
                <a:gd name="connsiteX1" fmla="*/ 112738 w 227058"/>
                <a:gd name="connsiteY1" fmla="*/ 139119 h 139124"/>
                <a:gd name="connsiteX2" fmla="*/ 0 w 227058"/>
                <a:gd name="connsiteY2" fmla="*/ 8044 h 139124"/>
                <a:gd name="connsiteX0" fmla="*/ 226174 w 227058"/>
                <a:gd name="connsiteY0" fmla="*/ 2217 h 139124"/>
                <a:gd name="connsiteX1" fmla="*/ 227058 w 227058"/>
                <a:gd name="connsiteY1" fmla="*/ 0 h 139124"/>
                <a:gd name="connsiteX0" fmla="*/ 226174 w 227058"/>
                <a:gd name="connsiteY0" fmla="*/ 2217 h 139124"/>
                <a:gd name="connsiteX1" fmla="*/ 112738 w 227058"/>
                <a:gd name="connsiteY1" fmla="*/ 139119 h 139124"/>
                <a:gd name="connsiteX2" fmla="*/ 0 w 227058"/>
                <a:gd name="connsiteY2" fmla="*/ 8044 h 139124"/>
                <a:gd name="connsiteX0" fmla="*/ 226174 w 227058"/>
                <a:gd name="connsiteY0" fmla="*/ 2217 h 140255"/>
                <a:gd name="connsiteX1" fmla="*/ 227058 w 227058"/>
                <a:gd name="connsiteY1" fmla="*/ 0 h 140255"/>
                <a:gd name="connsiteX0" fmla="*/ 226174 w 227058"/>
                <a:gd name="connsiteY0" fmla="*/ 2217 h 140255"/>
                <a:gd name="connsiteX1" fmla="*/ 111854 w 227058"/>
                <a:gd name="connsiteY1" fmla="*/ 140250 h 140255"/>
                <a:gd name="connsiteX2" fmla="*/ 0 w 227058"/>
                <a:gd name="connsiteY2" fmla="*/ 8044 h 140255"/>
                <a:gd name="connsiteX0" fmla="*/ 226174 w 227058"/>
                <a:gd name="connsiteY0" fmla="*/ 2217 h 150364"/>
                <a:gd name="connsiteX1" fmla="*/ 227058 w 227058"/>
                <a:gd name="connsiteY1" fmla="*/ 0 h 150364"/>
                <a:gd name="connsiteX0" fmla="*/ 226174 w 227058"/>
                <a:gd name="connsiteY0" fmla="*/ 2217 h 150364"/>
                <a:gd name="connsiteX1" fmla="*/ 111854 w 227058"/>
                <a:gd name="connsiteY1" fmla="*/ 140250 h 150364"/>
                <a:gd name="connsiteX2" fmla="*/ 0 w 227058"/>
                <a:gd name="connsiteY2" fmla="*/ 8044 h 150364"/>
                <a:gd name="connsiteX0" fmla="*/ 226174 w 227058"/>
                <a:gd name="connsiteY0" fmla="*/ 2217 h 140265"/>
                <a:gd name="connsiteX1" fmla="*/ 227058 w 227058"/>
                <a:gd name="connsiteY1" fmla="*/ 0 h 140265"/>
                <a:gd name="connsiteX0" fmla="*/ 226174 w 227058"/>
                <a:gd name="connsiteY0" fmla="*/ 2217 h 140265"/>
                <a:gd name="connsiteX1" fmla="*/ 111854 w 227058"/>
                <a:gd name="connsiteY1" fmla="*/ 140250 h 140265"/>
                <a:gd name="connsiteX2" fmla="*/ 0 w 227058"/>
                <a:gd name="connsiteY2" fmla="*/ 8044 h 140265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01421 w 221754"/>
                <a:gd name="connsiteY0" fmla="*/ 20187 h 169090"/>
                <a:gd name="connsiteX1" fmla="*/ 202305 w 221754"/>
                <a:gd name="connsiteY1" fmla="*/ 17970 h 169090"/>
                <a:gd name="connsiteX0" fmla="*/ 221754 w 221754"/>
                <a:gd name="connsiteY0" fmla="*/ 109540 h 169090"/>
                <a:gd name="connsiteX1" fmla="*/ 87101 w 221754"/>
                <a:gd name="connsiteY1" fmla="*/ 158220 h 169090"/>
                <a:gd name="connsiteX2" fmla="*/ 0 w 221754"/>
                <a:gd name="connsiteY2" fmla="*/ 0 h 169090"/>
                <a:gd name="connsiteX0" fmla="*/ 201421 w 221754"/>
                <a:gd name="connsiteY0" fmla="*/ 20187 h 179059"/>
                <a:gd name="connsiteX1" fmla="*/ 202305 w 221754"/>
                <a:gd name="connsiteY1" fmla="*/ 17970 h 179059"/>
                <a:gd name="connsiteX0" fmla="*/ 221754 w 221754"/>
                <a:gd name="connsiteY0" fmla="*/ 109540 h 179059"/>
                <a:gd name="connsiteX1" fmla="*/ 87101 w 221754"/>
                <a:gd name="connsiteY1" fmla="*/ 158220 h 179059"/>
                <a:gd name="connsiteX2" fmla="*/ 0 w 221754"/>
                <a:gd name="connsiteY2" fmla="*/ 0 h 179059"/>
                <a:gd name="connsiteX0" fmla="*/ 201421 w 221754"/>
                <a:gd name="connsiteY0" fmla="*/ 20187 h 179059"/>
                <a:gd name="connsiteX1" fmla="*/ 202305 w 221754"/>
                <a:gd name="connsiteY1" fmla="*/ 17970 h 179059"/>
                <a:gd name="connsiteX0" fmla="*/ 221754 w 221754"/>
                <a:gd name="connsiteY0" fmla="*/ 109540 h 179059"/>
                <a:gd name="connsiteX1" fmla="*/ 87101 w 221754"/>
                <a:gd name="connsiteY1" fmla="*/ 158220 h 179059"/>
                <a:gd name="connsiteX2" fmla="*/ 0 w 221754"/>
                <a:gd name="connsiteY2" fmla="*/ 0 h 179059"/>
                <a:gd name="connsiteX0" fmla="*/ 265954 w 286287"/>
                <a:gd name="connsiteY0" fmla="*/ 2217 h 153616"/>
                <a:gd name="connsiteX1" fmla="*/ 266838 w 286287"/>
                <a:gd name="connsiteY1" fmla="*/ 0 h 153616"/>
                <a:gd name="connsiteX0" fmla="*/ 286287 w 286287"/>
                <a:gd name="connsiteY0" fmla="*/ 91570 h 153616"/>
                <a:gd name="connsiteX1" fmla="*/ 151634 w 286287"/>
                <a:gd name="connsiteY1" fmla="*/ 140250 h 153616"/>
                <a:gd name="connsiteX2" fmla="*/ 0 w 286287"/>
                <a:gd name="connsiteY2" fmla="*/ 99659 h 153616"/>
                <a:gd name="connsiteX0" fmla="*/ 257114 w 277447"/>
                <a:gd name="connsiteY0" fmla="*/ 2217 h 183356"/>
                <a:gd name="connsiteX1" fmla="*/ 257998 w 277447"/>
                <a:gd name="connsiteY1" fmla="*/ 0 h 183356"/>
                <a:gd name="connsiteX0" fmla="*/ 277447 w 277447"/>
                <a:gd name="connsiteY0" fmla="*/ 91570 h 183356"/>
                <a:gd name="connsiteX1" fmla="*/ 142794 w 277447"/>
                <a:gd name="connsiteY1" fmla="*/ 140250 h 183356"/>
                <a:gd name="connsiteX2" fmla="*/ 0 w 277447"/>
                <a:gd name="connsiteY2" fmla="*/ 183356 h 183356"/>
                <a:gd name="connsiteX0" fmla="*/ 257114 w 277447"/>
                <a:gd name="connsiteY0" fmla="*/ 2217 h 236425"/>
                <a:gd name="connsiteX1" fmla="*/ 257998 w 277447"/>
                <a:gd name="connsiteY1" fmla="*/ 0 h 236425"/>
                <a:gd name="connsiteX0" fmla="*/ 277447 w 277447"/>
                <a:gd name="connsiteY0" fmla="*/ 91570 h 236425"/>
                <a:gd name="connsiteX1" fmla="*/ 163126 w 277447"/>
                <a:gd name="connsiteY1" fmla="*/ 234127 h 236425"/>
                <a:gd name="connsiteX2" fmla="*/ 0 w 277447"/>
                <a:gd name="connsiteY2" fmla="*/ 183356 h 236425"/>
                <a:gd name="connsiteX0" fmla="*/ 257114 w 257998"/>
                <a:gd name="connsiteY0" fmla="*/ 2217 h 238578"/>
                <a:gd name="connsiteX1" fmla="*/ 257998 w 257998"/>
                <a:gd name="connsiteY1" fmla="*/ 0 h 238578"/>
                <a:gd name="connsiteX0" fmla="*/ 223522 w 257998"/>
                <a:gd name="connsiteY0" fmla="*/ 45197 h 238578"/>
                <a:gd name="connsiteX1" fmla="*/ 163126 w 257998"/>
                <a:gd name="connsiteY1" fmla="*/ 234127 h 238578"/>
                <a:gd name="connsiteX2" fmla="*/ 0 w 257998"/>
                <a:gd name="connsiteY2" fmla="*/ 183356 h 238578"/>
                <a:gd name="connsiteX0" fmla="*/ 257114 w 257998"/>
                <a:gd name="connsiteY0" fmla="*/ 2217 h 238578"/>
                <a:gd name="connsiteX1" fmla="*/ 257998 w 257998"/>
                <a:gd name="connsiteY1" fmla="*/ 0 h 238578"/>
                <a:gd name="connsiteX0" fmla="*/ 223522 w 257998"/>
                <a:gd name="connsiteY0" fmla="*/ 45197 h 238578"/>
                <a:gd name="connsiteX1" fmla="*/ 163126 w 257998"/>
                <a:gd name="connsiteY1" fmla="*/ 234127 h 238578"/>
                <a:gd name="connsiteX2" fmla="*/ 0 w 257998"/>
                <a:gd name="connsiteY2" fmla="*/ 183356 h 238578"/>
                <a:gd name="connsiteX0" fmla="*/ 257114 w 257998"/>
                <a:gd name="connsiteY0" fmla="*/ 2217 h 239277"/>
                <a:gd name="connsiteX1" fmla="*/ 257998 w 257998"/>
                <a:gd name="connsiteY1" fmla="*/ 0 h 239277"/>
                <a:gd name="connsiteX0" fmla="*/ 223522 w 257998"/>
                <a:gd name="connsiteY0" fmla="*/ 45197 h 239277"/>
                <a:gd name="connsiteX1" fmla="*/ 163126 w 257998"/>
                <a:gd name="connsiteY1" fmla="*/ 234127 h 239277"/>
                <a:gd name="connsiteX2" fmla="*/ 0 w 257998"/>
                <a:gd name="connsiteY2" fmla="*/ 183356 h 239277"/>
                <a:gd name="connsiteX0" fmla="*/ 221753 w 222637"/>
                <a:gd name="connsiteY0" fmla="*/ 2217 h 241679"/>
                <a:gd name="connsiteX1" fmla="*/ 222637 w 222637"/>
                <a:gd name="connsiteY1" fmla="*/ 0 h 241679"/>
                <a:gd name="connsiteX0" fmla="*/ 188161 w 222637"/>
                <a:gd name="connsiteY0" fmla="*/ 45197 h 241679"/>
                <a:gd name="connsiteX1" fmla="*/ 127765 w 222637"/>
                <a:gd name="connsiteY1" fmla="*/ 234127 h 241679"/>
                <a:gd name="connsiteX2" fmla="*/ 0 w 222637"/>
                <a:gd name="connsiteY2" fmla="*/ 207108 h 241679"/>
                <a:gd name="connsiteX0" fmla="*/ 221753 w 222637"/>
                <a:gd name="connsiteY0" fmla="*/ 2217 h 229838"/>
                <a:gd name="connsiteX1" fmla="*/ 222637 w 222637"/>
                <a:gd name="connsiteY1" fmla="*/ 0 h 229838"/>
                <a:gd name="connsiteX0" fmla="*/ 188161 w 222637"/>
                <a:gd name="connsiteY0" fmla="*/ 45197 h 229838"/>
                <a:gd name="connsiteX1" fmla="*/ 143677 w 222637"/>
                <a:gd name="connsiteY1" fmla="*/ 220555 h 229838"/>
                <a:gd name="connsiteX2" fmla="*/ 0 w 222637"/>
                <a:gd name="connsiteY2" fmla="*/ 207108 h 229838"/>
                <a:gd name="connsiteX0" fmla="*/ 184624 w 185508"/>
                <a:gd name="connsiteY0" fmla="*/ 2217 h 226894"/>
                <a:gd name="connsiteX1" fmla="*/ 185508 w 185508"/>
                <a:gd name="connsiteY1" fmla="*/ 0 h 226894"/>
                <a:gd name="connsiteX0" fmla="*/ 151032 w 185508"/>
                <a:gd name="connsiteY0" fmla="*/ 45197 h 226894"/>
                <a:gd name="connsiteX1" fmla="*/ 106548 w 185508"/>
                <a:gd name="connsiteY1" fmla="*/ 220555 h 226894"/>
                <a:gd name="connsiteX2" fmla="*/ 0 w 185508"/>
                <a:gd name="connsiteY2" fmla="*/ 191273 h 226894"/>
                <a:gd name="connsiteX0" fmla="*/ 184624 w 185508"/>
                <a:gd name="connsiteY0" fmla="*/ 2217 h 226894"/>
                <a:gd name="connsiteX1" fmla="*/ 185508 w 185508"/>
                <a:gd name="connsiteY1" fmla="*/ 0 h 226894"/>
                <a:gd name="connsiteX0" fmla="*/ 151032 w 185508"/>
                <a:gd name="connsiteY0" fmla="*/ 45197 h 226894"/>
                <a:gd name="connsiteX1" fmla="*/ 106548 w 185508"/>
                <a:gd name="connsiteY1" fmla="*/ 220555 h 226894"/>
                <a:gd name="connsiteX2" fmla="*/ 0 w 185508"/>
                <a:gd name="connsiteY2" fmla="*/ 191273 h 226894"/>
                <a:gd name="connsiteX0" fmla="*/ 184624 w 190433"/>
                <a:gd name="connsiteY0" fmla="*/ 2217 h 226894"/>
                <a:gd name="connsiteX1" fmla="*/ 185508 w 190433"/>
                <a:gd name="connsiteY1" fmla="*/ 0 h 226894"/>
                <a:gd name="connsiteX0" fmla="*/ 151032 w 190433"/>
                <a:gd name="connsiteY0" fmla="*/ 45197 h 226894"/>
                <a:gd name="connsiteX1" fmla="*/ 106548 w 190433"/>
                <a:gd name="connsiteY1" fmla="*/ 220555 h 226894"/>
                <a:gd name="connsiteX2" fmla="*/ 0 w 190433"/>
                <a:gd name="connsiteY2" fmla="*/ 191273 h 226894"/>
                <a:gd name="connsiteX0" fmla="*/ 184624 w 201611"/>
                <a:gd name="connsiteY0" fmla="*/ 2217 h 194122"/>
                <a:gd name="connsiteX1" fmla="*/ 185508 w 201611"/>
                <a:gd name="connsiteY1" fmla="*/ 0 h 194122"/>
                <a:gd name="connsiteX0" fmla="*/ 151032 w 201611"/>
                <a:gd name="connsiteY0" fmla="*/ 45197 h 194122"/>
                <a:gd name="connsiteX1" fmla="*/ 150749 w 201611"/>
                <a:gd name="connsiteY1" fmla="*/ 178707 h 194122"/>
                <a:gd name="connsiteX2" fmla="*/ 0 w 201611"/>
                <a:gd name="connsiteY2" fmla="*/ 191273 h 194122"/>
                <a:gd name="connsiteX0" fmla="*/ 184624 w 210376"/>
                <a:gd name="connsiteY0" fmla="*/ 2217 h 234649"/>
                <a:gd name="connsiteX1" fmla="*/ 185508 w 210376"/>
                <a:gd name="connsiteY1" fmla="*/ 0 h 234649"/>
                <a:gd name="connsiteX0" fmla="*/ 151032 w 210376"/>
                <a:gd name="connsiteY0" fmla="*/ 45197 h 234649"/>
                <a:gd name="connsiteX1" fmla="*/ 150749 w 210376"/>
                <a:gd name="connsiteY1" fmla="*/ 178707 h 234649"/>
                <a:gd name="connsiteX2" fmla="*/ 0 w 210376"/>
                <a:gd name="connsiteY2" fmla="*/ 191273 h 234649"/>
                <a:gd name="connsiteX0" fmla="*/ 184624 w 219726"/>
                <a:gd name="connsiteY0" fmla="*/ 2217 h 221817"/>
                <a:gd name="connsiteX1" fmla="*/ 185508 w 219726"/>
                <a:gd name="connsiteY1" fmla="*/ 0 h 221817"/>
                <a:gd name="connsiteX0" fmla="*/ 151032 w 219726"/>
                <a:gd name="connsiteY0" fmla="*/ 45197 h 221817"/>
                <a:gd name="connsiteX1" fmla="*/ 150749 w 219726"/>
                <a:gd name="connsiteY1" fmla="*/ 178707 h 221817"/>
                <a:gd name="connsiteX2" fmla="*/ 0 w 219726"/>
                <a:gd name="connsiteY2" fmla="*/ 191273 h 221817"/>
                <a:gd name="connsiteX0" fmla="*/ 33875 w 68977"/>
                <a:gd name="connsiteY0" fmla="*/ 2217 h 221817"/>
                <a:gd name="connsiteX1" fmla="*/ 34759 w 68977"/>
                <a:gd name="connsiteY1" fmla="*/ 0 h 221817"/>
                <a:gd name="connsiteX0" fmla="*/ 283 w 68977"/>
                <a:gd name="connsiteY0" fmla="*/ 45197 h 221817"/>
                <a:gd name="connsiteX1" fmla="*/ 0 w 68977"/>
                <a:gd name="connsiteY1" fmla="*/ 178707 h 221817"/>
                <a:gd name="connsiteX0" fmla="*/ 33875 w 93237"/>
                <a:gd name="connsiteY0" fmla="*/ 2217 h 178707"/>
                <a:gd name="connsiteX1" fmla="*/ 34759 w 93237"/>
                <a:gd name="connsiteY1" fmla="*/ 0 h 178707"/>
                <a:gd name="connsiteX0" fmla="*/ 283 w 93237"/>
                <a:gd name="connsiteY0" fmla="*/ 45197 h 178707"/>
                <a:gd name="connsiteX1" fmla="*/ 0 w 93237"/>
                <a:gd name="connsiteY1" fmla="*/ 178707 h 178707"/>
                <a:gd name="connsiteX0" fmla="*/ 33875 w 93897"/>
                <a:gd name="connsiteY0" fmla="*/ 2217 h 178707"/>
                <a:gd name="connsiteX1" fmla="*/ 34759 w 93897"/>
                <a:gd name="connsiteY1" fmla="*/ 0 h 178707"/>
                <a:gd name="connsiteX0" fmla="*/ 283 w 93897"/>
                <a:gd name="connsiteY0" fmla="*/ 45197 h 178707"/>
                <a:gd name="connsiteX1" fmla="*/ 0 w 93897"/>
                <a:gd name="connsiteY1" fmla="*/ 178707 h 178707"/>
                <a:gd name="connsiteX0" fmla="*/ 136234 w 144370"/>
                <a:gd name="connsiteY0" fmla="*/ 2217 h 178707"/>
                <a:gd name="connsiteX1" fmla="*/ 137118 w 144370"/>
                <a:gd name="connsiteY1" fmla="*/ 0 h 178707"/>
                <a:gd name="connsiteX0" fmla="*/ 102642 w 144370"/>
                <a:gd name="connsiteY0" fmla="*/ 45197 h 178707"/>
                <a:gd name="connsiteX1" fmla="*/ 1862 w 144370"/>
                <a:gd name="connsiteY1" fmla="*/ 145903 h 178707"/>
                <a:gd name="connsiteX2" fmla="*/ 102359 w 144370"/>
                <a:gd name="connsiteY2" fmla="*/ 178707 h 178707"/>
                <a:gd name="connsiteX0" fmla="*/ 33875 w 109306"/>
                <a:gd name="connsiteY0" fmla="*/ 2217 h 178707"/>
                <a:gd name="connsiteX1" fmla="*/ 34759 w 109306"/>
                <a:gd name="connsiteY1" fmla="*/ 0 h 178707"/>
                <a:gd name="connsiteX0" fmla="*/ 283 w 109306"/>
                <a:gd name="connsiteY0" fmla="*/ 45197 h 178707"/>
                <a:gd name="connsiteX1" fmla="*/ 90451 w 109306"/>
                <a:gd name="connsiteY1" fmla="*/ 57682 h 178707"/>
                <a:gd name="connsiteX2" fmla="*/ 0 w 109306"/>
                <a:gd name="connsiteY2" fmla="*/ 178707 h 178707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68963 w 134199"/>
                <a:gd name="connsiteY0" fmla="*/ 2217 h 187003"/>
                <a:gd name="connsiteX1" fmla="*/ 69847 w 134199"/>
                <a:gd name="connsiteY1" fmla="*/ 0 h 187003"/>
                <a:gd name="connsiteX0" fmla="*/ 35371 w 134199"/>
                <a:gd name="connsiteY0" fmla="*/ 45197 h 187003"/>
                <a:gd name="connsiteX1" fmla="*/ 2661 w 134199"/>
                <a:gd name="connsiteY1" fmla="*/ 110841 h 187003"/>
                <a:gd name="connsiteX2" fmla="*/ 125539 w 134199"/>
                <a:gd name="connsiteY2" fmla="*/ 57682 h 187003"/>
                <a:gd name="connsiteX3" fmla="*/ 35088 w 134199"/>
                <a:gd name="connsiteY3" fmla="*/ 178707 h 187003"/>
                <a:gd name="connsiteX0" fmla="*/ 68569 w 133805"/>
                <a:gd name="connsiteY0" fmla="*/ 2217 h 187003"/>
                <a:gd name="connsiteX1" fmla="*/ 69453 w 133805"/>
                <a:gd name="connsiteY1" fmla="*/ 0 h 187003"/>
                <a:gd name="connsiteX0" fmla="*/ 34977 w 133805"/>
                <a:gd name="connsiteY0" fmla="*/ 45197 h 187003"/>
                <a:gd name="connsiteX1" fmla="*/ 2267 w 133805"/>
                <a:gd name="connsiteY1" fmla="*/ 110841 h 187003"/>
                <a:gd name="connsiteX2" fmla="*/ 125145 w 133805"/>
                <a:gd name="connsiteY2" fmla="*/ 57682 h 187003"/>
                <a:gd name="connsiteX3" fmla="*/ 34694 w 133805"/>
                <a:gd name="connsiteY3" fmla="*/ 178707 h 187003"/>
                <a:gd name="connsiteX0" fmla="*/ 142420 w 207656"/>
                <a:gd name="connsiteY0" fmla="*/ 2217 h 187003"/>
                <a:gd name="connsiteX1" fmla="*/ 143304 w 207656"/>
                <a:gd name="connsiteY1" fmla="*/ 0 h 187003"/>
                <a:gd name="connsiteX0" fmla="*/ 108828 w 207656"/>
                <a:gd name="connsiteY0" fmla="*/ 45197 h 187003"/>
                <a:gd name="connsiteX1" fmla="*/ 76118 w 207656"/>
                <a:gd name="connsiteY1" fmla="*/ 110841 h 187003"/>
                <a:gd name="connsiteX2" fmla="*/ 198996 w 207656"/>
                <a:gd name="connsiteY2" fmla="*/ 57682 h 187003"/>
                <a:gd name="connsiteX3" fmla="*/ 108545 w 207656"/>
                <a:gd name="connsiteY3" fmla="*/ 178707 h 187003"/>
                <a:gd name="connsiteX0" fmla="*/ 138405 w 139289"/>
                <a:gd name="connsiteY0" fmla="*/ 2217 h 178707"/>
                <a:gd name="connsiteX1" fmla="*/ 139289 w 139289"/>
                <a:gd name="connsiteY1" fmla="*/ 0 h 178707"/>
                <a:gd name="connsiteX0" fmla="*/ 104813 w 139289"/>
                <a:gd name="connsiteY0" fmla="*/ 45197 h 178707"/>
                <a:gd name="connsiteX1" fmla="*/ 72103 w 139289"/>
                <a:gd name="connsiteY1" fmla="*/ 110841 h 178707"/>
                <a:gd name="connsiteX2" fmla="*/ 104530 w 139289"/>
                <a:gd name="connsiteY2" fmla="*/ 178707 h 178707"/>
                <a:gd name="connsiteX0" fmla="*/ 163398 w 164282"/>
                <a:gd name="connsiteY0" fmla="*/ 2217 h 178707"/>
                <a:gd name="connsiteX1" fmla="*/ 164282 w 164282"/>
                <a:gd name="connsiteY1" fmla="*/ 0 h 178707"/>
                <a:gd name="connsiteX0" fmla="*/ 129806 w 164282"/>
                <a:gd name="connsiteY0" fmla="*/ 45197 h 178707"/>
                <a:gd name="connsiteX1" fmla="*/ 31678 w 164282"/>
                <a:gd name="connsiteY1" fmla="*/ 107448 h 178707"/>
                <a:gd name="connsiteX2" fmla="*/ 129523 w 164282"/>
                <a:gd name="connsiteY2" fmla="*/ 178707 h 178707"/>
                <a:gd name="connsiteX0" fmla="*/ 188886 w 189770"/>
                <a:gd name="connsiteY0" fmla="*/ 2217 h 178707"/>
                <a:gd name="connsiteX1" fmla="*/ 189770 w 189770"/>
                <a:gd name="connsiteY1" fmla="*/ 0 h 178707"/>
                <a:gd name="connsiteX0" fmla="*/ 155294 w 189770"/>
                <a:gd name="connsiteY0" fmla="*/ 45197 h 178707"/>
                <a:gd name="connsiteX1" fmla="*/ 57166 w 189770"/>
                <a:gd name="connsiteY1" fmla="*/ 107448 h 178707"/>
                <a:gd name="connsiteX2" fmla="*/ 155011 w 189770"/>
                <a:gd name="connsiteY2" fmla="*/ 178707 h 178707"/>
                <a:gd name="connsiteX0" fmla="*/ 188886 w 189770"/>
                <a:gd name="connsiteY0" fmla="*/ 2217 h 140251"/>
                <a:gd name="connsiteX1" fmla="*/ 189770 w 189770"/>
                <a:gd name="connsiteY1" fmla="*/ 0 h 140251"/>
                <a:gd name="connsiteX0" fmla="*/ 155294 w 189770"/>
                <a:gd name="connsiteY0" fmla="*/ 45197 h 140251"/>
                <a:gd name="connsiteX1" fmla="*/ 57166 w 189770"/>
                <a:gd name="connsiteY1" fmla="*/ 107448 h 140251"/>
                <a:gd name="connsiteX2" fmla="*/ 187720 w 189770"/>
                <a:gd name="connsiteY2" fmla="*/ 140251 h 140251"/>
                <a:gd name="connsiteX0" fmla="*/ 190905 w 191789"/>
                <a:gd name="connsiteY0" fmla="*/ 2217 h 194797"/>
                <a:gd name="connsiteX1" fmla="*/ 191789 w 191789"/>
                <a:gd name="connsiteY1" fmla="*/ 0 h 194797"/>
                <a:gd name="connsiteX0" fmla="*/ 157313 w 191789"/>
                <a:gd name="connsiteY0" fmla="*/ 45197 h 194797"/>
                <a:gd name="connsiteX1" fmla="*/ 55649 w 191789"/>
                <a:gd name="connsiteY1" fmla="*/ 191145 h 194797"/>
                <a:gd name="connsiteX2" fmla="*/ 189739 w 191789"/>
                <a:gd name="connsiteY2" fmla="*/ 140251 h 194797"/>
                <a:gd name="connsiteX0" fmla="*/ 194535 w 195419"/>
                <a:gd name="connsiteY0" fmla="*/ 2217 h 194797"/>
                <a:gd name="connsiteX1" fmla="*/ 195419 w 195419"/>
                <a:gd name="connsiteY1" fmla="*/ 0 h 194797"/>
                <a:gd name="connsiteX0" fmla="*/ 160943 w 195419"/>
                <a:gd name="connsiteY0" fmla="*/ 45197 h 194797"/>
                <a:gd name="connsiteX1" fmla="*/ 59279 w 195419"/>
                <a:gd name="connsiteY1" fmla="*/ 191145 h 194797"/>
                <a:gd name="connsiteX2" fmla="*/ 193369 w 195419"/>
                <a:gd name="connsiteY2" fmla="*/ 140251 h 194797"/>
                <a:gd name="connsiteX0" fmla="*/ 194535 w 195419"/>
                <a:gd name="connsiteY0" fmla="*/ 2217 h 217155"/>
                <a:gd name="connsiteX1" fmla="*/ 195419 w 195419"/>
                <a:gd name="connsiteY1" fmla="*/ 0 h 217155"/>
                <a:gd name="connsiteX0" fmla="*/ 160943 w 195419"/>
                <a:gd name="connsiteY0" fmla="*/ 45197 h 217155"/>
                <a:gd name="connsiteX1" fmla="*/ 59279 w 195419"/>
                <a:gd name="connsiteY1" fmla="*/ 191145 h 217155"/>
                <a:gd name="connsiteX2" fmla="*/ 193369 w 195419"/>
                <a:gd name="connsiteY2" fmla="*/ 140251 h 217155"/>
                <a:gd name="connsiteX0" fmla="*/ 217546 w 218430"/>
                <a:gd name="connsiteY0" fmla="*/ 2217 h 251511"/>
                <a:gd name="connsiteX1" fmla="*/ 218430 w 218430"/>
                <a:gd name="connsiteY1" fmla="*/ 0 h 251511"/>
                <a:gd name="connsiteX0" fmla="*/ 183954 w 218430"/>
                <a:gd name="connsiteY0" fmla="*/ 45197 h 251511"/>
                <a:gd name="connsiteX1" fmla="*/ 46045 w 218430"/>
                <a:gd name="connsiteY1" fmla="*/ 229601 h 251511"/>
                <a:gd name="connsiteX2" fmla="*/ 216380 w 218430"/>
                <a:gd name="connsiteY2" fmla="*/ 140251 h 251511"/>
                <a:gd name="connsiteX0" fmla="*/ 205152 w 206036"/>
                <a:gd name="connsiteY0" fmla="*/ 2217 h 251511"/>
                <a:gd name="connsiteX1" fmla="*/ 206036 w 206036"/>
                <a:gd name="connsiteY1" fmla="*/ 0 h 251511"/>
                <a:gd name="connsiteX0" fmla="*/ 171560 w 206036"/>
                <a:gd name="connsiteY0" fmla="*/ 45197 h 251511"/>
                <a:gd name="connsiteX1" fmla="*/ 33651 w 206036"/>
                <a:gd name="connsiteY1" fmla="*/ 229601 h 251511"/>
                <a:gd name="connsiteX2" fmla="*/ 203986 w 206036"/>
                <a:gd name="connsiteY2" fmla="*/ 140251 h 251511"/>
                <a:gd name="connsiteX0" fmla="*/ 199480 w 200364"/>
                <a:gd name="connsiteY0" fmla="*/ 2217 h 251511"/>
                <a:gd name="connsiteX1" fmla="*/ 200364 w 200364"/>
                <a:gd name="connsiteY1" fmla="*/ 0 h 251511"/>
                <a:gd name="connsiteX0" fmla="*/ 165888 w 200364"/>
                <a:gd name="connsiteY0" fmla="*/ 45197 h 251511"/>
                <a:gd name="connsiteX1" fmla="*/ 27979 w 200364"/>
                <a:gd name="connsiteY1" fmla="*/ 229601 h 251511"/>
                <a:gd name="connsiteX2" fmla="*/ 198314 w 200364"/>
                <a:gd name="connsiteY2" fmla="*/ 140251 h 251511"/>
                <a:gd name="connsiteX0" fmla="*/ 277181 w 278065"/>
                <a:gd name="connsiteY0" fmla="*/ 17421 h 266715"/>
                <a:gd name="connsiteX1" fmla="*/ 278065 w 278065"/>
                <a:gd name="connsiteY1" fmla="*/ 15204 h 266715"/>
                <a:gd name="connsiteX0" fmla="*/ 93306 w 278065"/>
                <a:gd name="connsiteY0" fmla="*/ 21945 h 266715"/>
                <a:gd name="connsiteX1" fmla="*/ 105680 w 278065"/>
                <a:gd name="connsiteY1" fmla="*/ 244805 h 266715"/>
                <a:gd name="connsiteX2" fmla="*/ 276015 w 278065"/>
                <a:gd name="connsiteY2" fmla="*/ 155455 h 266715"/>
                <a:gd name="connsiteX0" fmla="*/ 277181 w 333476"/>
                <a:gd name="connsiteY0" fmla="*/ 17421 h 285709"/>
                <a:gd name="connsiteX1" fmla="*/ 278065 w 333476"/>
                <a:gd name="connsiteY1" fmla="*/ 15204 h 285709"/>
                <a:gd name="connsiteX0" fmla="*/ 93306 w 333476"/>
                <a:gd name="connsiteY0" fmla="*/ 21945 h 285709"/>
                <a:gd name="connsiteX1" fmla="*/ 105680 w 333476"/>
                <a:gd name="connsiteY1" fmla="*/ 244805 h 285709"/>
                <a:gd name="connsiteX2" fmla="*/ 333476 w 333476"/>
                <a:gd name="connsiteY2" fmla="*/ 268559 h 285709"/>
                <a:gd name="connsiteX0" fmla="*/ 228203 w 284498"/>
                <a:gd name="connsiteY0" fmla="*/ 2217 h 270505"/>
                <a:gd name="connsiteX1" fmla="*/ 229087 w 284498"/>
                <a:gd name="connsiteY1" fmla="*/ 0 h 270505"/>
                <a:gd name="connsiteX0" fmla="*/ 44328 w 284498"/>
                <a:gd name="connsiteY0" fmla="*/ 6741 h 270505"/>
                <a:gd name="connsiteX1" fmla="*/ 56702 w 284498"/>
                <a:gd name="connsiteY1" fmla="*/ 229601 h 270505"/>
                <a:gd name="connsiteX2" fmla="*/ 284498 w 284498"/>
                <a:gd name="connsiteY2" fmla="*/ 253355 h 270505"/>
                <a:gd name="connsiteX0" fmla="*/ 228203 w 234109"/>
                <a:gd name="connsiteY0" fmla="*/ 2217 h 265506"/>
                <a:gd name="connsiteX1" fmla="*/ 229087 w 234109"/>
                <a:gd name="connsiteY1" fmla="*/ 0 h 265506"/>
                <a:gd name="connsiteX0" fmla="*/ 44328 w 234109"/>
                <a:gd name="connsiteY0" fmla="*/ 6741 h 265506"/>
                <a:gd name="connsiteX1" fmla="*/ 56702 w 234109"/>
                <a:gd name="connsiteY1" fmla="*/ 229601 h 265506"/>
                <a:gd name="connsiteX2" fmla="*/ 234109 w 234109"/>
                <a:gd name="connsiteY2" fmla="*/ 235258 h 265506"/>
                <a:gd name="connsiteX0" fmla="*/ 228203 w 234109"/>
                <a:gd name="connsiteY0" fmla="*/ 2217 h 269901"/>
                <a:gd name="connsiteX1" fmla="*/ 229087 w 234109"/>
                <a:gd name="connsiteY1" fmla="*/ 0 h 269901"/>
                <a:gd name="connsiteX0" fmla="*/ 44328 w 234109"/>
                <a:gd name="connsiteY0" fmla="*/ 6741 h 269901"/>
                <a:gd name="connsiteX1" fmla="*/ 56702 w 234109"/>
                <a:gd name="connsiteY1" fmla="*/ 229601 h 269901"/>
                <a:gd name="connsiteX2" fmla="*/ 234109 w 234109"/>
                <a:gd name="connsiteY2" fmla="*/ 235258 h 269901"/>
                <a:gd name="connsiteX0" fmla="*/ 257971 w 263877"/>
                <a:gd name="connsiteY0" fmla="*/ 2217 h 284134"/>
                <a:gd name="connsiteX1" fmla="*/ 258855 w 263877"/>
                <a:gd name="connsiteY1" fmla="*/ 0 h 284134"/>
                <a:gd name="connsiteX0" fmla="*/ 74096 w 263877"/>
                <a:gd name="connsiteY0" fmla="*/ 6741 h 284134"/>
                <a:gd name="connsiteX1" fmla="*/ 27241 w 263877"/>
                <a:gd name="connsiteY1" fmla="*/ 248829 h 284134"/>
                <a:gd name="connsiteX2" fmla="*/ 263877 w 263877"/>
                <a:gd name="connsiteY2" fmla="*/ 235258 h 284134"/>
                <a:gd name="connsiteX0" fmla="*/ 257971 w 263877"/>
                <a:gd name="connsiteY0" fmla="*/ 2217 h 272135"/>
                <a:gd name="connsiteX1" fmla="*/ 258855 w 263877"/>
                <a:gd name="connsiteY1" fmla="*/ 0 h 272135"/>
                <a:gd name="connsiteX0" fmla="*/ 74096 w 263877"/>
                <a:gd name="connsiteY0" fmla="*/ 6741 h 272135"/>
                <a:gd name="connsiteX1" fmla="*/ 27241 w 263877"/>
                <a:gd name="connsiteY1" fmla="*/ 248829 h 272135"/>
                <a:gd name="connsiteX2" fmla="*/ 263877 w 263877"/>
                <a:gd name="connsiteY2" fmla="*/ 235258 h 272135"/>
                <a:gd name="connsiteX0" fmla="*/ 253732 w 259638"/>
                <a:gd name="connsiteY0" fmla="*/ 2217 h 272135"/>
                <a:gd name="connsiteX1" fmla="*/ 254616 w 259638"/>
                <a:gd name="connsiteY1" fmla="*/ 0 h 272135"/>
                <a:gd name="connsiteX0" fmla="*/ 69857 w 259638"/>
                <a:gd name="connsiteY0" fmla="*/ 6741 h 272135"/>
                <a:gd name="connsiteX1" fmla="*/ 23002 w 259638"/>
                <a:gd name="connsiteY1" fmla="*/ 248829 h 272135"/>
                <a:gd name="connsiteX2" fmla="*/ 259638 w 259638"/>
                <a:gd name="connsiteY2" fmla="*/ 235258 h 272135"/>
                <a:gd name="connsiteX0" fmla="*/ 253732 w 259638"/>
                <a:gd name="connsiteY0" fmla="*/ 2217 h 269145"/>
                <a:gd name="connsiteX1" fmla="*/ 254616 w 259638"/>
                <a:gd name="connsiteY1" fmla="*/ 0 h 269145"/>
                <a:gd name="connsiteX0" fmla="*/ 69857 w 259638"/>
                <a:gd name="connsiteY0" fmla="*/ 6741 h 269145"/>
                <a:gd name="connsiteX1" fmla="*/ 23002 w 259638"/>
                <a:gd name="connsiteY1" fmla="*/ 248829 h 269145"/>
                <a:gd name="connsiteX2" fmla="*/ 259638 w 259638"/>
                <a:gd name="connsiteY2" fmla="*/ 235258 h 269145"/>
                <a:gd name="connsiteX0" fmla="*/ 263007 w 268913"/>
                <a:gd name="connsiteY0" fmla="*/ 2217 h 269145"/>
                <a:gd name="connsiteX1" fmla="*/ 263891 w 268913"/>
                <a:gd name="connsiteY1" fmla="*/ 0 h 269145"/>
                <a:gd name="connsiteX0" fmla="*/ 79132 w 268913"/>
                <a:gd name="connsiteY0" fmla="*/ 6741 h 269145"/>
                <a:gd name="connsiteX1" fmla="*/ 32277 w 268913"/>
                <a:gd name="connsiteY1" fmla="*/ 248829 h 269145"/>
                <a:gd name="connsiteX2" fmla="*/ 268913 w 268913"/>
                <a:gd name="connsiteY2" fmla="*/ 235258 h 269145"/>
                <a:gd name="connsiteX0" fmla="*/ 263007 w 268913"/>
                <a:gd name="connsiteY0" fmla="*/ 2217 h 261709"/>
                <a:gd name="connsiteX1" fmla="*/ 263891 w 268913"/>
                <a:gd name="connsiteY1" fmla="*/ 0 h 261709"/>
                <a:gd name="connsiteX0" fmla="*/ 79132 w 268913"/>
                <a:gd name="connsiteY0" fmla="*/ 6741 h 261709"/>
                <a:gd name="connsiteX1" fmla="*/ 32277 w 268913"/>
                <a:gd name="connsiteY1" fmla="*/ 248829 h 261709"/>
                <a:gd name="connsiteX2" fmla="*/ 268913 w 268913"/>
                <a:gd name="connsiteY2" fmla="*/ 235258 h 261709"/>
                <a:gd name="connsiteX0" fmla="*/ 263007 w 263891"/>
                <a:gd name="connsiteY0" fmla="*/ 2217 h 268564"/>
                <a:gd name="connsiteX1" fmla="*/ 263891 w 263891"/>
                <a:gd name="connsiteY1" fmla="*/ 0 h 268564"/>
                <a:gd name="connsiteX0" fmla="*/ 79132 w 263891"/>
                <a:gd name="connsiteY0" fmla="*/ 6741 h 268564"/>
                <a:gd name="connsiteX1" fmla="*/ 32277 w 263891"/>
                <a:gd name="connsiteY1" fmla="*/ 248829 h 268564"/>
                <a:gd name="connsiteX2" fmla="*/ 180511 w 263891"/>
                <a:gd name="connsiteY2" fmla="*/ 259010 h 268564"/>
                <a:gd name="connsiteX0" fmla="*/ 266979 w 267863"/>
                <a:gd name="connsiteY0" fmla="*/ 2217 h 268564"/>
                <a:gd name="connsiteX1" fmla="*/ 267863 w 267863"/>
                <a:gd name="connsiteY1" fmla="*/ 0 h 268564"/>
                <a:gd name="connsiteX0" fmla="*/ 71612 w 267863"/>
                <a:gd name="connsiteY0" fmla="*/ 22576 h 268564"/>
                <a:gd name="connsiteX1" fmla="*/ 36249 w 267863"/>
                <a:gd name="connsiteY1" fmla="*/ 248829 h 268564"/>
                <a:gd name="connsiteX2" fmla="*/ 184483 w 267863"/>
                <a:gd name="connsiteY2" fmla="*/ 259010 h 268564"/>
                <a:gd name="connsiteX0" fmla="*/ 257337 w 258221"/>
                <a:gd name="connsiteY0" fmla="*/ 2217 h 268564"/>
                <a:gd name="connsiteX1" fmla="*/ 258221 w 258221"/>
                <a:gd name="connsiteY1" fmla="*/ 0 h 268564"/>
                <a:gd name="connsiteX0" fmla="*/ 61970 w 258221"/>
                <a:gd name="connsiteY0" fmla="*/ 22576 h 268564"/>
                <a:gd name="connsiteX1" fmla="*/ 26607 w 258221"/>
                <a:gd name="connsiteY1" fmla="*/ 248829 h 268564"/>
                <a:gd name="connsiteX2" fmla="*/ 174841 w 258221"/>
                <a:gd name="connsiteY2" fmla="*/ 259010 h 268564"/>
                <a:gd name="connsiteX0" fmla="*/ 267476 w 268360"/>
                <a:gd name="connsiteY0" fmla="*/ 2217 h 268564"/>
                <a:gd name="connsiteX1" fmla="*/ 268360 w 268360"/>
                <a:gd name="connsiteY1" fmla="*/ 0 h 268564"/>
                <a:gd name="connsiteX0" fmla="*/ 41169 w 268360"/>
                <a:gd name="connsiteY0" fmla="*/ 62163 h 268564"/>
                <a:gd name="connsiteX1" fmla="*/ 36746 w 268360"/>
                <a:gd name="connsiteY1" fmla="*/ 248829 h 268564"/>
                <a:gd name="connsiteX2" fmla="*/ 184980 w 268360"/>
                <a:gd name="connsiteY2" fmla="*/ 259010 h 268564"/>
                <a:gd name="connsiteX0" fmla="*/ 272693 w 273577"/>
                <a:gd name="connsiteY0" fmla="*/ 2217 h 268564"/>
                <a:gd name="connsiteX1" fmla="*/ 273577 w 273577"/>
                <a:gd name="connsiteY1" fmla="*/ 0 h 268564"/>
                <a:gd name="connsiteX0" fmla="*/ 46386 w 273577"/>
                <a:gd name="connsiteY0" fmla="*/ 62163 h 268564"/>
                <a:gd name="connsiteX1" fmla="*/ 41963 w 273577"/>
                <a:gd name="connsiteY1" fmla="*/ 248829 h 268564"/>
                <a:gd name="connsiteX2" fmla="*/ 190197 w 273577"/>
                <a:gd name="connsiteY2" fmla="*/ 259010 h 268564"/>
                <a:gd name="connsiteX0" fmla="*/ 279343 w 280227"/>
                <a:gd name="connsiteY0" fmla="*/ 2217 h 268564"/>
                <a:gd name="connsiteX1" fmla="*/ 280227 w 280227"/>
                <a:gd name="connsiteY1" fmla="*/ 0 h 268564"/>
                <a:gd name="connsiteX0" fmla="*/ 53036 w 280227"/>
                <a:gd name="connsiteY0" fmla="*/ 62163 h 268564"/>
                <a:gd name="connsiteX1" fmla="*/ 48613 w 280227"/>
                <a:gd name="connsiteY1" fmla="*/ 248829 h 268564"/>
                <a:gd name="connsiteX2" fmla="*/ 196847 w 280227"/>
                <a:gd name="connsiteY2" fmla="*/ 259010 h 268564"/>
                <a:gd name="connsiteX0" fmla="*/ 267186 w 268070"/>
                <a:gd name="connsiteY0" fmla="*/ 2217 h 268564"/>
                <a:gd name="connsiteX1" fmla="*/ 268070 w 268070"/>
                <a:gd name="connsiteY1" fmla="*/ 0 h 268564"/>
                <a:gd name="connsiteX0" fmla="*/ 40879 w 268070"/>
                <a:gd name="connsiteY0" fmla="*/ 62163 h 268564"/>
                <a:gd name="connsiteX1" fmla="*/ 36456 w 268070"/>
                <a:gd name="connsiteY1" fmla="*/ 248829 h 268564"/>
                <a:gd name="connsiteX2" fmla="*/ 184690 w 268070"/>
                <a:gd name="connsiteY2" fmla="*/ 259010 h 268564"/>
                <a:gd name="connsiteX0" fmla="*/ 264383 w 265267"/>
                <a:gd name="connsiteY0" fmla="*/ 2217 h 268564"/>
                <a:gd name="connsiteX1" fmla="*/ 265267 w 265267"/>
                <a:gd name="connsiteY1" fmla="*/ 0 h 268564"/>
                <a:gd name="connsiteX0" fmla="*/ 38076 w 265267"/>
                <a:gd name="connsiteY0" fmla="*/ 62163 h 268564"/>
                <a:gd name="connsiteX1" fmla="*/ 33653 w 265267"/>
                <a:gd name="connsiteY1" fmla="*/ 248829 h 268564"/>
                <a:gd name="connsiteX2" fmla="*/ 181887 w 265267"/>
                <a:gd name="connsiteY2" fmla="*/ 259010 h 268564"/>
                <a:gd name="connsiteX0" fmla="*/ 264383 w 265267"/>
                <a:gd name="connsiteY0" fmla="*/ 2217 h 285424"/>
                <a:gd name="connsiteX1" fmla="*/ 265267 w 265267"/>
                <a:gd name="connsiteY1" fmla="*/ 0 h 285424"/>
                <a:gd name="connsiteX0" fmla="*/ 38076 w 265267"/>
                <a:gd name="connsiteY0" fmla="*/ 62163 h 285424"/>
                <a:gd name="connsiteX1" fmla="*/ 33653 w 265267"/>
                <a:gd name="connsiteY1" fmla="*/ 248829 h 285424"/>
                <a:gd name="connsiteX2" fmla="*/ 134150 w 265267"/>
                <a:gd name="connsiteY2" fmla="*/ 283893 h 285424"/>
                <a:gd name="connsiteX0" fmla="*/ 264383 w 265267"/>
                <a:gd name="connsiteY0" fmla="*/ 2217 h 305357"/>
                <a:gd name="connsiteX1" fmla="*/ 265267 w 265267"/>
                <a:gd name="connsiteY1" fmla="*/ 0 h 305357"/>
                <a:gd name="connsiteX0" fmla="*/ 38076 w 265267"/>
                <a:gd name="connsiteY0" fmla="*/ 62163 h 305357"/>
                <a:gd name="connsiteX1" fmla="*/ 33653 w 265267"/>
                <a:gd name="connsiteY1" fmla="*/ 248829 h 305357"/>
                <a:gd name="connsiteX2" fmla="*/ 134150 w 265267"/>
                <a:gd name="connsiteY2" fmla="*/ 283893 h 305357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64383 w 265267"/>
                <a:gd name="connsiteY0" fmla="*/ 2217 h 285006"/>
                <a:gd name="connsiteX1" fmla="*/ 265267 w 265267"/>
                <a:gd name="connsiteY1" fmla="*/ 0 h 285006"/>
                <a:gd name="connsiteX0" fmla="*/ 38076 w 265267"/>
                <a:gd name="connsiteY0" fmla="*/ 62163 h 285006"/>
                <a:gd name="connsiteX1" fmla="*/ 33653 w 265267"/>
                <a:gd name="connsiteY1" fmla="*/ 248829 h 285006"/>
                <a:gd name="connsiteX2" fmla="*/ 134150 w 265267"/>
                <a:gd name="connsiteY2" fmla="*/ 283893 h 285006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59919 w 260803"/>
                <a:gd name="connsiteY0" fmla="*/ 2217 h 283893"/>
                <a:gd name="connsiteX1" fmla="*/ 260803 w 260803"/>
                <a:gd name="connsiteY1" fmla="*/ 0 h 283893"/>
                <a:gd name="connsiteX0" fmla="*/ 33612 w 260803"/>
                <a:gd name="connsiteY0" fmla="*/ 62163 h 283893"/>
                <a:gd name="connsiteX1" fmla="*/ 29189 w 260803"/>
                <a:gd name="connsiteY1" fmla="*/ 248829 h 283893"/>
                <a:gd name="connsiteX2" fmla="*/ 129686 w 260803"/>
                <a:gd name="connsiteY2" fmla="*/ 283893 h 283893"/>
                <a:gd name="connsiteX0" fmla="*/ 259919 w 260803"/>
                <a:gd name="connsiteY0" fmla="*/ 2217 h 283893"/>
                <a:gd name="connsiteX1" fmla="*/ 260803 w 260803"/>
                <a:gd name="connsiteY1" fmla="*/ 0 h 283893"/>
                <a:gd name="connsiteX0" fmla="*/ 33612 w 260803"/>
                <a:gd name="connsiteY0" fmla="*/ 62163 h 283893"/>
                <a:gd name="connsiteX1" fmla="*/ 29189 w 260803"/>
                <a:gd name="connsiteY1" fmla="*/ 248829 h 283893"/>
                <a:gd name="connsiteX2" fmla="*/ 129686 w 260803"/>
                <a:gd name="connsiteY2" fmla="*/ 283893 h 283893"/>
                <a:gd name="connsiteX0" fmla="*/ 272247 w 273131"/>
                <a:gd name="connsiteY0" fmla="*/ 2217 h 283893"/>
                <a:gd name="connsiteX1" fmla="*/ 273131 w 273131"/>
                <a:gd name="connsiteY1" fmla="*/ 0 h 283893"/>
                <a:gd name="connsiteX0" fmla="*/ 45940 w 273131"/>
                <a:gd name="connsiteY0" fmla="*/ 62163 h 283893"/>
                <a:gd name="connsiteX1" fmla="*/ 22953 w 273131"/>
                <a:gd name="connsiteY1" fmla="*/ 221684 h 283893"/>
                <a:gd name="connsiteX2" fmla="*/ 142014 w 273131"/>
                <a:gd name="connsiteY2" fmla="*/ 283893 h 283893"/>
                <a:gd name="connsiteX0" fmla="*/ 272247 w 273131"/>
                <a:gd name="connsiteY0" fmla="*/ 2217 h 283893"/>
                <a:gd name="connsiteX1" fmla="*/ 273131 w 273131"/>
                <a:gd name="connsiteY1" fmla="*/ 0 h 283893"/>
                <a:gd name="connsiteX0" fmla="*/ 45940 w 273131"/>
                <a:gd name="connsiteY0" fmla="*/ 62163 h 283893"/>
                <a:gd name="connsiteX1" fmla="*/ 22953 w 273131"/>
                <a:gd name="connsiteY1" fmla="*/ 221684 h 283893"/>
                <a:gd name="connsiteX2" fmla="*/ 142014 w 273131"/>
                <a:gd name="connsiteY2" fmla="*/ 283893 h 283893"/>
                <a:gd name="connsiteX0" fmla="*/ 265186 w 266070"/>
                <a:gd name="connsiteY0" fmla="*/ 2217 h 283893"/>
                <a:gd name="connsiteX1" fmla="*/ 266070 w 266070"/>
                <a:gd name="connsiteY1" fmla="*/ 0 h 283893"/>
                <a:gd name="connsiteX0" fmla="*/ 38879 w 266070"/>
                <a:gd name="connsiteY0" fmla="*/ 62163 h 283893"/>
                <a:gd name="connsiteX1" fmla="*/ 15892 w 266070"/>
                <a:gd name="connsiteY1" fmla="*/ 221684 h 283893"/>
                <a:gd name="connsiteX2" fmla="*/ 134953 w 266070"/>
                <a:gd name="connsiteY2" fmla="*/ 283893 h 283893"/>
                <a:gd name="connsiteX0" fmla="*/ 265186 w 266070"/>
                <a:gd name="connsiteY0" fmla="*/ 2217 h 283893"/>
                <a:gd name="connsiteX1" fmla="*/ 266070 w 266070"/>
                <a:gd name="connsiteY1" fmla="*/ 0 h 283893"/>
                <a:gd name="connsiteX0" fmla="*/ 38879 w 266070"/>
                <a:gd name="connsiteY0" fmla="*/ 62163 h 283893"/>
                <a:gd name="connsiteX1" fmla="*/ 15892 w 266070"/>
                <a:gd name="connsiteY1" fmla="*/ 221684 h 283893"/>
                <a:gd name="connsiteX2" fmla="*/ 134953 w 266070"/>
                <a:gd name="connsiteY2" fmla="*/ 283893 h 283893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3787 w 264671"/>
                <a:gd name="connsiteY0" fmla="*/ 2217 h 295203"/>
                <a:gd name="connsiteX1" fmla="*/ 264671 w 264671"/>
                <a:gd name="connsiteY1" fmla="*/ 0 h 295203"/>
                <a:gd name="connsiteX0" fmla="*/ 37480 w 264671"/>
                <a:gd name="connsiteY0" fmla="*/ 62163 h 295203"/>
                <a:gd name="connsiteX1" fmla="*/ 14493 w 264671"/>
                <a:gd name="connsiteY1" fmla="*/ 221684 h 295203"/>
                <a:gd name="connsiteX2" fmla="*/ 127366 w 264671"/>
                <a:gd name="connsiteY2" fmla="*/ 295203 h 295203"/>
                <a:gd name="connsiteX0" fmla="*/ 265834 w 266718"/>
                <a:gd name="connsiteY0" fmla="*/ 2217 h 295203"/>
                <a:gd name="connsiteX1" fmla="*/ 266718 w 266718"/>
                <a:gd name="connsiteY1" fmla="*/ 0 h 295203"/>
                <a:gd name="connsiteX0" fmla="*/ 39527 w 266718"/>
                <a:gd name="connsiteY0" fmla="*/ 62163 h 295203"/>
                <a:gd name="connsiteX1" fmla="*/ 16540 w 266718"/>
                <a:gd name="connsiteY1" fmla="*/ 221684 h 295203"/>
                <a:gd name="connsiteX2" fmla="*/ 129413 w 266718"/>
                <a:gd name="connsiteY2" fmla="*/ 295203 h 295203"/>
                <a:gd name="connsiteX0" fmla="*/ 268985 w 269869"/>
                <a:gd name="connsiteY0" fmla="*/ 2217 h 295203"/>
                <a:gd name="connsiteX1" fmla="*/ 269869 w 269869"/>
                <a:gd name="connsiteY1" fmla="*/ 0 h 295203"/>
                <a:gd name="connsiteX0" fmla="*/ 42678 w 269869"/>
                <a:gd name="connsiteY0" fmla="*/ 62163 h 295203"/>
                <a:gd name="connsiteX1" fmla="*/ 19691 w 269869"/>
                <a:gd name="connsiteY1" fmla="*/ 221684 h 295203"/>
                <a:gd name="connsiteX2" fmla="*/ 132564 w 269869"/>
                <a:gd name="connsiteY2" fmla="*/ 295203 h 295203"/>
                <a:gd name="connsiteX0" fmla="*/ 278772 w 279656"/>
                <a:gd name="connsiteY0" fmla="*/ 2217 h 295203"/>
                <a:gd name="connsiteX1" fmla="*/ 279656 w 279656"/>
                <a:gd name="connsiteY1" fmla="*/ 0 h 295203"/>
                <a:gd name="connsiteX0" fmla="*/ 52465 w 279656"/>
                <a:gd name="connsiteY0" fmla="*/ 62163 h 295203"/>
                <a:gd name="connsiteX1" fmla="*/ 15334 w 279656"/>
                <a:gd name="connsiteY1" fmla="*/ 231863 h 295203"/>
                <a:gd name="connsiteX2" fmla="*/ 142351 w 279656"/>
                <a:gd name="connsiteY2" fmla="*/ 295203 h 295203"/>
                <a:gd name="connsiteX0" fmla="*/ 278772 w 279656"/>
                <a:gd name="connsiteY0" fmla="*/ 2217 h 298395"/>
                <a:gd name="connsiteX1" fmla="*/ 279656 w 279656"/>
                <a:gd name="connsiteY1" fmla="*/ 0 h 298395"/>
                <a:gd name="connsiteX0" fmla="*/ 52465 w 279656"/>
                <a:gd name="connsiteY0" fmla="*/ 62163 h 298395"/>
                <a:gd name="connsiteX1" fmla="*/ 15334 w 279656"/>
                <a:gd name="connsiteY1" fmla="*/ 231863 h 298395"/>
                <a:gd name="connsiteX2" fmla="*/ 142351 w 279656"/>
                <a:gd name="connsiteY2" fmla="*/ 295203 h 298395"/>
                <a:gd name="connsiteX0" fmla="*/ 278772 w 279656"/>
                <a:gd name="connsiteY0" fmla="*/ 2217 h 276043"/>
                <a:gd name="connsiteX1" fmla="*/ 279656 w 279656"/>
                <a:gd name="connsiteY1" fmla="*/ 0 h 276043"/>
                <a:gd name="connsiteX0" fmla="*/ 52465 w 279656"/>
                <a:gd name="connsiteY0" fmla="*/ 62163 h 276043"/>
                <a:gd name="connsiteX1" fmla="*/ 15334 w 279656"/>
                <a:gd name="connsiteY1" fmla="*/ 231863 h 276043"/>
                <a:gd name="connsiteX2" fmla="*/ 106990 w 279656"/>
                <a:gd name="connsiteY2" fmla="*/ 268058 h 276043"/>
                <a:gd name="connsiteX0" fmla="*/ 288785 w 289669"/>
                <a:gd name="connsiteY0" fmla="*/ 2217 h 276043"/>
                <a:gd name="connsiteX1" fmla="*/ 289669 w 289669"/>
                <a:gd name="connsiteY1" fmla="*/ 0 h 276043"/>
                <a:gd name="connsiteX0" fmla="*/ 35073 w 289669"/>
                <a:gd name="connsiteY0" fmla="*/ 136812 h 276043"/>
                <a:gd name="connsiteX1" fmla="*/ 25347 w 289669"/>
                <a:gd name="connsiteY1" fmla="*/ 231863 h 276043"/>
                <a:gd name="connsiteX2" fmla="*/ 117003 w 289669"/>
                <a:gd name="connsiteY2" fmla="*/ 268058 h 276043"/>
                <a:gd name="connsiteX0" fmla="*/ 315645 w 316529"/>
                <a:gd name="connsiteY0" fmla="*/ 2217 h 276043"/>
                <a:gd name="connsiteX1" fmla="*/ 316529 w 316529"/>
                <a:gd name="connsiteY1" fmla="*/ 0 h 276043"/>
                <a:gd name="connsiteX0" fmla="*/ 61933 w 316529"/>
                <a:gd name="connsiteY0" fmla="*/ 136812 h 276043"/>
                <a:gd name="connsiteX1" fmla="*/ 50 w 316529"/>
                <a:gd name="connsiteY1" fmla="*/ 226208 h 276043"/>
                <a:gd name="connsiteX2" fmla="*/ 52207 w 316529"/>
                <a:gd name="connsiteY2" fmla="*/ 231863 h 276043"/>
                <a:gd name="connsiteX3" fmla="*/ 143863 w 316529"/>
                <a:gd name="connsiteY3" fmla="*/ 268058 h 276043"/>
                <a:gd name="connsiteX0" fmla="*/ 315645 w 316529"/>
                <a:gd name="connsiteY0" fmla="*/ 2217 h 233166"/>
                <a:gd name="connsiteX1" fmla="*/ 316529 w 316529"/>
                <a:gd name="connsiteY1" fmla="*/ 0 h 233166"/>
                <a:gd name="connsiteX0" fmla="*/ 61933 w 316529"/>
                <a:gd name="connsiteY0" fmla="*/ 136812 h 233166"/>
                <a:gd name="connsiteX1" fmla="*/ 50 w 316529"/>
                <a:gd name="connsiteY1" fmla="*/ 226208 h 233166"/>
                <a:gd name="connsiteX2" fmla="*/ 52207 w 316529"/>
                <a:gd name="connsiteY2" fmla="*/ 231863 h 233166"/>
                <a:gd name="connsiteX0" fmla="*/ 316527 w 317411"/>
                <a:gd name="connsiteY0" fmla="*/ 2217 h 231863"/>
                <a:gd name="connsiteX1" fmla="*/ 317411 w 317411"/>
                <a:gd name="connsiteY1" fmla="*/ 0 h 231863"/>
                <a:gd name="connsiteX0" fmla="*/ 62815 w 317411"/>
                <a:gd name="connsiteY0" fmla="*/ 136812 h 231863"/>
                <a:gd name="connsiteX1" fmla="*/ 48 w 317411"/>
                <a:gd name="connsiteY1" fmla="*/ 174180 h 231863"/>
                <a:gd name="connsiteX2" fmla="*/ 53089 w 317411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31832 w 332716"/>
                <a:gd name="connsiteY0" fmla="*/ 2217 h 231863"/>
                <a:gd name="connsiteX1" fmla="*/ 332716 w 332716"/>
                <a:gd name="connsiteY1" fmla="*/ 0 h 231863"/>
                <a:gd name="connsiteX0" fmla="*/ 78120 w 332716"/>
                <a:gd name="connsiteY0" fmla="*/ 136812 h 231863"/>
                <a:gd name="connsiteX1" fmla="*/ 325 w 332716"/>
                <a:gd name="connsiteY1" fmla="*/ 171918 h 231863"/>
                <a:gd name="connsiteX2" fmla="*/ 68394 w 332716"/>
                <a:gd name="connsiteY2" fmla="*/ 231863 h 231863"/>
                <a:gd name="connsiteX0" fmla="*/ 331832 w 332716"/>
                <a:gd name="connsiteY0" fmla="*/ 2217 h 231863"/>
                <a:gd name="connsiteX1" fmla="*/ 332716 w 332716"/>
                <a:gd name="connsiteY1" fmla="*/ 0 h 231863"/>
                <a:gd name="connsiteX0" fmla="*/ 73700 w 332716"/>
                <a:gd name="connsiteY0" fmla="*/ 75735 h 231863"/>
                <a:gd name="connsiteX1" fmla="*/ 325 w 332716"/>
                <a:gd name="connsiteY1" fmla="*/ 171918 h 231863"/>
                <a:gd name="connsiteX2" fmla="*/ 68394 w 332716"/>
                <a:gd name="connsiteY2" fmla="*/ 231863 h 231863"/>
                <a:gd name="connsiteX0" fmla="*/ 331981 w 332865"/>
                <a:gd name="connsiteY0" fmla="*/ 2217 h 274843"/>
                <a:gd name="connsiteX1" fmla="*/ 332865 w 332865"/>
                <a:gd name="connsiteY1" fmla="*/ 0 h 274843"/>
                <a:gd name="connsiteX0" fmla="*/ 73849 w 332865"/>
                <a:gd name="connsiteY0" fmla="*/ 75735 h 274843"/>
                <a:gd name="connsiteX1" fmla="*/ 474 w 332865"/>
                <a:gd name="connsiteY1" fmla="*/ 171918 h 274843"/>
                <a:gd name="connsiteX2" fmla="*/ 49094 w 332865"/>
                <a:gd name="connsiteY2" fmla="*/ 274843 h 274843"/>
                <a:gd name="connsiteX0" fmla="*/ 331981 w 332865"/>
                <a:gd name="connsiteY0" fmla="*/ 2217 h 274843"/>
                <a:gd name="connsiteX1" fmla="*/ 332865 w 332865"/>
                <a:gd name="connsiteY1" fmla="*/ 0 h 274843"/>
                <a:gd name="connsiteX0" fmla="*/ 72081 w 332865"/>
                <a:gd name="connsiteY0" fmla="*/ 62162 h 274843"/>
                <a:gd name="connsiteX1" fmla="*/ 474 w 332865"/>
                <a:gd name="connsiteY1" fmla="*/ 171918 h 274843"/>
                <a:gd name="connsiteX2" fmla="*/ 49094 w 332865"/>
                <a:gd name="connsiteY2" fmla="*/ 274843 h 274843"/>
                <a:gd name="connsiteX0" fmla="*/ 353919 w 354803"/>
                <a:gd name="connsiteY0" fmla="*/ 2217 h 274843"/>
                <a:gd name="connsiteX1" fmla="*/ 354803 w 354803"/>
                <a:gd name="connsiteY1" fmla="*/ 0 h 274843"/>
                <a:gd name="connsiteX0" fmla="*/ 94019 w 354803"/>
                <a:gd name="connsiteY0" fmla="*/ 62162 h 274843"/>
                <a:gd name="connsiteX1" fmla="*/ 311 w 354803"/>
                <a:gd name="connsiteY1" fmla="*/ 173049 h 274843"/>
                <a:gd name="connsiteX2" fmla="*/ 71032 w 354803"/>
                <a:gd name="connsiteY2" fmla="*/ 274843 h 274843"/>
                <a:gd name="connsiteX0" fmla="*/ 349523 w 350407"/>
                <a:gd name="connsiteY0" fmla="*/ 2217 h 274843"/>
                <a:gd name="connsiteX1" fmla="*/ 350407 w 350407"/>
                <a:gd name="connsiteY1" fmla="*/ 0 h 274843"/>
                <a:gd name="connsiteX0" fmla="*/ 89623 w 350407"/>
                <a:gd name="connsiteY0" fmla="*/ 62162 h 274843"/>
                <a:gd name="connsiteX1" fmla="*/ 335 w 350407"/>
                <a:gd name="connsiteY1" fmla="*/ 151559 h 274843"/>
                <a:gd name="connsiteX2" fmla="*/ 66636 w 350407"/>
                <a:gd name="connsiteY2" fmla="*/ 274843 h 274843"/>
                <a:gd name="connsiteX0" fmla="*/ 349500 w 350384"/>
                <a:gd name="connsiteY0" fmla="*/ 2217 h 243174"/>
                <a:gd name="connsiteX1" fmla="*/ 350384 w 350384"/>
                <a:gd name="connsiteY1" fmla="*/ 0 h 243174"/>
                <a:gd name="connsiteX0" fmla="*/ 89600 w 350384"/>
                <a:gd name="connsiteY0" fmla="*/ 62162 h 243174"/>
                <a:gd name="connsiteX1" fmla="*/ 312 w 350384"/>
                <a:gd name="connsiteY1" fmla="*/ 151559 h 243174"/>
                <a:gd name="connsiteX2" fmla="*/ 71033 w 350384"/>
                <a:gd name="connsiteY2" fmla="*/ 243174 h 243174"/>
                <a:gd name="connsiteX0" fmla="*/ 339832 w 340716"/>
                <a:gd name="connsiteY0" fmla="*/ 2217 h 243174"/>
                <a:gd name="connsiteX1" fmla="*/ 340716 w 340716"/>
                <a:gd name="connsiteY1" fmla="*/ 0 h 243174"/>
                <a:gd name="connsiteX0" fmla="*/ 79932 w 340716"/>
                <a:gd name="connsiteY0" fmla="*/ 62162 h 243174"/>
                <a:gd name="connsiteX1" fmla="*/ 368 w 340716"/>
                <a:gd name="connsiteY1" fmla="*/ 145904 h 243174"/>
                <a:gd name="connsiteX2" fmla="*/ 61365 w 340716"/>
                <a:gd name="connsiteY2" fmla="*/ 243174 h 243174"/>
                <a:gd name="connsiteX0" fmla="*/ 339870 w 340754"/>
                <a:gd name="connsiteY0" fmla="*/ 2217 h 217160"/>
                <a:gd name="connsiteX1" fmla="*/ 340754 w 340754"/>
                <a:gd name="connsiteY1" fmla="*/ 0 h 217160"/>
                <a:gd name="connsiteX0" fmla="*/ 79970 w 340754"/>
                <a:gd name="connsiteY0" fmla="*/ 62162 h 217160"/>
                <a:gd name="connsiteX1" fmla="*/ 406 w 340754"/>
                <a:gd name="connsiteY1" fmla="*/ 145904 h 217160"/>
                <a:gd name="connsiteX2" fmla="*/ 56099 w 340754"/>
                <a:gd name="connsiteY2" fmla="*/ 217160 h 217160"/>
                <a:gd name="connsiteX0" fmla="*/ 337242 w 338126"/>
                <a:gd name="connsiteY0" fmla="*/ 2217 h 217160"/>
                <a:gd name="connsiteX1" fmla="*/ 338126 w 338126"/>
                <a:gd name="connsiteY1" fmla="*/ 0 h 217160"/>
                <a:gd name="connsiteX0" fmla="*/ 77342 w 338126"/>
                <a:gd name="connsiteY0" fmla="*/ 62162 h 217160"/>
                <a:gd name="connsiteX1" fmla="*/ 430 w 338126"/>
                <a:gd name="connsiteY1" fmla="*/ 123283 h 217160"/>
                <a:gd name="connsiteX2" fmla="*/ 53471 w 338126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79094 w 339878"/>
                <a:gd name="connsiteY0" fmla="*/ 62162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55225 w 339878"/>
                <a:gd name="connsiteY0" fmla="*/ 67817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55225 w 339878"/>
                <a:gd name="connsiteY0" fmla="*/ 67817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9363 w 340247"/>
                <a:gd name="connsiteY0" fmla="*/ 2217 h 203588"/>
                <a:gd name="connsiteX1" fmla="*/ 340247 w 340247"/>
                <a:gd name="connsiteY1" fmla="*/ 0 h 203588"/>
                <a:gd name="connsiteX0" fmla="*/ 55594 w 340247"/>
                <a:gd name="connsiteY0" fmla="*/ 67817 h 203588"/>
                <a:gd name="connsiteX1" fmla="*/ 783 w 340247"/>
                <a:gd name="connsiteY1" fmla="*/ 132331 h 203588"/>
                <a:gd name="connsiteX2" fmla="*/ 32608 w 340247"/>
                <a:gd name="connsiteY2" fmla="*/ 203588 h 203588"/>
                <a:gd name="connsiteX0" fmla="*/ 339294 w 340178"/>
                <a:gd name="connsiteY0" fmla="*/ 2217 h 203588"/>
                <a:gd name="connsiteX1" fmla="*/ 340178 w 340178"/>
                <a:gd name="connsiteY1" fmla="*/ 0 h 203588"/>
                <a:gd name="connsiteX0" fmla="*/ 55525 w 340178"/>
                <a:gd name="connsiteY0" fmla="*/ 67817 h 203588"/>
                <a:gd name="connsiteX1" fmla="*/ 714 w 340178"/>
                <a:gd name="connsiteY1" fmla="*/ 132331 h 203588"/>
                <a:gd name="connsiteX2" fmla="*/ 32539 w 340178"/>
                <a:gd name="connsiteY2" fmla="*/ 203588 h 203588"/>
                <a:gd name="connsiteX0" fmla="*/ 365468 w 366352"/>
                <a:gd name="connsiteY0" fmla="*/ 2217 h 203588"/>
                <a:gd name="connsiteX1" fmla="*/ 366352 w 366352"/>
                <a:gd name="connsiteY1" fmla="*/ 0 h 203588"/>
                <a:gd name="connsiteX0" fmla="*/ 81699 w 366352"/>
                <a:gd name="connsiteY0" fmla="*/ 67817 h 203588"/>
                <a:gd name="connsiteX1" fmla="*/ 367 w 366352"/>
                <a:gd name="connsiteY1" fmla="*/ 124414 h 203588"/>
                <a:gd name="connsiteX2" fmla="*/ 58713 w 366352"/>
                <a:gd name="connsiteY2" fmla="*/ 203588 h 203588"/>
                <a:gd name="connsiteX0" fmla="*/ 365468 w 366352"/>
                <a:gd name="connsiteY0" fmla="*/ 2217 h 203588"/>
                <a:gd name="connsiteX1" fmla="*/ 366352 w 366352"/>
                <a:gd name="connsiteY1" fmla="*/ 0 h 203588"/>
                <a:gd name="connsiteX0" fmla="*/ 62251 w 366352"/>
                <a:gd name="connsiteY0" fmla="*/ 75734 h 203588"/>
                <a:gd name="connsiteX1" fmla="*/ 367 w 366352"/>
                <a:gd name="connsiteY1" fmla="*/ 124414 h 203588"/>
                <a:gd name="connsiteX2" fmla="*/ 58713 w 366352"/>
                <a:gd name="connsiteY2" fmla="*/ 203588 h 203588"/>
                <a:gd name="connsiteX0" fmla="*/ 365772 w 366656"/>
                <a:gd name="connsiteY0" fmla="*/ 2217 h 194540"/>
                <a:gd name="connsiteX1" fmla="*/ 366656 w 366656"/>
                <a:gd name="connsiteY1" fmla="*/ 0 h 194540"/>
                <a:gd name="connsiteX0" fmla="*/ 62555 w 366656"/>
                <a:gd name="connsiteY0" fmla="*/ 75734 h 194540"/>
                <a:gd name="connsiteX1" fmla="*/ 671 w 366656"/>
                <a:gd name="connsiteY1" fmla="*/ 124414 h 194540"/>
                <a:gd name="connsiteX2" fmla="*/ 34264 w 366656"/>
                <a:gd name="connsiteY2" fmla="*/ 194540 h 194540"/>
                <a:gd name="connsiteX0" fmla="*/ 365772 w 366656"/>
                <a:gd name="connsiteY0" fmla="*/ 2217 h 194540"/>
                <a:gd name="connsiteX1" fmla="*/ 366656 w 366656"/>
                <a:gd name="connsiteY1" fmla="*/ 0 h 194540"/>
                <a:gd name="connsiteX0" fmla="*/ 37802 w 366656"/>
                <a:gd name="connsiteY0" fmla="*/ 87044 h 194540"/>
                <a:gd name="connsiteX1" fmla="*/ 671 w 366656"/>
                <a:gd name="connsiteY1" fmla="*/ 124414 h 194540"/>
                <a:gd name="connsiteX2" fmla="*/ 34264 w 366656"/>
                <a:gd name="connsiteY2" fmla="*/ 194540 h 194540"/>
                <a:gd name="connsiteX0" fmla="*/ 395493 w 396377"/>
                <a:gd name="connsiteY0" fmla="*/ 2217 h 194540"/>
                <a:gd name="connsiteX1" fmla="*/ 396377 w 396377"/>
                <a:gd name="connsiteY1" fmla="*/ 0 h 194540"/>
                <a:gd name="connsiteX0" fmla="*/ 67523 w 396377"/>
                <a:gd name="connsiteY0" fmla="*/ 87044 h 194540"/>
                <a:gd name="connsiteX1" fmla="*/ 335 w 396377"/>
                <a:gd name="connsiteY1" fmla="*/ 134594 h 194540"/>
                <a:gd name="connsiteX2" fmla="*/ 63985 w 396377"/>
                <a:gd name="connsiteY2" fmla="*/ 194540 h 194540"/>
                <a:gd name="connsiteX0" fmla="*/ 377079 w 377963"/>
                <a:gd name="connsiteY0" fmla="*/ 2217 h 194540"/>
                <a:gd name="connsiteX1" fmla="*/ 377963 w 377963"/>
                <a:gd name="connsiteY1" fmla="*/ 0 h 194540"/>
                <a:gd name="connsiteX0" fmla="*/ 49109 w 377963"/>
                <a:gd name="connsiteY0" fmla="*/ 87044 h 194540"/>
                <a:gd name="connsiteX1" fmla="*/ 486 w 377963"/>
                <a:gd name="connsiteY1" fmla="*/ 136856 h 194540"/>
                <a:gd name="connsiteX2" fmla="*/ 45571 w 377963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31827 w 377477"/>
                <a:gd name="connsiteY0" fmla="*/ 91568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1147"/>
                <a:gd name="connsiteX1" fmla="*/ 377477 w 377477"/>
                <a:gd name="connsiteY1" fmla="*/ 0 h 191147"/>
                <a:gd name="connsiteX0" fmla="*/ 31827 w 377477"/>
                <a:gd name="connsiteY0" fmla="*/ 91568 h 191147"/>
                <a:gd name="connsiteX1" fmla="*/ 0 w 377477"/>
                <a:gd name="connsiteY1" fmla="*/ 136856 h 191147"/>
                <a:gd name="connsiteX2" fmla="*/ 30941 w 377477"/>
                <a:gd name="connsiteY2" fmla="*/ 191147 h 191147"/>
                <a:gd name="connsiteX0" fmla="*/ 389854 w 390738"/>
                <a:gd name="connsiteY0" fmla="*/ 2217 h 191147"/>
                <a:gd name="connsiteX1" fmla="*/ 390738 w 390738"/>
                <a:gd name="connsiteY1" fmla="*/ 0 h 191147"/>
                <a:gd name="connsiteX0" fmla="*/ 45088 w 390738"/>
                <a:gd name="connsiteY0" fmla="*/ 91568 h 191147"/>
                <a:gd name="connsiteX1" fmla="*/ 0 w 390738"/>
                <a:gd name="connsiteY1" fmla="*/ 134594 h 191147"/>
                <a:gd name="connsiteX2" fmla="*/ 44202 w 390738"/>
                <a:gd name="connsiteY2" fmla="*/ 191147 h 191147"/>
                <a:gd name="connsiteX0" fmla="*/ 390738 w 391622"/>
                <a:gd name="connsiteY0" fmla="*/ 2217 h 191147"/>
                <a:gd name="connsiteX1" fmla="*/ 391622 w 391622"/>
                <a:gd name="connsiteY1" fmla="*/ 0 h 191147"/>
                <a:gd name="connsiteX0" fmla="*/ 45972 w 391622"/>
                <a:gd name="connsiteY0" fmla="*/ 91568 h 191147"/>
                <a:gd name="connsiteX1" fmla="*/ 0 w 391622"/>
                <a:gd name="connsiteY1" fmla="*/ 140249 h 191147"/>
                <a:gd name="connsiteX2" fmla="*/ 45086 w 391622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33463 h 191147"/>
                <a:gd name="connsiteX2" fmla="*/ 45970 w 392506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41380 h 191147"/>
                <a:gd name="connsiteX2" fmla="*/ 45970 w 392506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34594 h 191147"/>
                <a:gd name="connsiteX2" fmla="*/ 45970 w 392506"/>
                <a:gd name="connsiteY2" fmla="*/ 191147 h 191147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46856 w 392506"/>
                <a:gd name="connsiteY0" fmla="*/ 91568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70771 w 393436"/>
                <a:gd name="connsiteY0" fmla="*/ 35016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70771 w 393436"/>
                <a:gd name="connsiteY0" fmla="*/ 35016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55743 w 393436"/>
                <a:gd name="connsiteY0" fmla="*/ 50851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28472"/>
                <a:gd name="connsiteX1" fmla="*/ 393436 w 393436"/>
                <a:gd name="connsiteY1" fmla="*/ 0 h 228472"/>
                <a:gd name="connsiteX0" fmla="*/ 55743 w 393436"/>
                <a:gd name="connsiteY0" fmla="*/ 50851 h 228472"/>
                <a:gd name="connsiteX1" fmla="*/ 930 w 393436"/>
                <a:gd name="connsiteY1" fmla="*/ 134594 h 228472"/>
                <a:gd name="connsiteX2" fmla="*/ 49552 w 393436"/>
                <a:gd name="connsiteY2" fmla="*/ 228472 h 228472"/>
                <a:gd name="connsiteX0" fmla="*/ 392552 w 393436"/>
                <a:gd name="connsiteY0" fmla="*/ 2217 h 228472"/>
                <a:gd name="connsiteX1" fmla="*/ 393436 w 393436"/>
                <a:gd name="connsiteY1" fmla="*/ 0 h 228472"/>
                <a:gd name="connsiteX0" fmla="*/ 55743 w 393436"/>
                <a:gd name="connsiteY0" fmla="*/ 50851 h 228472"/>
                <a:gd name="connsiteX1" fmla="*/ 930 w 393436"/>
                <a:gd name="connsiteY1" fmla="*/ 134594 h 228472"/>
                <a:gd name="connsiteX2" fmla="*/ 49552 w 393436"/>
                <a:gd name="connsiteY2" fmla="*/ 228472 h 228472"/>
                <a:gd name="connsiteX0" fmla="*/ 391674 w 392558"/>
                <a:gd name="connsiteY0" fmla="*/ 2217 h 228472"/>
                <a:gd name="connsiteX1" fmla="*/ 392558 w 392558"/>
                <a:gd name="connsiteY1" fmla="*/ 0 h 228472"/>
                <a:gd name="connsiteX0" fmla="*/ 54865 w 392558"/>
                <a:gd name="connsiteY0" fmla="*/ 50851 h 228472"/>
                <a:gd name="connsiteX1" fmla="*/ 52 w 392558"/>
                <a:gd name="connsiteY1" fmla="*/ 134594 h 228472"/>
                <a:gd name="connsiteX2" fmla="*/ 48674 w 392558"/>
                <a:gd name="connsiteY2" fmla="*/ 228472 h 22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558" h="228472" stroke="0">
                  <a:moveTo>
                    <a:pt x="391674" y="2217"/>
                  </a:moveTo>
                  <a:lnTo>
                    <a:pt x="392558" y="0"/>
                  </a:lnTo>
                </a:path>
                <a:path w="392558" h="228472" fill="none">
                  <a:moveTo>
                    <a:pt x="54865" y="50851"/>
                  </a:moveTo>
                  <a:cubicBezTo>
                    <a:pt x="50297" y="48784"/>
                    <a:pt x="-1864" y="78034"/>
                    <a:pt x="52" y="134594"/>
                  </a:cubicBezTo>
                  <a:cubicBezTo>
                    <a:pt x="-685" y="187761"/>
                    <a:pt x="35755" y="219235"/>
                    <a:pt x="48674" y="228472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3" name="Straight Connector 54"/>
            <p:cNvCxnSpPr>
              <a:cxnSpLocks noChangeShapeType="1"/>
            </p:cNvCxnSpPr>
            <p:nvPr/>
          </p:nvCxnSpPr>
          <p:spPr bwMode="auto">
            <a:xfrm>
              <a:off x="5288933" y="3723774"/>
              <a:ext cx="76823" cy="93893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21" name="TextBox 20"/>
          <p:cNvSpPr txBox="1"/>
          <p:nvPr/>
        </p:nvSpPr>
        <p:spPr>
          <a:xfrm rot="20968875">
            <a:off x="5704979" y="2118080"/>
            <a:ext cx="5809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4228100" y="2206014"/>
            <a:ext cx="127778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latin typeface="Arial"/>
                <a:cs typeface="Arial"/>
              </a:rPr>
              <a:t>Warm Electron</a:t>
            </a:r>
          </a:p>
          <a:p>
            <a:r>
              <a:rPr lang="en-US" sz="1200" b="1" dirty="0" smtClean="0">
                <a:solidFill>
                  <a:srgbClr val="0000FF"/>
                </a:solidFill>
                <a:latin typeface="Arial"/>
                <a:cs typeface="Arial"/>
              </a:rPr>
              <a:t>Collider Ring</a:t>
            </a:r>
          </a:p>
          <a:p>
            <a:r>
              <a:rPr lang="en-US" sz="1200" b="1" dirty="0" smtClean="0">
                <a:solidFill>
                  <a:srgbClr val="0000FF"/>
                </a:solidFill>
                <a:latin typeface="Arial"/>
                <a:cs typeface="Arial"/>
              </a:rPr>
              <a:t>(3 to 10 GeV)</a:t>
            </a:r>
            <a:endParaRPr lang="en-US" sz="1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4431" y="3194132"/>
            <a:ext cx="3749040" cy="3183139"/>
            <a:chOff x="95697" y="3151600"/>
            <a:chExt cx="3840480" cy="3260777"/>
          </a:xfrm>
        </p:grpSpPr>
        <p:grpSp>
          <p:nvGrpSpPr>
            <p:cNvPr id="42" name="Group 41"/>
            <p:cNvGrpSpPr>
              <a:grpSpLocks noChangeAspect="1"/>
            </p:cNvGrpSpPr>
            <p:nvPr/>
          </p:nvGrpSpPr>
          <p:grpSpPr>
            <a:xfrm>
              <a:off x="95697" y="3151600"/>
              <a:ext cx="3840480" cy="3260777"/>
              <a:chOff x="21266" y="830010"/>
              <a:chExt cx="6583680" cy="558991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21266" y="830010"/>
                <a:ext cx="6583680" cy="5589917"/>
                <a:chOff x="21266" y="830010"/>
                <a:chExt cx="6583680" cy="5589917"/>
              </a:xfrm>
            </p:grpSpPr>
            <p:pic>
              <p:nvPicPr>
                <p:cNvPr id="46" name="Picture 45" descr="JLab site plan with MEIC  Jan-15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266" y="830010"/>
                  <a:ext cx="6583680" cy="5589917"/>
                </a:xfrm>
                <a:prstGeom prst="rect">
                  <a:avLst/>
                </a:prstGeom>
              </p:spPr>
            </p:pic>
            <p:sp>
              <p:nvSpPr>
                <p:cNvPr id="47" name="Content Placeholder 1"/>
                <p:cNvSpPr txBox="1">
                  <a:spLocks/>
                </p:cNvSpPr>
                <p:nvPr/>
              </p:nvSpPr>
              <p:spPr bwMode="auto">
                <a:xfrm>
                  <a:off x="2867721" y="5341090"/>
                  <a:ext cx="1294368" cy="376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50000"/>
                    <a:buFontTx/>
                    <a:buBlip>
                      <a:blip r:embed="rId4"/>
                    </a:buBlip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Tx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defRPr>
                  </a:lvl5pPr>
                  <a:lvl6pPr marL="25146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+mn-lt"/>
                    </a:defRPr>
                  </a:lvl6pPr>
                  <a:lvl7pPr marL="29718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+mn-lt"/>
                    </a:defRPr>
                  </a:lvl7pPr>
                  <a:lvl8pPr marL="34290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+mn-lt"/>
                    </a:defRPr>
                  </a:lvl8pPr>
                  <a:lvl9pPr marL="38862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indent="0" algn="ctr">
                    <a:buSzTx/>
                    <a:buFontTx/>
                    <a:buNone/>
                    <a:defRPr/>
                  </a:pPr>
                  <a:r>
                    <a:rPr lang="en-US" altLang="en-US" sz="1200" b="1" kern="0" dirty="0" smtClean="0">
                      <a:ea typeface="ＭＳ Ｐゴシック" pitchFamily="34" charset="-128"/>
                    </a:rPr>
                    <a:t>CEBAF</a:t>
                  </a:r>
                </a:p>
              </p:txBody>
            </p:sp>
            <p:sp>
              <p:nvSpPr>
                <p:cNvPr id="48" name="Content Placeholder 1"/>
                <p:cNvSpPr txBox="1">
                  <a:spLocks/>
                </p:cNvSpPr>
                <p:nvPr/>
              </p:nvSpPr>
              <p:spPr bwMode="auto">
                <a:xfrm rot="1452905">
                  <a:off x="4375997" y="3554272"/>
                  <a:ext cx="1294368" cy="376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50000"/>
                    <a:buFontTx/>
                    <a:buBlip>
                      <a:blip r:embed="rId4"/>
                    </a:buBlip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Tx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defRPr>
                  </a:lvl5pPr>
                  <a:lvl6pPr marL="25146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+mn-lt"/>
                    </a:defRPr>
                  </a:lvl6pPr>
                  <a:lvl7pPr marL="29718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+mn-lt"/>
                    </a:defRPr>
                  </a:lvl7pPr>
                  <a:lvl8pPr marL="34290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+mn-lt"/>
                    </a:defRPr>
                  </a:lvl8pPr>
                  <a:lvl9pPr marL="38862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indent="0" algn="ctr">
                    <a:buSzTx/>
                    <a:buFontTx/>
                    <a:buNone/>
                    <a:defRPr/>
                  </a:pPr>
                  <a:r>
                    <a:rPr lang="en-US" altLang="en-US" sz="1600" b="1" kern="0" dirty="0" smtClean="0">
                      <a:ea typeface="ＭＳ Ｐゴシック" pitchFamily="34" charset="-128"/>
                    </a:rPr>
                    <a:t>MEIC</a:t>
                  </a:r>
                </a:p>
              </p:txBody>
            </p:sp>
          </p:grpSp>
          <p:sp>
            <p:nvSpPr>
              <p:cNvPr id="44" name="Content Placeholder 1"/>
              <p:cNvSpPr txBox="1">
                <a:spLocks/>
              </p:cNvSpPr>
              <p:nvPr/>
            </p:nvSpPr>
            <p:spPr bwMode="auto">
              <a:xfrm>
                <a:off x="3122590" y="3506974"/>
                <a:ext cx="784630" cy="376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4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SzTx/>
                  <a:buFontTx/>
                  <a:buNone/>
                  <a:defRPr/>
                </a:pPr>
                <a:r>
                  <a:rPr lang="en-US" altLang="en-US" sz="1200" b="1" kern="0" dirty="0" smtClean="0">
                    <a:ea typeface="ＭＳ Ｐゴシック" pitchFamily="34" charset="-128"/>
                  </a:rPr>
                  <a:t>IP</a:t>
                </a:r>
              </a:p>
            </p:txBody>
          </p:sp>
          <p:sp>
            <p:nvSpPr>
              <p:cNvPr id="45" name="Content Placeholder 1"/>
              <p:cNvSpPr txBox="1">
                <a:spLocks/>
              </p:cNvSpPr>
              <p:nvPr/>
            </p:nvSpPr>
            <p:spPr bwMode="auto">
              <a:xfrm>
                <a:off x="3952928" y="3785502"/>
                <a:ext cx="784630" cy="376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4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SzTx/>
                  <a:buFontTx/>
                  <a:buNone/>
                  <a:defRPr/>
                </a:pPr>
                <a:r>
                  <a:rPr lang="en-US" altLang="en-US" sz="1200" b="1" kern="0" dirty="0" smtClean="0">
                    <a:ea typeface="ＭＳ Ｐゴシック" pitchFamily="34" charset="-128"/>
                  </a:rPr>
                  <a:t>IP</a:t>
                </a:r>
              </a:p>
            </p:txBody>
          </p:sp>
        </p:grpSp>
        <p:sp>
          <p:nvSpPr>
            <p:cNvPr id="49" name="Content Placeholder 1"/>
            <p:cNvSpPr txBox="1">
              <a:spLocks/>
            </p:cNvSpPr>
            <p:nvPr/>
          </p:nvSpPr>
          <p:spPr bwMode="auto">
            <a:xfrm>
              <a:off x="159489" y="3370517"/>
              <a:ext cx="1724048" cy="57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SzTx/>
                <a:buFontTx/>
                <a:buNone/>
                <a:defRPr/>
              </a:pPr>
              <a:r>
                <a:rPr lang="en-US" altLang="en-US" b="1" kern="0" dirty="0" err="1" smtClean="0">
                  <a:ea typeface="ＭＳ Ｐゴシック" pitchFamily="34" charset="-128"/>
                </a:rPr>
                <a:t>Jlab</a:t>
              </a:r>
              <a:r>
                <a:rPr lang="en-US" altLang="en-US" b="1" kern="0" dirty="0" smtClean="0">
                  <a:ea typeface="ＭＳ Ｐゴシック" pitchFamily="34" charset="-128"/>
                </a:rPr>
                <a:t> campus layout</a:t>
              </a:r>
            </a:p>
          </p:txBody>
        </p:sp>
      </p:grpSp>
      <p:sp>
        <p:nvSpPr>
          <p:cNvPr id="51" name="Content Placeholder 2"/>
          <p:cNvSpPr txBox="1">
            <a:spLocks/>
          </p:cNvSpPr>
          <p:nvPr/>
        </p:nvSpPr>
        <p:spPr bwMode="auto">
          <a:xfrm>
            <a:off x="384597" y="1229178"/>
            <a:ext cx="3060352" cy="4295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Use of super-ferric magnets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3444949" y="1443932"/>
            <a:ext cx="542260" cy="214755"/>
          </a:xfrm>
          <a:prstGeom prst="straightConnector1">
            <a:avLst/>
          </a:prstGeom>
          <a:ln>
            <a:solidFill>
              <a:srgbClr val="FF0000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395229" y="2200758"/>
            <a:ext cx="3391784" cy="60290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n-US" dirty="0" smtClean="0">
                <a:solidFill>
                  <a:srgbClr val="3333FF"/>
                </a:solidFill>
              </a:rPr>
              <a:t>Re-use of the PEP-II machine components</a:t>
            </a:r>
            <a:endParaRPr lang="en-US" dirty="0" smtClean="0"/>
          </a:p>
        </p:txBody>
      </p:sp>
      <p:cxnSp>
        <p:nvCxnSpPr>
          <p:cNvPr id="56" name="Straight Arrow Connector 55"/>
          <p:cNvCxnSpPr>
            <a:stCxn id="52" idx="3"/>
          </p:cNvCxnSpPr>
          <p:nvPr/>
        </p:nvCxnSpPr>
        <p:spPr>
          <a:xfrm flipV="1">
            <a:off x="3787013" y="2068151"/>
            <a:ext cx="338420" cy="434061"/>
          </a:xfrm>
          <a:prstGeom prst="straightConnector1">
            <a:avLst/>
          </a:prstGeom>
          <a:ln>
            <a:solidFill>
              <a:srgbClr val="0000FF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987209" y="4959022"/>
            <a:ext cx="5071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~2.2 km  collider ring circumference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Tunnel consistent with future high energy upgrade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0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- Full Energy Injector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63913"/>
            <a:ext cx="417830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254500" y="1701209"/>
            <a:ext cx="4783170" cy="3721421"/>
            <a:chOff x="4082388" y="1140053"/>
            <a:chExt cx="5061612" cy="394258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82388" y="1140053"/>
              <a:ext cx="5061612" cy="394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ontent Placeholder 1"/>
            <p:cNvSpPr txBox="1">
              <a:spLocks/>
            </p:cNvSpPr>
            <p:nvPr/>
          </p:nvSpPr>
          <p:spPr bwMode="auto">
            <a:xfrm>
              <a:off x="5734797" y="1877546"/>
              <a:ext cx="1068898" cy="360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lnSpc>
                  <a:spcPct val="60000"/>
                </a:lnSpc>
                <a:buSzTx/>
                <a:buFontTx/>
                <a:buNone/>
                <a:defRPr/>
              </a:pPr>
              <a:r>
                <a:rPr lang="en-US" altLang="en-US" sz="1050" b="1" kern="0" dirty="0">
                  <a:latin typeface="Times New Roman" panose="02020603050405020304" pitchFamily="18" charset="0"/>
                  <a:ea typeface="ＭＳ Ｐゴシック" pitchFamily="34" charset="-128"/>
                  <a:cs typeface="Times New Roman" panose="02020603050405020304" pitchFamily="18" charset="0"/>
                </a:rPr>
                <a:t>n</a:t>
              </a:r>
              <a:r>
                <a:rPr lang="en-US" altLang="en-US" sz="1050" b="1" kern="0" dirty="0" smtClean="0">
                  <a:latin typeface="Times New Roman" panose="02020603050405020304" pitchFamily="18" charset="0"/>
                  <a:ea typeface="ＭＳ Ｐゴシック" pitchFamily="34" charset="-128"/>
                  <a:cs typeface="Times New Roman" panose="02020603050405020304" pitchFamily="18" charset="0"/>
                </a:rPr>
                <a:t>ew 5</a:t>
              </a:r>
            </a:p>
            <a:p>
              <a:pPr marL="0" indent="0" algn="ctr">
                <a:lnSpc>
                  <a:spcPct val="60000"/>
                </a:lnSpc>
                <a:buSzTx/>
                <a:buFontTx/>
                <a:buNone/>
                <a:defRPr/>
              </a:pPr>
              <a:r>
                <a:rPr lang="en-US" altLang="en-US" sz="1050" b="1" kern="0" dirty="0" err="1" smtClean="0">
                  <a:latin typeface="Times New Roman" panose="02020603050405020304" pitchFamily="18" charset="0"/>
                  <a:ea typeface="ＭＳ Ｐゴシック" pitchFamily="34" charset="-128"/>
                  <a:cs typeface="Times New Roman" panose="02020603050405020304" pitchFamily="18" charset="0"/>
                </a:rPr>
                <a:t>cryomodules</a:t>
              </a:r>
              <a:endParaRPr lang="en-US" altLang="en-US" sz="1050" b="1" kern="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0" name="Content Placeholder 1"/>
            <p:cNvSpPr txBox="1">
              <a:spLocks/>
            </p:cNvSpPr>
            <p:nvPr/>
          </p:nvSpPr>
          <p:spPr bwMode="auto">
            <a:xfrm>
              <a:off x="6803696" y="3805076"/>
              <a:ext cx="978877" cy="360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lnSpc>
                  <a:spcPct val="60000"/>
                </a:lnSpc>
                <a:buSzTx/>
                <a:buFontTx/>
                <a:buNone/>
                <a:defRPr/>
              </a:pPr>
              <a:r>
                <a:rPr lang="en-US" altLang="en-US" sz="1050" b="1" kern="0" dirty="0">
                  <a:latin typeface="Times New Roman" panose="02020603050405020304" pitchFamily="18" charset="0"/>
                  <a:ea typeface="ＭＳ Ｐゴシック" pitchFamily="34" charset="-128"/>
                  <a:cs typeface="Times New Roman" panose="02020603050405020304" pitchFamily="18" charset="0"/>
                </a:rPr>
                <a:t>n</a:t>
              </a:r>
              <a:r>
                <a:rPr lang="en-US" altLang="en-US" sz="1050" b="1" kern="0" dirty="0" smtClean="0">
                  <a:latin typeface="Times New Roman" panose="02020603050405020304" pitchFamily="18" charset="0"/>
                  <a:ea typeface="ＭＳ Ｐゴシック" pitchFamily="34" charset="-128"/>
                  <a:cs typeface="Times New Roman" panose="02020603050405020304" pitchFamily="18" charset="0"/>
                </a:rPr>
                <a:t>ew 5</a:t>
              </a:r>
            </a:p>
            <a:p>
              <a:pPr marL="0" indent="0" algn="ctr">
                <a:lnSpc>
                  <a:spcPct val="60000"/>
                </a:lnSpc>
                <a:buSzTx/>
                <a:buFontTx/>
                <a:buNone/>
                <a:defRPr/>
              </a:pPr>
              <a:r>
                <a:rPr lang="en-US" altLang="en-US" sz="1050" b="1" kern="0" dirty="0" err="1" smtClean="0">
                  <a:latin typeface="Times New Roman" panose="02020603050405020304" pitchFamily="18" charset="0"/>
                  <a:ea typeface="ＭＳ Ｐゴシック" pitchFamily="34" charset="-128"/>
                  <a:cs typeface="Times New Roman" panose="02020603050405020304" pitchFamily="18" charset="0"/>
                </a:rPr>
                <a:t>cryomodules</a:t>
              </a:r>
              <a:endParaRPr lang="en-US" altLang="en-US" sz="1050" b="1" kern="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167" y="809066"/>
            <a:ext cx="5486418" cy="26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dirty="0" smtClean="0">
                <a:latin typeface="Arial" charset="0"/>
                <a:cs typeface="Arial" charset="0"/>
              </a:rPr>
              <a:t>CEBAF fixed target program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 smtClean="0">
                <a:latin typeface="Arial" charset="0"/>
                <a:cs typeface="Arial" charset="0"/>
              </a:rPr>
              <a:t>5-pass recirculating SRF </a:t>
            </a:r>
            <a:r>
              <a:rPr lang="en-US" altLang="en-US" sz="1600" dirty="0" err="1" smtClean="0">
                <a:latin typeface="Arial" charset="0"/>
                <a:cs typeface="Arial" charset="0"/>
              </a:rPr>
              <a:t>linac</a:t>
            </a:r>
            <a:endParaRPr lang="en-US" altLang="en-US" sz="1600" dirty="0" smtClean="0"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1600" dirty="0" smtClean="0">
                <a:latin typeface="Arial" charset="0"/>
                <a:cs typeface="Arial" charset="0"/>
              </a:rPr>
              <a:t>Exciting science program beyond 2025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 smtClean="0">
                <a:latin typeface="Arial" charset="0"/>
                <a:cs typeface="Arial" charset="0"/>
              </a:rPr>
              <a:t>Can be operated concurrently with the MEIC 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latin typeface="Arial" charset="0"/>
                <a:cs typeface="Arial" charset="0"/>
              </a:rPr>
              <a:t>CEBAF will provide for MEIC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 smtClean="0">
                <a:latin typeface="Arial" charset="0"/>
                <a:cs typeface="Arial" charset="0"/>
              </a:rPr>
              <a:t>Up to 12 GeV electron beam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 smtClean="0">
                <a:latin typeface="Arial" charset="0"/>
                <a:cs typeface="Arial" charset="0"/>
              </a:rPr>
              <a:t>High repetition rate (up to 1497 MHz)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 smtClean="0">
                <a:latin typeface="Arial" charset="0"/>
                <a:cs typeface="Arial" charset="0"/>
              </a:rPr>
              <a:t>High polarization (&gt;85%)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 smtClean="0">
                <a:latin typeface="Arial" charset="0"/>
                <a:cs typeface="Arial" charset="0"/>
              </a:rPr>
              <a:t>Good beam quality up to the mA level</a:t>
            </a:r>
            <a:endParaRPr lang="en-US" altLang="en-US" sz="1600" dirty="0">
              <a:latin typeface="Arial" charset="0"/>
              <a:cs typeface="Arial" charset="0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5528935" y="6078057"/>
            <a:ext cx="3604432" cy="3476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500" b="1" kern="0" dirty="0" smtClean="0">
                <a:latin typeface="Arial" panose="020B0604020202020204" pitchFamily="34" charset="0"/>
                <a:cs typeface="Arial" pitchFamily="34" charset="0"/>
              </a:rPr>
              <a:t>Injection scheme: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TUPTY083</a:t>
            </a:r>
            <a:r>
              <a:rPr lang="en-US" sz="1500" b="1" kern="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88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8916</TotalTime>
  <Words>4867</Words>
  <Application>Microsoft Office PowerPoint</Application>
  <PresentationFormat>On-screen Show (4:3)</PresentationFormat>
  <Paragraphs>1332</Paragraphs>
  <Slides>45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JLabPowerpointMain</vt:lpstr>
      <vt:lpstr>1_JLabPowerpointMain</vt:lpstr>
      <vt:lpstr>Equation</vt:lpstr>
      <vt:lpstr>Формула</vt:lpstr>
      <vt:lpstr>PowerPoint Presentation</vt:lpstr>
      <vt:lpstr>MEIC Study Group</vt:lpstr>
      <vt:lpstr>Outline</vt:lpstr>
      <vt:lpstr>EIC Physics Highlights</vt:lpstr>
      <vt:lpstr>MEIC Design Goals</vt:lpstr>
      <vt:lpstr>Design Strategy for High Luminosity</vt:lpstr>
      <vt:lpstr>Design Strategy for High Polarization</vt:lpstr>
      <vt:lpstr>MEIC Layout</vt:lpstr>
      <vt:lpstr>CEBAF - Full Energy Injector</vt:lpstr>
      <vt:lpstr>Electron Collider Ring Layout</vt:lpstr>
      <vt:lpstr>Electron Collider Ring</vt:lpstr>
      <vt:lpstr>Electron Ring Optics Parameters</vt:lpstr>
      <vt:lpstr>Ion Injector Complex Overview</vt:lpstr>
      <vt:lpstr>Ion Linac – Parameters and Layout</vt:lpstr>
      <vt:lpstr>Booster </vt:lpstr>
      <vt:lpstr>Ion Collider Ring Layout </vt:lpstr>
      <vt:lpstr>Ion Collider Ring</vt:lpstr>
      <vt:lpstr>Ion Collider Ring Parameters</vt:lpstr>
      <vt:lpstr>Full-Acceptance Detector</vt:lpstr>
      <vt:lpstr>Chromaticity Compensation Scheme</vt:lpstr>
      <vt:lpstr>Momentum Acceptance &amp; DA</vt:lpstr>
      <vt:lpstr>Crab Crossing</vt:lpstr>
      <vt:lpstr>Deflective Crab Cavity</vt:lpstr>
      <vt:lpstr>RF Cavities</vt:lpstr>
      <vt:lpstr>Multi-Step Electron Cooling Scheme </vt:lpstr>
      <vt:lpstr>Bunched Beam Electron Cooler</vt:lpstr>
      <vt:lpstr>Ion Polarization in Booster</vt:lpstr>
      <vt:lpstr>Ion Polarization in Collider</vt:lpstr>
      <vt:lpstr>Electron Polarization</vt:lpstr>
      <vt:lpstr>Performance of MEIC Baseline Design</vt:lpstr>
      <vt:lpstr>e-p Collision Luminosity</vt:lpstr>
      <vt:lpstr>e-ion Collision Luminosity</vt:lpstr>
      <vt:lpstr>Overview of R&amp;D</vt:lpstr>
      <vt:lpstr>Conclusions</vt:lpstr>
      <vt:lpstr>MEIC Posters</vt:lpstr>
      <vt:lpstr>PowerPoint Presentation</vt:lpstr>
      <vt:lpstr>PowerPoint Presentation</vt:lpstr>
      <vt:lpstr>e- Inj. from CEBAF to Electron Ring</vt:lpstr>
      <vt:lpstr>MEIC Super-Ferric Dipole</vt:lpstr>
      <vt:lpstr>Forward Hadron Detection</vt:lpstr>
      <vt:lpstr>Far-Forward Hadron Detection</vt:lpstr>
      <vt:lpstr>Forward e- Detection &amp; Pol. Measurement</vt:lpstr>
      <vt:lpstr>SRF-Dipole Cavity Prototypes</vt:lpstr>
      <vt:lpstr>RF-Dipole Transverse Kick</vt:lpstr>
      <vt:lpstr>High Current Un-polarized Electron Gun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Fanglei Lin</cp:lastModifiedBy>
  <cp:revision>564</cp:revision>
  <cp:lastPrinted>2014-11-03T16:53:34Z</cp:lastPrinted>
  <dcterms:created xsi:type="dcterms:W3CDTF">2014-12-15T00:08:05Z</dcterms:created>
  <dcterms:modified xsi:type="dcterms:W3CDTF">2015-04-30T16:28:49Z</dcterms:modified>
</cp:coreProperties>
</file>