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10" r:id="rId2"/>
    <p:sldId id="31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FFF"/>
    <a:srgbClr val="FF9900"/>
    <a:srgbClr val="4B95BB"/>
    <a:srgbClr val="0E2E39"/>
    <a:srgbClr val="AAAAAA"/>
    <a:srgbClr val="6090A5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6410" autoAdjust="0"/>
  </p:normalViewPr>
  <p:slideViewPr>
    <p:cSldViewPr snapToGrid="0" snapToObjects="1">
      <p:cViewPr varScale="1">
        <p:scale>
          <a:sx n="125" d="100"/>
          <a:sy n="125" d="100"/>
        </p:scale>
        <p:origin x="10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1754"/>
            <a:ext cx="3139440" cy="3246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21141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2386" y="1292436"/>
            <a:ext cx="5082577" cy="430887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24643"/>
            <a:ext cx="6400800" cy="0"/>
          </a:xfrm>
          <a:prstGeom prst="line">
            <a:avLst/>
          </a:prstGeom>
          <a:ln w="53975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32386" y="5999135"/>
            <a:ext cx="4861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on Deep Inelastic Scattering, Kobe,</a:t>
            </a:r>
            <a:r>
              <a:rPr lang="en-US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Japan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April 16-20, 2018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488" y="2260239"/>
            <a:ext cx="7523116" cy="35969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45" y="6368143"/>
            <a:ext cx="1286367" cy="414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334" y="6455034"/>
            <a:ext cx="1627773" cy="274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514" y="6464754"/>
            <a:ext cx="408467" cy="2682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634" y="168178"/>
            <a:ext cx="914479" cy="469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6647" y="6467336"/>
            <a:ext cx="536158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6641757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08919" y="6493701"/>
            <a:ext cx="5489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V.S. Morozov, JLEIC HE option discussion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JLab, April 24,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07" y="6412920"/>
            <a:ext cx="804742" cy="408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0805-2A93-DB4A-8729-BD7044A7AAA2}" type="datetime1">
              <a:rPr lang="en-US" smtClean="0"/>
              <a:t>5/8/2018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5DECE-709F-5547-99FE-06FE97115E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May 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Option </a:t>
            </a:r>
            <a:r>
              <a:rPr lang="en-US" dirty="0" smtClean="0"/>
              <a:t>3a: IR Optimization for Lower Energies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Cut 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first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FFQ in half and use the halves as the first and second FFQs at lower energies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Can run in this mode up to 65 GeV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7.5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/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2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cm, </a:t>
                </a:r>
                <a:r>
                  <a:rPr lang="en-US" sz="1800" dirty="0" smtClean="0"/>
                  <a:t>luminosity improvement by a factor of 1.15 (compared to baseline)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43653"/>
            <a:ext cx="4572000" cy="37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/>
          <a:lstStyle/>
          <a:p>
            <a:r>
              <a:rPr lang="en-US" dirty="0" smtClean="0"/>
              <a:t>Option </a:t>
            </a:r>
            <a:r>
              <a:rPr lang="en-US" dirty="0" smtClean="0"/>
              <a:t>3b: IR Optimization for Lower Energies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Cut 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second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FFQ in half and use the halves as the second and third FFQs at lower energies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Can run in this mode up to 84 GeV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14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/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2.15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cm, </a:t>
                </a:r>
                <a:r>
                  <a:rPr lang="en-US" sz="1800" dirty="0" smtClean="0"/>
                  <a:t>luminosity reduction by a factor of 0.82 (compared to baseline)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4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41448"/>
            <a:ext cx="4572000" cy="37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2" id="{4AE2FC95-A5E5-3643-8E3A-0023C4FA7AB8}" vid="{392C943E-8A62-644E-B27A-990028042D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JLEIC-powerpoint3</Template>
  <TotalTime>5817</TotalTime>
  <Words>72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 Math</vt:lpstr>
      <vt:lpstr>PingFangSC-Regular</vt:lpstr>
      <vt:lpstr>Office Theme</vt:lpstr>
      <vt:lpstr>Option 3a: IR Optimization for Lower Energies</vt:lpstr>
      <vt:lpstr>Option 3b: IR Optimization for Lower Energies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AND OVERVIEW</dc:title>
  <dc:creator>morozov</dc:creator>
  <cp:lastModifiedBy>morozov</cp:lastModifiedBy>
  <cp:revision>181</cp:revision>
  <dcterms:created xsi:type="dcterms:W3CDTF">2018-03-13T17:56:41Z</dcterms:created>
  <dcterms:modified xsi:type="dcterms:W3CDTF">2018-05-08T18:48:59Z</dcterms:modified>
</cp:coreProperties>
</file>