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77" d="100"/>
          <a:sy n="77" d="100"/>
        </p:scale>
        <p:origin x="-344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200"/>
            <a:ext cx="19431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"/>
            <a:ext cx="56769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0668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066800"/>
            <a:ext cx="7772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447800"/>
            <a:ext cx="7772400" cy="1905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JLEIC Accelerator R&amp;D Meeting Reorganization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724400"/>
            <a:ext cx="6400800" cy="1066800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Feb. 8, 2017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eaLnBrk="1" hangingPunct="1"/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Working Groups/Collaborations Short Reports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610600" cy="5181600"/>
          </a:xfrm>
        </p:spPr>
        <p:txBody>
          <a:bodyPr/>
          <a:lstStyle/>
          <a:p>
            <a:pPr marL="346075" indent="-346075" eaLnBrk="1" hangingPunct="1">
              <a:buFont typeface="+mj-lt"/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IR /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non-linear studies 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Vasiliy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Morozov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Guohui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Wei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6075" indent="-346075" eaLnBrk="1" hangingPunct="1">
              <a:buFont typeface="+mj-lt"/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Ion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and electron Polarization 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Vasiliy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Morozov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Fanglei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Lin)</a:t>
            </a:r>
          </a:p>
          <a:p>
            <a:pPr marL="346075" indent="-346075" eaLnBrk="1" hangingPunct="1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Ion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injector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complex /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parameter development (Todd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Satogata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6075" indent="-346075" eaLnBrk="1" hangingPunct="1">
              <a:buFont typeface="+mj-lt"/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Cooler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design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(Steve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Benson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6075" indent="-346075" eaLnBrk="1" hangingPunct="1">
              <a:buFont typeface="+mj-lt"/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Cooler e-source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Riad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Suleiman)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6075" indent="-346075" eaLnBrk="1" hangingPunct="1">
              <a:buFont typeface="+mj-lt"/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Simulations/Instability (Yves Roblin,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Li)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6075" indent="-346075" eaLnBrk="1" hangingPunct="1">
              <a:buFont typeface="+mj-lt"/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SRF /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Fast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icker (Bob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Rimmer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6075" indent="-346075" eaLnBrk="1" hangingPunct="1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Crab cavity  (Jean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Delayen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6075" indent="-346075" eaLnBrk="1" hangingPunct="1">
              <a:buFont typeface="+mj-lt"/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Engineering (Tim Michalski)</a:t>
            </a:r>
          </a:p>
          <a:p>
            <a:pPr marL="346075" indent="-346075" eaLnBrk="1" hangingPunct="1">
              <a:buFont typeface="+mj-lt"/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Super-ferric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magnets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(Peter McIntyre)</a:t>
            </a:r>
          </a:p>
          <a:p>
            <a:pPr marL="346075" indent="-346075" eaLnBrk="1" hangingPunct="1">
              <a:buFont typeface="+mj-lt"/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Ion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linac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Brahim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Mustapha)</a:t>
            </a:r>
          </a:p>
          <a:p>
            <a:pPr marL="346075" indent="-346075" eaLnBrk="1" hangingPunct="1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MDI / Detector Backgrounds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(Mike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Sullivan/Rik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Yoshida)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 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New R&amp;D Meeting Plan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334000"/>
          </a:xfrm>
        </p:spPr>
        <p:txBody>
          <a:bodyPr/>
          <a:lstStyle/>
          <a:p>
            <a:pPr marL="230188" indent="-230188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Updates by two working groups/collaborations</a:t>
            </a:r>
          </a:p>
          <a:p>
            <a:pPr marL="630238" lvl="1" indent="-230188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Each report up to 15 min,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total 30 mins</a:t>
            </a:r>
          </a:p>
          <a:p>
            <a:pPr marL="630238" lvl="1" indent="-230188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0188" indent="-230188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Up to two full-length technical presentations</a:t>
            </a:r>
          </a:p>
          <a:p>
            <a:pPr marL="630238" lvl="1" indent="-230188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Each presentation 45 to 60 min  	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total 1.5 to 2 hours </a:t>
            </a:r>
          </a:p>
          <a:p>
            <a:pPr marL="400050" lvl="1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	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				 whole meeting 2 to 2.5 hours</a:t>
            </a:r>
          </a:p>
          <a:p>
            <a:pPr marL="400050" lvl="1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30188" indent="-230188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12 progress reports will take 6 weeks to complete. This is about right</a:t>
            </a:r>
          </a:p>
          <a:p>
            <a:pPr marL="230188" indent="-230188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0188" indent="-230188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We will start about one month from now:   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014057"/>
      </p:ext>
    </p:extLst>
  </p:cSld>
  <p:clrMapOvr>
    <a:masterClrMapping/>
  </p:clrMapOvr>
</p:sld>
</file>

<file path=ppt/theme/theme1.xml><?xml version="1.0" encoding="utf-8"?>
<a:theme xmlns:a="http://schemas.openxmlformats.org/drawingml/2006/main" name="JLab_PowerPoint3">
  <a:themeElements>
    <a:clrScheme name="JLab_PowerPoint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JLab_PowerPoint3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JLab_PowerPoint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JLab_PowerPoint3</Template>
  <TotalTime>54</TotalTime>
  <Words>108</Words>
  <Application>Microsoft Office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JLab_PowerPoint3</vt:lpstr>
      <vt:lpstr>JLEIC Accelerator R&amp;D Meeting Reorganization</vt:lpstr>
      <vt:lpstr>Working Groups/Collaborations Short Reports</vt:lpstr>
      <vt:lpstr>New R&amp;D Meeting Plan 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yzhang</dc:creator>
  <cp:lastModifiedBy>Yuhong Zhang</cp:lastModifiedBy>
  <cp:revision>6</cp:revision>
  <dcterms:created xsi:type="dcterms:W3CDTF">2007-06-12T14:12:43Z</dcterms:created>
  <dcterms:modified xsi:type="dcterms:W3CDTF">2017-02-09T17:03:36Z</dcterms:modified>
</cp:coreProperties>
</file>