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9" r:id="rId3"/>
    <p:sldId id="317" r:id="rId4"/>
    <p:sldId id="341" r:id="rId5"/>
    <p:sldId id="342" r:id="rId6"/>
    <p:sldId id="343" r:id="rId7"/>
    <p:sldId id="344" r:id="rId8"/>
    <p:sldId id="345" r:id="rId9"/>
    <p:sldId id="340" r:id="rId10"/>
    <p:sldId id="346" r:id="rId11"/>
    <p:sldId id="347" r:id="rId12"/>
    <p:sldId id="321" r:id="rId13"/>
    <p:sldId id="301" r:id="rId14"/>
    <p:sldId id="325" r:id="rId15"/>
    <p:sldId id="326" r:id="rId16"/>
    <p:sldId id="327" r:id="rId17"/>
    <p:sldId id="349" r:id="rId18"/>
    <p:sldId id="324" r:id="rId19"/>
    <p:sldId id="313" r:id="rId20"/>
    <p:sldId id="348" r:id="rId21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8" autoAdjust="0"/>
    <p:restoredTop sz="98152" autoAdjust="0"/>
  </p:normalViewPr>
  <p:slideViewPr>
    <p:cSldViewPr snapToGrid="0" snapToObjects="1" showGuides="1">
      <p:cViewPr>
        <p:scale>
          <a:sx n="98" d="100"/>
          <a:sy n="98" d="100"/>
        </p:scale>
        <p:origin x="-16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72"/>
      </p:cViewPr>
      <p:guideLst>
        <p:guide orient="horz" pos="2880"/>
        <p:guide orient="horz" pos="2304"/>
        <p:guide pos="2160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YL\Multipole%20Mode\Multipole%20mode%20for%20all%20mod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HYL\Multipole%20Mode\Multipole%20mode%20for%20all%20mod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HYL\Multipole%20Mode\Multipole%20mode%20for%20all%20mod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4727891848179"/>
          <c:y val="6.3814313809634496E-2"/>
          <c:w val="0.81764020666281367"/>
          <c:h val="0.81920967181708837"/>
        </c:manualLayout>
      </c:layout>
      <c:lineChart>
        <c:grouping val="standard"/>
        <c:varyColors val="0"/>
        <c:ser>
          <c:idx val="0"/>
          <c:order val="0"/>
          <c:tx>
            <c:strRef>
              <c:f>fft!$C$1</c:f>
              <c:strCache>
                <c:ptCount val="1"/>
                <c:pt idx="0">
                  <c:v>Flat-Top Waveform</c:v>
                </c:pt>
              </c:strCache>
            </c:strRef>
          </c:tx>
          <c:marker>
            <c:symbol val="none"/>
          </c:marker>
          <c:cat>
            <c:numRef>
              <c:f>fft!$A$2:$A$632</c:f>
              <c:numCache>
                <c:formatCode>General</c:formatCode>
                <c:ptCount val="63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</c:numCache>
            </c:numRef>
          </c:cat>
          <c:val>
            <c:numRef>
              <c:f>fft!$C$2:$C$632</c:f>
              <c:numCache>
                <c:formatCode>General</c:formatCode>
                <c:ptCount val="631"/>
                <c:pt idx="0">
                  <c:v>55.507999999999988</c:v>
                </c:pt>
                <c:pt idx="1">
                  <c:v>55.508663698130093</c:v>
                </c:pt>
                <c:pt idx="2">
                  <c:v>55.510459455328956</c:v>
                </c:pt>
                <c:pt idx="3">
                  <c:v>55.512803396049343</c:v>
                </c:pt>
                <c:pt idx="4">
                  <c:v>55.514729493795727</c:v>
                </c:pt>
                <c:pt idx="5">
                  <c:v>55.51490014808779</c:v>
                </c:pt>
                <c:pt idx="6">
                  <c:v>55.511620848592599</c:v>
                </c:pt>
                <c:pt idx="7">
                  <c:v>55.502858784448108</c:v>
                </c:pt>
                <c:pt idx="8">
                  <c:v>55.48626521856243</c:v>
                </c:pt>
                <c:pt idx="9">
                  <c:v>55.459201410145262</c:v>
                </c:pt>
                <c:pt idx="10">
                  <c:v>55.418767834264429</c:v>
                </c:pt>
                <c:pt idx="11">
                  <c:v>55.361836415141589</c:v>
                </c:pt>
                <c:pt idx="12">
                  <c:v>55.285085460517749</c:v>
                </c:pt>
                <c:pt idx="13">
                  <c:v>55.185036958007146</c:v>
                </c:pt>
                <c:pt idx="14">
                  <c:v>55.05809587116876</c:v>
                </c:pt>
                <c:pt idx="15">
                  <c:v>54.900591053279456</c:v>
                </c:pt>
                <c:pt idx="16">
                  <c:v>54.708817380677544</c:v>
                </c:pt>
                <c:pt idx="17">
                  <c:v>54.47907869521439</c:v>
                </c:pt>
                <c:pt idx="18">
                  <c:v>54.207731136920813</c:v>
                </c:pt>
                <c:pt idx="19">
                  <c:v>53.89122644354422</c:v>
                </c:pt>
                <c:pt idx="20">
                  <c:v>53.526154793184318</c:v>
                </c:pt>
                <c:pt idx="21">
                  <c:v>53.109286769852744</c:v>
                </c:pt>
                <c:pt idx="22">
                  <c:v>52.637614039370916</c:v>
                </c:pt>
                <c:pt idx="23">
                  <c:v>52.10838833452916</c:v>
                </c:pt>
                <c:pt idx="24">
                  <c:v>51.51915836374733</c:v>
                </c:pt>
                <c:pt idx="25">
                  <c:v>50.86780427645936</c:v>
                </c:pt>
                <c:pt idx="26">
                  <c:v>50.15256934090938</c:v>
                </c:pt>
                <c:pt idx="27">
                  <c:v>49.372088515782565</c:v>
                </c:pt>
                <c:pt idx="28">
                  <c:v>48.525413625855599</c:v>
                </c:pt>
                <c:pt idx="29">
                  <c:v>47.612034883366299</c:v>
                </c:pt>
                <c:pt idx="30">
                  <c:v>46.631898530771636</c:v>
                </c:pt>
                <c:pt idx="31">
                  <c:v>45.585420416665201</c:v>
                </c:pt>
                <c:pt idx="32">
                  <c:v>44.473495354518278</c:v>
                </c:pt>
                <c:pt idx="33">
                  <c:v>43.297502153234333</c:v>
                </c:pt>
                <c:pt idx="34">
                  <c:v>42.059304248892062</c:v>
                </c:pt>
                <c:pt idx="35">
                  <c:v>40.761245908117992</c:v>
                </c:pt>
                <c:pt idx="36">
                  <c:v>39.406144014885008</c:v>
                </c:pt>
                <c:pt idx="37">
                  <c:v>37.99727549379142</c:v>
                </c:pt>
                <c:pt idx="38">
                  <c:v>36.538360463644281</c:v>
                </c:pt>
                <c:pt idx="39">
                  <c:v>35.033541255069963</c:v>
                </c:pt>
                <c:pt idx="40">
                  <c:v>33.487357464525928</c:v>
                </c:pt>
                <c:pt idx="41">
                  <c:v>31.904717254130958</c:v>
                </c:pt>
                <c:pt idx="42">
                  <c:v>30.290865141815626</c:v>
                </c:pt>
                <c:pt idx="43">
                  <c:v>28.65134655909565</c:v>
                </c:pt>
                <c:pt idx="44">
                  <c:v>26.991969483978703</c:v>
                </c:pt>
                <c:pt idx="45">
                  <c:v>25.318763483850688</c:v>
                </c:pt>
                <c:pt idx="46">
                  <c:v>23.637936527395428</c:v>
                </c:pt>
                <c:pt idx="47">
                  <c:v>21.95582994545844</c:v>
                </c:pt>
                <c:pt idx="48">
                  <c:v>20.27887193807878</c:v>
                </c:pt>
                <c:pt idx="49">
                  <c:v>18.613530038525127</c:v>
                </c:pt>
                <c:pt idx="50">
                  <c:v>16.96626295495869</c:v>
                </c:pt>
                <c:pt idx="51">
                  <c:v>15.343472216221896</c:v>
                </c:pt>
                <c:pt idx="52">
                  <c:v>13.751454050166085</c:v>
                </c:pt>
                <c:pt idx="53">
                  <c:v>12.196351920873013</c:v>
                </c:pt>
                <c:pt idx="54">
                  <c:v>10.684110145118421</c:v>
                </c:pt>
                <c:pt idx="55">
                  <c:v>9.2204289985346612</c:v>
                </c:pt>
                <c:pt idx="56">
                  <c:v>7.8107217082518705</c:v>
                </c:pt>
                <c:pt idx="57">
                  <c:v>6.4600737114686471</c:v>
                </c:pt>
                <c:pt idx="58">
                  <c:v>5.1732045385922465</c:v>
                </c:pt>
                <c:pt idx="59">
                  <c:v>3.9544326554976745</c:v>
                </c:pt>
                <c:pt idx="60">
                  <c:v>2.8076435723139057</c:v>
                </c:pt>
                <c:pt idx="61">
                  <c:v>1.7362614962182126</c:v>
                </c:pt>
                <c:pt idx="62">
                  <c:v>0.74322477328856573</c:v>
                </c:pt>
                <c:pt idx="63">
                  <c:v>-0.16903467016000207</c:v>
                </c:pt>
                <c:pt idx="64">
                  <c:v>-0.99860771281693861</c:v>
                </c:pt>
                <c:pt idx="65">
                  <c:v>-1.7441201142646654</c:v>
                </c:pt>
                <c:pt idx="66">
                  <c:v>-2.4047401847492496</c:v>
                </c:pt>
                <c:pt idx="67">
                  <c:v>-2.9801819920250221</c:v>
                </c:pt>
                <c:pt idx="68">
                  <c:v>-3.4707040888361966</c:v>
                </c:pt>
                <c:pt idx="69">
                  <c:v>-3.877103785005775</c:v>
                </c:pt>
                <c:pt idx="70">
                  <c:v>-4.2007070281676935</c:v>
                </c:pt>
                <c:pt idx="71">
                  <c:v>-4.4433539965289075</c:v>
                </c:pt>
                <c:pt idx="72">
                  <c:v>-4.6073805453177883</c:v>
                </c:pt>
                <c:pt idx="73">
                  <c:v>-4.6955956854103515</c:v>
                </c:pt>
                <c:pt idx="74">
                  <c:v>-4.7112553076863168</c:v>
                </c:pt>
                <c:pt idx="75">
                  <c:v>-4.6580323996312538</c:v>
                </c:pt>
                <c:pt idx="76">
                  <c:v>-4.5399840312683466</c:v>
                </c:pt>
                <c:pt idx="77">
                  <c:v>-4.3615154153963314</c:v>
                </c:pt>
                <c:pt idx="78">
                  <c:v>-4.1273413720780292</c:v>
                </c:pt>
                <c:pt idx="79">
                  <c:v>-3.8424455491440281</c:v>
                </c:pt>
                <c:pt idx="80">
                  <c:v>-3.5120377689571187</c:v>
                </c:pt>
                <c:pt idx="81">
                  <c:v>-3.1415098866649274</c:v>
                </c:pt>
                <c:pt idx="82">
                  <c:v>-2.7363905565253228</c:v>
                </c:pt>
                <c:pt idx="83">
                  <c:v>-2.3022993105304623</c:v>
                </c:pt>
                <c:pt idx="84">
                  <c:v>-1.8449003574257821</c:v>
                </c:pt>
                <c:pt idx="85">
                  <c:v>-1.3698565102989753</c:v>
                </c:pt>
                <c:pt idx="86">
                  <c:v>-0.88278364721905778</c:v>
                </c:pt>
                <c:pt idx="87">
                  <c:v>-0.38920610198841121</c:v>
                </c:pt>
                <c:pt idx="88">
                  <c:v>0.10548662898221339</c:v>
                </c:pt>
                <c:pt idx="89">
                  <c:v>0.59608149223139284</c:v>
                </c:pt>
                <c:pt idx="90">
                  <c:v>1.0775814417192087</c:v>
                </c:pt>
                <c:pt idx="91">
                  <c:v>1.5452426297950477</c:v>
                </c:pt>
                <c:pt idx="92">
                  <c:v>1.9946089163018605</c:v>
                </c:pt>
                <c:pt idx="93">
                  <c:v>2.4215434142343777</c:v>
                </c:pt>
                <c:pt idx="94">
                  <c:v>2.8222568195971762</c:v>
                </c:pt>
                <c:pt idx="95">
                  <c:v>3.1933323044986697</c:v>
                </c:pt>
                <c:pt idx="96">
                  <c:v>3.531746785762607</c:v>
                </c:pt>
                <c:pt idx="97">
                  <c:v>3.8348884161147829</c:v>
                </c:pt>
                <c:pt idx="98">
                  <c:v>4.1005701809720323</c:v>
                </c:pt>
                <c:pt idx="99">
                  <c:v>4.3270395206776451</c:v>
                </c:pt>
                <c:pt idx="100">
                  <c:v>4.5129839353382621</c:v>
                </c:pt>
                <c:pt idx="101">
                  <c:v>4.6575325668660179</c:v>
                </c:pt>
                <c:pt idx="102">
                  <c:v>4.7602537900617783</c:v>
                </c:pt>
                <c:pt idx="103">
                  <c:v>4.8211488812381242</c:v>
                </c:pt>
                <c:pt idx="104">
                  <c:v>4.8406418686308852</c:v>
                </c:pt>
                <c:pt idx="105">
                  <c:v>4.8195657033516515</c:v>
                </c:pt>
                <c:pt idx="106">
                  <c:v>4.7591449225708775</c:v>
                </c:pt>
                <c:pt idx="107">
                  <c:v>4.6609750076888998</c:v>
                </c:pt>
                <c:pt idx="108">
                  <c:v>4.5269986691670416</c:v>
                </c:pt>
                <c:pt idx="109">
                  <c:v>4.3594793161912371</c:v>
                </c:pt>
                <c:pt idx="110">
                  <c:v>4.1609719931903237</c:v>
                </c:pt>
                <c:pt idx="111">
                  <c:v>3.934292086219636</c:v>
                </c:pt>
                <c:pt idx="112">
                  <c:v>3.682482120167653</c:v>
                </c:pt>
                <c:pt idx="113">
                  <c:v>3.4087769824972551</c:v>
                </c:pt>
                <c:pt idx="114">
                  <c:v>3.1165679206754358</c:v>
                </c:pt>
                <c:pt idx="115">
                  <c:v>2.8093656684889581</c:v>
                </c:pt>
                <c:pt idx="116">
                  <c:v>2.4907630610347606</c:v>
                </c:pt>
                <c:pt idx="117">
                  <c:v>2.1643974992942887</c:v>
                </c:pt>
                <c:pt idx="118">
                  <c:v>1.8339136228629771</c:v>
                </c:pt>
                <c:pt idx="119">
                  <c:v>1.5029265436578796</c:v>
                </c:pt>
                <c:pt idx="120">
                  <c:v>1.1749859843476766</c:v>
                </c:pt>
                <c:pt idx="121">
                  <c:v>0.853541652951463</c:v>
                </c:pt>
                <c:pt idx="122">
                  <c:v>0.54191016967802685</c:v>
                </c:pt>
                <c:pt idx="123">
                  <c:v>0.24324384379705277</c:v>
                </c:pt>
                <c:pt idx="124">
                  <c:v>-3.9498422654399068E-2</c:v>
                </c:pt>
                <c:pt idx="125">
                  <c:v>-0.30357785099925882</c:v>
                </c:pt>
                <c:pt idx="126">
                  <c:v>-0.54649989426171208</c:v>
                </c:pt>
                <c:pt idx="127">
                  <c:v>-0.76603553778574662</c:v>
                </c:pt>
                <c:pt idx="128">
                  <c:v>-0.96023962156671505</c:v>
                </c:pt>
                <c:pt idx="129">
                  <c:v>-1.1274660444945124</c:v>
                </c:pt>
                <c:pt idx="130">
                  <c:v>-1.266379742550503</c:v>
                </c:pt>
                <c:pt idx="131">
                  <c:v>-1.3759653656068243</c:v>
                </c:pt>
                <c:pt idx="132">
                  <c:v>-1.4555326105214579</c:v>
                </c:pt>
                <c:pt idx="133">
                  <c:v>-1.5047182013804181</c:v>
                </c:pt>
                <c:pt idx="134">
                  <c:v>-1.5234845406845863</c:v>
                </c:pt>
                <c:pt idx="135">
                  <c:v>-1.5121150876920613</c:v>
                </c:pt>
                <c:pt idx="136">
                  <c:v>-1.4712065516948796</c:v>
                </c:pt>
                <c:pt idx="137">
                  <c:v>-1.4016580184281024</c:v>
                </c:pt>
                <c:pt idx="138">
                  <c:v>-1.3046571567904239</c:v>
                </c:pt>
                <c:pt idx="139">
                  <c:v>-1.1816636803247544</c:v>
                </c:pt>
                <c:pt idx="140">
                  <c:v>-1.0343902632103048</c:v>
                </c:pt>
                <c:pt idx="141">
                  <c:v>-0.86478113362015985</c:v>
                </c:pt>
                <c:pt idx="142">
                  <c:v>-0.67498858799036487</c:v>
                </c:pt>
                <c:pt idx="143">
                  <c:v>-0.46734768784209874</c:v>
                </c:pt>
                <c:pt idx="144">
                  <c:v>-0.24434941613981365</c:v>
                </c:pt>
                <c:pt idx="145">
                  <c:v>-8.6125826243403925E-3</c:v>
                </c:pt>
                <c:pt idx="146">
                  <c:v>0.23714522296912843</c:v>
                </c:pt>
                <c:pt idx="147">
                  <c:v>0.49013732448370151</c:v>
                </c:pt>
                <c:pt idx="148">
                  <c:v>0.74753799106123986</c:v>
                </c:pt>
                <c:pt idx="149">
                  <c:v>1.0065124981538158</c:v>
                </c:pt>
                <c:pt idx="150">
                  <c:v>1.2642469118387181</c:v>
                </c:pt>
                <c:pt idx="151">
                  <c:v>1.5179772963493061</c:v>
                </c:pt>
                <c:pt idx="152">
                  <c:v>1.7650180535819457</c:v>
                </c:pt>
                <c:pt idx="153">
                  <c:v>2.0027891150244939</c:v>
                </c:pt>
                <c:pt idx="154">
                  <c:v>2.228841720936181</c:v>
                </c:pt>
                <c:pt idx="155">
                  <c:v>2.4408825385271165</c:v>
                </c:pt>
                <c:pt idx="156">
                  <c:v>2.6367958901504966</c:v>
                </c:pt>
                <c:pt idx="157">
                  <c:v>2.8146638839202005</c:v>
                </c:pt>
                <c:pt idx="158">
                  <c:v>2.9727842624705731</c:v>
                </c:pt>
                <c:pt idx="159">
                  <c:v>3.1096858105364649</c:v>
                </c:pt>
                <c:pt idx="160">
                  <c:v>3.2241411883853344</c:v>
                </c:pt>
                <c:pt idx="161">
                  <c:v>3.3151770856057996</c:v>
                </c:pt>
                <c:pt idx="162">
                  <c:v>3.382081618063185</c:v>
                </c:pt>
                <c:pt idx="163">
                  <c:v>3.4244089196807277</c:v>
                </c:pt>
                <c:pt idx="164">
                  <c:v>3.4419809098020488</c:v>
                </c:pt>
                <c:pt idx="165">
                  <c:v>3.4348862459394334</c:v>
                </c:pt>
                <c:pt idx="166">
                  <c:v>3.4034765004217631</c:v>
                </c:pt>
                <c:pt idx="167">
                  <c:v>3.3483596275377456</c:v>
                </c:pt>
                <c:pt idx="168">
                  <c:v>3.2703908149459626</c:v>
                </c:pt>
                <c:pt idx="169">
                  <c:v>3.1706608391228972</c:v>
                </c:pt>
                <c:pt idx="170">
                  <c:v>3.0504820691916432</c:v>
                </c:pt>
                <c:pt idx="171">
                  <c:v>2.9113722863768721</c:v>
                </c:pt>
                <c:pt idx="172">
                  <c:v>2.7550365073451784</c:v>
                </c:pt>
                <c:pt idx="173">
                  <c:v>2.5833470186170535</c:v>
                </c:pt>
                <c:pt idx="174">
                  <c:v>2.398321845896783</c:v>
                </c:pt>
                <c:pt idx="175">
                  <c:v>2.202101896407723</c:v>
                </c:pt>
                <c:pt idx="176">
                  <c:v>1.996927024016351</c:v>
                </c:pt>
                <c:pt idx="177">
                  <c:v>1.7851112759737067</c:v>
                </c:pt>
                <c:pt idx="178">
                  <c:v>1.5690175864284581</c:v>
                </c:pt>
                <c:pt idx="179">
                  <c:v>1.3510321854225853</c:v>
                </c:pt>
                <c:pt idx="180">
                  <c:v>1.1335389928519728</c:v>
                </c:pt>
                <c:pt idx="181">
                  <c:v>0.91889426487317039</c:v>
                </c:pt>
                <c:pt idx="182">
                  <c:v>0.70940175549944273</c:v>
                </c:pt>
                <c:pt idx="183">
                  <c:v>0.50728864872462909</c:v>
                </c:pt>
                <c:pt idx="184">
                  <c:v>0.31468250653365315</c:v>
                </c:pt>
                <c:pt idx="185">
                  <c:v>0.13358946572268149</c:v>
                </c:pt>
                <c:pt idx="186">
                  <c:v>-3.4126098295177432E-2</c:v>
                </c:pt>
                <c:pt idx="187">
                  <c:v>-0.18676023941580544</c:v>
                </c:pt>
                <c:pt idx="188">
                  <c:v>-0.32278625807151817</c:v>
                </c:pt>
                <c:pt idx="189">
                  <c:v>-0.44086950593405705</c:v>
                </c:pt>
                <c:pt idx="190">
                  <c:v>-0.53988003840257859</c:v>
                </c:pt>
                <c:pt idx="191">
                  <c:v>-0.61890299861398024</c:v>
                </c:pt>
                <c:pt idx="192">
                  <c:v>-0.67724664118509681</c:v>
                </c:pt>
                <c:pt idx="193">
                  <c:v>-0.7144479291542154</c:v>
                </c:pt>
                <c:pt idx="194">
                  <c:v>-0.7302756633689933</c:v>
                </c:pt>
                <c:pt idx="195">
                  <c:v>-0.72473112959932284</c:v>
                </c:pt>
                <c:pt idx="196">
                  <c:v>-0.69804627466879765</c:v>
                </c:pt>
                <c:pt idx="197">
                  <c:v>-0.65067944862775451</c:v>
                </c:pt>
                <c:pt idx="198">
                  <c:v>-0.58330877517148494</c:v>
                </c:pt>
                <c:pt idx="199">
                  <c:v>-0.49682323688293861</c:v>
                </c:pt>
                <c:pt idx="200">
                  <c:v>-0.39231158520162412</c:v>
                </c:pt>
                <c:pt idx="201">
                  <c:v>-0.27104920705687385</c:v>
                </c:pt>
                <c:pt idx="202">
                  <c:v>-0.13448310063148905</c:v>
                </c:pt>
                <c:pt idx="203">
                  <c:v>1.578486846033289E-2</c:v>
                </c:pt>
                <c:pt idx="204">
                  <c:v>0.1780162423759388</c:v>
                </c:pt>
                <c:pt idx="205">
                  <c:v>0.3503555745621974</c:v>
                </c:pt>
                <c:pt idx="206">
                  <c:v>0.53085114586491422</c:v>
                </c:pt>
                <c:pt idx="207">
                  <c:v>0.7174765671704354</c:v>
                </c:pt>
                <c:pt idx="208">
                  <c:v>0.90815303460040675</c:v>
                </c:pt>
                <c:pt idx="209">
                  <c:v>1.1007719978471648</c:v>
                </c:pt>
                <c:pt idx="210">
                  <c:v>1.2932179993319008</c:v>
                </c:pt>
                <c:pt idx="211">
                  <c:v>1.4833914415077984</c:v>
                </c:pt>
                <c:pt idx="212">
                  <c:v>1.6692310418064964</c:v>
                </c:pt>
                <c:pt idx="213">
                  <c:v>1.8487357394020489</c:v>
                </c:pt>
                <c:pt idx="214">
                  <c:v>2.0199858250820921</c:v>
                </c:pt>
                <c:pt idx="215">
                  <c:v>2.1811630749815687</c:v>
                </c:pt>
                <c:pt idx="216">
                  <c:v>2.3305696806458798</c:v>
                </c:pt>
                <c:pt idx="217">
                  <c:v>2.466645781706724</c:v>
                </c:pt>
                <c:pt idx="218">
                  <c:v>2.5879854232290631</c:v>
                </c:pt>
                <c:pt idx="219">
                  <c:v>2.6933507773420051</c:v>
                </c:pt>
                <c:pt idx="220">
                  <c:v>2.7816844879116123</c:v>
                </c:pt>
                <c:pt idx="221">
                  <c:v>2.8521200175420716</c:v>
                </c:pt>
                <c:pt idx="222">
                  <c:v>2.9039898978822016</c:v>
                </c:pt>
                <c:pt idx="223">
                  <c:v>2.9368318068367918</c:v>
                </c:pt>
                <c:pt idx="224">
                  <c:v>2.9503924195950191</c:v>
                </c:pt>
                <c:pt idx="225">
                  <c:v>2.944629004146472</c:v>
                </c:pt>
                <c:pt idx="226">
                  <c:v>2.9197087559080686</c:v>
                </c:pt>
                <c:pt idx="227">
                  <c:v>2.8760058899820429</c:v>
                </c:pt>
                <c:pt idx="228">
                  <c:v>2.8140965331571985</c:v>
                </c:pt>
                <c:pt idx="229">
                  <c:v>2.7347514808070419</c:v>
                </c:pt>
                <c:pt idx="230">
                  <c:v>2.6389269060919691</c:v>
                </c:pt>
                <c:pt idx="231">
                  <c:v>2.5277531301077256</c:v>
                </c:pt>
                <c:pt idx="232">
                  <c:v>2.4025215816231515</c:v>
                </c:pt>
                <c:pt idx="233">
                  <c:v>2.2646700936106021</c:v>
                </c:pt>
                <c:pt idx="234">
                  <c:v>2.1157667007063594</c:v>
                </c:pt>
                <c:pt idx="235">
                  <c:v>1.9574921168730186</c:v>
                </c:pt>
                <c:pt idx="236">
                  <c:v>1.7916210857227444</c:v>
                </c:pt>
                <c:pt idx="237">
                  <c:v>1.62000280706571</c:v>
                </c:pt>
                <c:pt idx="238">
                  <c:v>1.4445406521676483</c:v>
                </c:pt>
                <c:pt idx="239">
                  <c:v>1.2671713868455128</c:v>
                </c:pt>
                <c:pt idx="240">
                  <c:v>1.0898441258427685</c:v>
                </c:pt>
                <c:pt idx="241">
                  <c:v>0.91449924386722015</c:v>
                </c:pt>
                <c:pt idx="242">
                  <c:v>0.74304746823446788</c:v>
                </c:pt>
                <c:pt idx="243">
                  <c:v>0.5773493752508192</c:v>
                </c:pt>
                <c:pt idx="244">
                  <c:v>0.41919550733056443</c:v>
                </c:pt>
                <c:pt idx="245">
                  <c:v>0.27028732043371972</c:v>
                </c:pt>
                <c:pt idx="246">
                  <c:v>0.13221916181987226</c:v>
                </c:pt>
                <c:pt idx="247">
                  <c:v>6.4614664473783279E-3</c:v>
                </c:pt>
                <c:pt idx="248">
                  <c:v>-0.10565465326427947</c:v>
                </c:pt>
                <c:pt idx="249">
                  <c:v>-0.20295126499843885</c:v>
                </c:pt>
                <c:pt idx="250">
                  <c:v>-0.28441577915738447</c:v>
                </c:pt>
                <c:pt idx="251">
                  <c:v>-0.34921129273686935</c:v>
                </c:pt>
                <c:pt idx="252">
                  <c:v>-0.39668501039100468</c:v>
                </c:pt>
                <c:pt idx="253">
                  <c:v>-0.42637465938057018</c:v>
                </c:pt>
                <c:pt idx="254">
                  <c:v>-0.43801283667151614</c:v>
                </c:pt>
                <c:pt idx="255">
                  <c:v>-0.43152924860833064</c:v>
                </c:pt>
                <c:pt idx="256">
                  <c:v>-0.40705082609441057</c:v>
                </c:pt>
                <c:pt idx="257">
                  <c:v>-0.3648997208311866</c:v>
                </c:pt>
                <c:pt idx="258">
                  <c:v>-0.30558921066012656</c:v>
                </c:pt>
                <c:pt idx="259">
                  <c:v>-0.22981756418291788</c:v>
                </c:pt>
                <c:pt idx="260">
                  <c:v>-0.13845993637071974</c:v>
                </c:pt>
                <c:pt idx="261">
                  <c:v>-3.255838759101537E-2</c:v>
                </c:pt>
                <c:pt idx="262">
                  <c:v>8.6689861837647486E-2</c:v>
                </c:pt>
                <c:pt idx="263">
                  <c:v>0.21794581100980204</c:v>
                </c:pt>
                <c:pt idx="264">
                  <c:v>0.35974354415032717</c:v>
                </c:pt>
                <c:pt idx="265">
                  <c:v>0.51050641971193522</c:v>
                </c:pt>
                <c:pt idx="266">
                  <c:v>0.66856440623747215</c:v>
                </c:pt>
                <c:pt idx="267">
                  <c:v>0.83217237663123234</c:v>
                </c:pt>
                <c:pt idx="268">
                  <c:v>0.99952916276647796</c:v>
                </c:pt>
                <c:pt idx="269">
                  <c:v>1.1687971647584463</c:v>
                </c:pt>
                <c:pt idx="270">
                  <c:v>1.338122303830044</c:v>
                </c:pt>
                <c:pt idx="271">
                  <c:v>1.5056541045414356</c:v>
                </c:pt>
                <c:pt idx="272">
                  <c:v>1.6695656912753807</c:v>
                </c:pt>
                <c:pt idx="273">
                  <c:v>1.8280734852692873</c:v>
                </c:pt>
                <c:pt idx="274">
                  <c:v>1.9794563921452868</c:v>
                </c:pt>
                <c:pt idx="275">
                  <c:v>2.1220742757661735</c:v>
                </c:pt>
                <c:pt idx="276">
                  <c:v>2.2543855222729476</c:v>
                </c:pt>
                <c:pt idx="277">
                  <c:v>2.3749635082484706</c:v>
                </c:pt>
                <c:pt idx="278">
                  <c:v>2.4825117989925936</c:v>
                </c:pt>
                <c:pt idx="279">
                  <c:v>2.5758779167554069</c:v>
                </c:pt>
                <c:pt idx="280">
                  <c:v>2.6540655343078234</c:v>
                </c:pt>
                <c:pt idx="281">
                  <c:v>2.7162449662659216</c:v>
                </c:pt>
                <c:pt idx="282">
                  <c:v>2.7617618489446096</c:v>
                </c:pt>
                <c:pt idx="283">
                  <c:v>2.7901439190017152</c:v>
                </c:pt>
                <c:pt idx="284">
                  <c:v>2.8011058215379188</c:v>
                </c:pt>
                <c:pt idx="285">
                  <c:v>2.7945518994241532</c:v>
                </c:pt>
                <c:pt idx="286">
                  <c:v>2.7705769372127893</c:v>
                </c:pt>
                <c:pt idx="287">
                  <c:v>2.7294648548230236</c:v>
                </c:pt>
                <c:pt idx="288">
                  <c:v>2.6716853680440162</c:v>
                </c:pt>
                <c:pt idx="289">
                  <c:v>2.5978886545404403</c:v>
                </c:pt>
                <c:pt idx="290">
                  <c:v>2.5088980852466749</c:v>
                </c:pt>
                <c:pt idx="291">
                  <c:v>2.4057011015730119</c:v>
                </c:pt>
                <c:pt idx="292">
                  <c:v>2.2894383385065353</c:v>
                </c:pt>
                <c:pt idx="293">
                  <c:v>2.1613911122614575</c:v>
                </c:pt>
                <c:pt idx="294">
                  <c:v>2.0229674084258504</c:v>
                </c:pt>
                <c:pt idx="295">
                  <c:v>1.875686522381272</c:v>
                </c:pt>
                <c:pt idx="296">
                  <c:v>1.7211625179747447</c:v>
                </c:pt>
                <c:pt idx="297">
                  <c:v>1.5610866828481509</c:v>
                </c:pt>
                <c:pt idx="298">
                  <c:v>1.3972091693515818</c:v>
                </c:pt>
                <c:pt idx="299">
                  <c:v>1.2313200184728217</c:v>
                </c:pt>
                <c:pt idx="300">
                  <c:v>1.065229770618507</c:v>
                </c:pt>
                <c:pt idx="301">
                  <c:v>0.90074987131626227</c:v>
                </c:pt>
                <c:pt idx="302">
                  <c:v>0.73967308192980963</c:v>
                </c:pt>
                <c:pt idx="303">
                  <c:v>0.5837541052694557</c:v>
                </c:pt>
                <c:pt idx="304">
                  <c:v>0.43469063354343351</c:v>
                </c:pt>
                <c:pt idx="305">
                  <c:v>0.29410502145755557</c:v>
                </c:pt>
                <c:pt idx="306">
                  <c:v>0.16352678048262037</c:v>
                </c:pt>
                <c:pt idx="307">
                  <c:v>4.4376081443639137E-2</c:v>
                </c:pt>
                <c:pt idx="308">
                  <c:v>-6.2051558263216844E-2</c:v>
                </c:pt>
                <c:pt idx="309">
                  <c:v>-0.15459923923483476</c:v>
                </c:pt>
                <c:pt idx="310">
                  <c:v>-0.23226114726264813</c:v>
                </c:pt>
                <c:pt idx="311">
                  <c:v>-0.29419339005226908</c:v>
                </c:pt>
                <c:pt idx="312">
                  <c:v>-0.33972308777632154</c:v>
                </c:pt>
                <c:pt idx="313">
                  <c:v>-0.36835562043283065</c:v>
                </c:pt>
                <c:pt idx="314">
                  <c:v>-0.37977995466555026</c:v>
                </c:pt>
                <c:pt idx="315">
                  <c:v>-0.37387199320422759</c:v>
                </c:pt>
                <c:pt idx="316">
                  <c:v>-0.3506959111859298</c:v>
                </c:pt>
                <c:pt idx="317">
                  <c:v>-0.31050346509912519</c:v>
                </c:pt>
                <c:pt idx="318">
                  <c:v>-0.25373128172388171</c:v>
                </c:pt>
                <c:pt idx="319">
                  <c:v>-0.180996155995234</c:v>
                </c:pt>
                <c:pt idx="320">
                  <c:v>-9.3088407964205366E-2</c:v>
                </c:pt>
                <c:pt idx="321">
                  <c:v>9.0366302514675034E-3</c:v>
                </c:pt>
                <c:pt idx="322">
                  <c:v>0.12426890666782109</c:v>
                </c:pt>
                <c:pt idx="323">
                  <c:v>0.25135561092048597</c:v>
                </c:pt>
                <c:pt idx="324">
                  <c:v>0.38891467732598684</c:v>
                </c:pt>
                <c:pt idx="325">
                  <c:v>0.53544968531494108</c:v>
                </c:pt>
                <c:pt idx="326">
                  <c:v>0.68936599806776178</c:v>
                </c:pt>
                <c:pt idx="327">
                  <c:v>0.84898796689960432</c:v>
                </c:pt>
                <c:pt idx="328">
                  <c:v>1.0125770174862478</c:v>
                </c:pt>
                <c:pt idx="329">
                  <c:v>1.1783504245144938</c:v>
                </c:pt>
                <c:pt idx="330">
                  <c:v>1.3445005738803122</c:v>
                </c:pt>
                <c:pt idx="331">
                  <c:v>1.5092145062308406</c:v>
                </c:pt>
                <c:pt idx="332">
                  <c:v>1.670693532502423</c:v>
                </c:pt>
                <c:pt idx="333">
                  <c:v>1.8271727111873781</c:v>
                </c:pt>
                <c:pt idx="334">
                  <c:v>1.9769399783738986</c:v>
                </c:pt>
                <c:pt idx="335">
                  <c:v>2.118354725137606</c:v>
                </c:pt>
                <c:pt idx="336">
                  <c:v>2.2498656225807996</c:v>
                </c:pt>
                <c:pt idx="337">
                  <c:v>2.3700275026601343</c:v>
                </c:pt>
                <c:pt idx="338">
                  <c:v>2.4775171128341338</c:v>
                </c:pt>
                <c:pt idx="339">
                  <c:v>2.5711475743934566</c:v>
                </c:pt>
                <c:pt idx="340">
                  <c:v>2.6498813879895065</c:v>
                </c:pt>
                <c:pt idx="341">
                  <c:v>2.7128418452051646</c:v>
                </c:pt>
                <c:pt idx="342">
                  <c:v>2.7593227218570688</c:v>
                </c:pt>
                <c:pt idx="343">
                  <c:v>2.7887961469032585</c:v>
                </c:pt>
                <c:pt idx="344">
                  <c:v>2.8009185601655777</c:v>
                </c:pt>
                <c:pt idx="345">
                  <c:v>2.7955346923561644</c:v>
                </c:pt>
                <c:pt idx="346">
                  <c:v>2.7726795219115394</c:v>
                </c:pt>
                <c:pt idx="347">
                  <c:v>2.7325781846635588</c:v>
                </c:pt>
                <c:pt idx="348">
                  <c:v>2.6756438341868165</c:v>
                </c:pt>
                <c:pt idx="349">
                  <c:v>2.6024734725275147</c:v>
                </c:pt>
                <c:pt idx="350">
                  <c:v>2.5138417927077299</c:v>
                </c:pt>
                <c:pt idx="351">
                  <c:v>2.4106930956826229</c:v>
                </c:pt>
                <c:pt idx="352">
                  <c:v>2.2941313650792825</c:v>
                </c:pt>
                <c:pt idx="353">
                  <c:v>2.1654086028476689</c:v>
                </c:pt>
                <c:pt idx="354">
                  <c:v>2.0259115476936476</c:v>
                </c:pt>
                <c:pt idx="355">
                  <c:v>1.877146915642889</c:v>
                </c:pt>
                <c:pt idx="356">
                  <c:v>1.7207253181151072</c:v>
                </c:pt>
                <c:pt idx="357">
                  <c:v>1.5583440272990232</c:v>
                </c:pt>
                <c:pt idx="358">
                  <c:v>1.3917687712538904</c:v>
                </c:pt>
                <c:pt idx="359">
                  <c:v>1.2228147518874715</c:v>
                </c:pt>
                <c:pt idx="360">
                  <c:v>1.0533270876547942</c:v>
                </c:pt>
                <c:pt idx="361">
                  <c:v>0.88516088939285209</c:v>
                </c:pt>
                <c:pt idx="362">
                  <c:v>0.72016118207741764</c:v>
                </c:pt>
                <c:pt idx="363">
                  <c:v>0.56014288741235851</c:v>
                </c:pt>
                <c:pt idx="364">
                  <c:v>0.40687108200676436</c:v>
                </c:pt>
                <c:pt idx="365">
                  <c:v>0.26204174346525333</c:v>
                </c:pt>
                <c:pt idx="366">
                  <c:v>0.12726319202232217</c:v>
                </c:pt>
                <c:pt idx="367">
                  <c:v>4.0384284495083023E-3</c:v>
                </c:pt>
                <c:pt idx="368">
                  <c:v>-0.10625144009040133</c:v>
                </c:pt>
                <c:pt idx="369">
                  <c:v>-0.20236250567347835</c:v>
                </c:pt>
                <c:pt idx="370">
                  <c:v>-0.28320192921257847</c:v>
                </c:pt>
                <c:pt idx="371">
                  <c:v>-0.34784022136745563</c:v>
                </c:pt>
                <c:pt idx="372">
                  <c:v>-0.39552179863063985</c:v>
                </c:pt>
                <c:pt idx="373">
                  <c:v>-0.42567369646073816</c:v>
                </c:pt>
                <c:pt idx="374">
                  <c:v>-0.43791234064244344</c:v>
                </c:pt>
                <c:pt idx="375">
                  <c:v>-0.43204829846423687</c:v>
                </c:pt>
                <c:pt idx="376">
                  <c:v>-0.40808895260312017</c:v>
                </c:pt>
                <c:pt idx="377">
                  <c:v>-0.36623906257234262</c:v>
                </c:pt>
                <c:pt idx="378">
                  <c:v>-0.30689920099086354</c:v>
                </c:pt>
                <c:pt idx="379">
                  <c:v>-0.23066207453799548</c:v>
                </c:pt>
                <c:pt idx="380">
                  <c:v>-0.13830676202616221</c:v>
                </c:pt>
                <c:pt idx="381">
                  <c:v>-3.0790924318736757E-2</c:v>
                </c:pt>
                <c:pt idx="382">
                  <c:v>9.0758937393609518E-2</c:v>
                </c:pt>
                <c:pt idx="383">
                  <c:v>0.22505907740213926</c:v>
                </c:pt>
                <c:pt idx="384">
                  <c:v>0.37068183773824304</c:v>
                </c:pt>
                <c:pt idx="385">
                  <c:v>0.52607058034587162</c:v>
                </c:pt>
                <c:pt idx="386">
                  <c:v>0.68955606511578638</c:v>
                </c:pt>
                <c:pt idx="387">
                  <c:v>0.85937410378444379</c:v>
                </c:pt>
                <c:pt idx="388">
                  <c:v>1.0336843054992721</c:v>
                </c:pt>
                <c:pt idx="389">
                  <c:v>1.2105897175514602</c:v>
                </c:pt>
                <c:pt idx="390">
                  <c:v>1.3881571545129723</c:v>
                </c:pt>
                <c:pt idx="391">
                  <c:v>1.564438000899945</c:v>
                </c:pt>
                <c:pt idx="392">
                  <c:v>1.7374892666150885</c:v>
                </c:pt>
                <c:pt idx="393">
                  <c:v>1.9053946708654774</c:v>
                </c:pt>
                <c:pt idx="394">
                  <c:v>2.0662855290538595</c:v>
                </c:pt>
                <c:pt idx="395">
                  <c:v>2.2183612183259172</c:v>
                </c:pt>
                <c:pt idx="396">
                  <c:v>2.3599090010147461</c:v>
                </c:pt>
                <c:pt idx="397">
                  <c:v>2.4893229911324122</c:v>
                </c:pt>
                <c:pt idx="398">
                  <c:v>2.6051220572604956</c:v>
                </c:pt>
                <c:pt idx="399">
                  <c:v>2.7059664656126223</c:v>
                </c:pt>
                <c:pt idx="400">
                  <c:v>2.7906730795778945</c:v>
                </c:pt>
                <c:pt idx="401">
                  <c:v>2.8582289465845392</c:v>
                </c:pt>
                <c:pt idx="402">
                  <c:v>2.907803119501045</c:v>
                </c:pt>
                <c:pt idx="403">
                  <c:v>2.9387565778544325</c:v>
                </c:pt>
                <c:pt idx="404">
                  <c:v>2.9506501337083746</c:v>
                </c:pt>
                <c:pt idx="405">
                  <c:v>2.9432502279085848</c:v>
                </c:pt>
                <c:pt idx="406">
                  <c:v>2.9165325443575143</c:v>
                </c:pt>
                <c:pt idx="407">
                  <c:v>2.8706833927944237</c:v>
                </c:pt>
                <c:pt idx="408">
                  <c:v>2.8060988340020452</c:v>
                </c:pt>
                <c:pt idx="409">
                  <c:v>2.7233815451856698</c:v>
                </c:pt>
                <c:pt idx="410">
                  <c:v>2.6233354472345747</c:v>
                </c:pt>
                <c:pt idx="411">
                  <c:v>2.5069581394212861</c:v>
                </c:pt>
                <c:pt idx="412">
                  <c:v>2.3754312105773261</c:v>
                </c:pt>
                <c:pt idx="413">
                  <c:v>2.2301085186522602</c:v>
                </c:pt>
                <c:pt idx="414">
                  <c:v>2.0725025525752341</c:v>
                </c:pt>
                <c:pt idx="415">
                  <c:v>1.9042690112629219</c:v>
                </c:pt>
                <c:pt idx="416">
                  <c:v>1.727189754224524</c:v>
                </c:pt>
                <c:pt idx="417">
                  <c:v>1.5431542962996976</c:v>
                </c:pt>
                <c:pt idx="418">
                  <c:v>1.3541400354242787</c:v>
                </c:pt>
                <c:pt idx="419">
                  <c:v>1.1621914167786598</c:v>
                </c:pt>
                <c:pt idx="420">
                  <c:v>0.96939824907070959</c:v>
                </c:pt>
                <c:pt idx="421">
                  <c:v>0.77787339889789853</c:v>
                </c:pt>
                <c:pt idx="422">
                  <c:v>0.58973009701035284</c:v>
                </c:pt>
                <c:pt idx="423">
                  <c:v>0.40705909575471477</c:v>
                </c:pt>
                <c:pt idx="424">
                  <c:v>0.23190591995864251</c:v>
                </c:pt>
                <c:pt idx="425">
                  <c:v>6.6248453963847431E-2</c:v>
                </c:pt>
                <c:pt idx="426">
                  <c:v>-8.8024894578078272E-2</c:v>
                </c:pt>
                <c:pt idx="427">
                  <c:v>-0.22913621816495677</c:v>
                </c:pt>
                <c:pt idx="428">
                  <c:v>-0.35543809131050019</c:v>
                </c:pt>
                <c:pt idx="429">
                  <c:v>-0.46543229154534482</c:v>
                </c:pt>
                <c:pt idx="430">
                  <c:v>-0.55778705220930558</c:v>
                </c:pt>
                <c:pt idx="431">
                  <c:v>-0.63135265386549366</c:v>
                </c:pt>
                <c:pt idx="432">
                  <c:v>-0.68517517744883749</c:v>
                </c:pt>
                <c:pt idx="433">
                  <c:v>-0.71850826049344252</c:v>
                </c:pt>
                <c:pt idx="434">
                  <c:v>-0.73082271778879937</c:v>
                </c:pt>
                <c:pt idx="435">
                  <c:v>-0.72181390939277779</c:v>
                </c:pt>
                <c:pt idx="436">
                  <c:v>-0.69140676186781747</c:v>
                </c:pt>
                <c:pt idx="437">
                  <c:v>-0.639758372672945</c:v>
                </c:pt>
                <c:pt idx="438">
                  <c:v>-0.5672581525956244</c:v>
                </c:pt>
                <c:pt idx="439">
                  <c:v>-0.47452548669069294</c:v>
                </c:pt>
                <c:pt idx="440">
                  <c:v>-0.36240492014664216</c:v>
                </c:pt>
                <c:pt idx="441">
                  <c:v>-0.23195890155461107</c:v>
                </c:pt>
                <c:pt idx="442">
                  <c:v>-8.4458141945113585E-2</c:v>
                </c:pt>
                <c:pt idx="443">
                  <c:v>7.8630326589796073E-2</c:v>
                </c:pt>
                <c:pt idx="444">
                  <c:v>0.25565728412042299</c:v>
                </c:pt>
                <c:pt idx="445">
                  <c:v>0.44480751559206544</c:v>
                </c:pt>
                <c:pt idx="446">
                  <c:v>0.6441179080972117</c:v>
                </c:pt>
                <c:pt idx="447">
                  <c:v>0.85149727665897856</c:v>
                </c:pt>
                <c:pt idx="448">
                  <c:v>1.0647477230465596</c:v>
                </c:pt>
                <c:pt idx="449">
                  <c:v>1.2815873146016545</c:v>
                </c:pt>
                <c:pt idx="450">
                  <c:v>1.4996738546085138</c:v>
                </c:pt>
                <c:pt idx="451">
                  <c:v>1.7166295025485563</c:v>
                </c:pt>
                <c:pt idx="452">
                  <c:v>1.9300659918063174</c:v>
                </c:pt>
                <c:pt idx="453">
                  <c:v>2.1376101841560882</c:v>
                </c:pt>
                <c:pt idx="454">
                  <c:v>2.3369296947633877</c:v>
                </c:pt>
                <c:pt idx="455">
                  <c:v>2.5257583185568686</c:v>
                </c:pt>
                <c:pt idx="456">
                  <c:v>2.7019209887102469</c:v>
                </c:pt>
                <c:pt idx="457">
                  <c:v>2.863358000647716</c:v>
                </c:pt>
                <c:pt idx="458">
                  <c:v>3.0081482404282829</c:v>
                </c:pt>
                <c:pt idx="459">
                  <c:v>3.1345311645557024</c:v>
                </c:pt>
                <c:pt idx="460">
                  <c:v>3.2409272891171286</c:v>
                </c:pt>
                <c:pt idx="461">
                  <c:v>3.3259569595999041</c:v>
                </c:pt>
                <c:pt idx="462">
                  <c:v>3.3884571886397601</c:v>
                </c:pt>
                <c:pt idx="463">
                  <c:v>3.4274963671759275</c:v>
                </c:pt>
                <c:pt idx="464">
                  <c:v>3.442386674860876</c:v>
                </c:pt>
                <c:pt idx="465">
                  <c:v>3.4326940378926256</c:v>
                </c:pt>
                <c:pt idx="466">
                  <c:v>3.39824550650712</c:v>
                </c:pt>
                <c:pt idx="467">
                  <c:v>3.339133949935281</c:v>
                </c:pt>
                <c:pt idx="468">
                  <c:v>3.2557199934630843</c:v>
                </c:pt>
                <c:pt idx="469">
                  <c:v>3.1486311500533199</c:v>
                </c:pt>
                <c:pt idx="470">
                  <c:v>3.0187581275289963</c:v>
                </c:pt>
                <c:pt idx="471">
                  <c:v>2.8672483212913935</c:v>
                </c:pt>
                <c:pt idx="472">
                  <c:v>2.6954965316572963</c:v>
                </c:pt>
                <c:pt idx="473">
                  <c:v>2.5051329738624433</c:v>
                </c:pt>
                <c:pt idx="474">
                  <c:v>2.2980086772855204</c:v>
                </c:pt>
                <c:pt idx="475">
                  <c:v>2.0761783982188509</c:v>
                </c:pt>
                <c:pt idx="476">
                  <c:v>1.8418811972515163</c:v>
                </c:pt>
                <c:pt idx="477">
                  <c:v>1.5975188577644082</c:v>
                </c:pt>
                <c:pt idx="478">
                  <c:v>1.3456323458967205</c:v>
                </c:pt>
                <c:pt idx="479">
                  <c:v>1.0888765343757996</c:v>
                </c:pt>
                <c:pt idx="480">
                  <c:v>0.82999343257016167</c:v>
                </c:pt>
                <c:pt idx="481">
                  <c:v>0.57178418281364207</c:v>
                </c:pt>
                <c:pt idx="482">
                  <c:v>0.31708009825918437</c:v>
                </c:pt>
                <c:pt idx="483">
                  <c:v>6.8713030081139825E-2</c:v>
                </c:pt>
                <c:pt idx="484">
                  <c:v>-0.17051463838874825</c:v>
                </c:pt>
                <c:pt idx="485">
                  <c:v>-0.39786006615797098</c:v>
                </c:pt>
                <c:pt idx="486">
                  <c:v>-0.61066978942722527</c:v>
                </c:pt>
                <c:pt idx="487">
                  <c:v>-0.80640900775386704</c:v>
                </c:pt>
                <c:pt idx="488">
                  <c:v>-0.98269001480659868</c:v>
                </c:pt>
                <c:pt idx="489">
                  <c:v>-1.1372994724236731</c:v>
                </c:pt>
                <c:pt idx="490">
                  <c:v>-1.2682242351911868</c:v>
                </c:pt>
                <c:pt idx="491">
                  <c:v>-1.3736754442721009</c:v>
                </c:pt>
                <c:pt idx="492">
                  <c:v>-1.4521106236522303</c:v>
                </c:pt>
                <c:pt idx="493">
                  <c:v>-1.5022535292031538</c:v>
                </c:pt>
                <c:pt idx="494">
                  <c:v>-1.5231115208460506</c:v>
                </c:pt>
                <c:pt idx="495">
                  <c:v>-1.5139902504566973</c:v>
                </c:pt>
                <c:pt idx="496">
                  <c:v>-1.4745054827785022</c:v>
                </c:pt>
                <c:pt idx="497">
                  <c:v>-1.4045918932797399</c:v>
                </c:pt>
                <c:pt idx="498">
                  <c:v>-1.3045087153563133</c:v>
                </c:pt>
                <c:pt idx="499">
                  <c:v>-1.1748421392730204</c:v>
                </c:pt>
                <c:pt idx="500">
                  <c:v>-1.0165043964702567</c:v>
                </c:pt>
                <c:pt idx="501">
                  <c:v>-0.8307294950415991</c:v>
                </c:pt>
                <c:pt idx="502">
                  <c:v>-0.619065604997727</c:v>
                </c:pt>
                <c:pt idx="503">
                  <c:v>-0.38336412505831907</c:v>
                </c:pt>
                <c:pt idx="504">
                  <c:v>-0.12576549582980423</c:v>
                </c:pt>
                <c:pt idx="505">
                  <c:v>0.15131814299248969</c:v>
                </c:pt>
                <c:pt idx="506">
                  <c:v>0.44522332163656264</c:v>
                </c:pt>
                <c:pt idx="507">
                  <c:v>0.75305847457913666</c:v>
                </c:pt>
                <c:pt idx="508">
                  <c:v>1.0717298494340155</c:v>
                </c:pt>
                <c:pt idx="509">
                  <c:v>1.3979698714008899</c:v>
                </c:pt>
                <c:pt idx="510">
                  <c:v>1.7283677179022328</c:v>
                </c:pt>
                <c:pt idx="511">
                  <c:v>2.0594018338239275</c:v>
                </c:pt>
                <c:pt idx="512">
                  <c:v>2.3874740959692611</c:v>
                </c:pt>
                <c:pt idx="513">
                  <c:v>2.7089453161715236</c:v>
                </c:pt>
                <c:pt idx="514">
                  <c:v>3.020171756189189</c:v>
                </c:pt>
                <c:pt idx="515">
                  <c:v>3.3175423142139975</c:v>
                </c:pt>
                <c:pt idx="516">
                  <c:v>3.5975160327036484</c:v>
                </c:pt>
                <c:pt idx="517">
                  <c:v>3.8566595704321882</c:v>
                </c:pt>
                <c:pt idx="518">
                  <c:v>4.0916842782196436</c:v>
                </c:pt>
                <c:pt idx="519">
                  <c:v>4.299482517818725</c:v>
                </c:pt>
                <c:pt idx="520">
                  <c:v>4.4771628669219163</c:v>
                </c:pt>
                <c:pt idx="521">
                  <c:v>4.622083860201526</c:v>
                </c:pt>
                <c:pt idx="522">
                  <c:v>4.7318859266614899</c:v>
                </c:pt>
                <c:pt idx="523">
                  <c:v>4.8045211972912947</c:v>
                </c:pt>
                <c:pt idx="524">
                  <c:v>4.8382808739563732</c:v>
                </c:pt>
                <c:pt idx="525">
                  <c:v>4.8318198704978919</c:v>
                </c:pt>
                <c:pt idx="526">
                  <c:v>4.7841784599741031</c:v>
                </c:pt>
                <c:pt idx="527">
                  <c:v>4.6948006876562669</c:v>
                </c:pt>
                <c:pt idx="528">
                  <c:v>4.5635493375649023</c:v>
                </c:pt>
                <c:pt idx="529">
                  <c:v>4.3907172707439024</c:v>
                </c:pt>
                <c:pt idx="530">
                  <c:v>4.1770349858436084</c:v>
                </c:pt>
                <c:pt idx="531">
                  <c:v>3.9236742866230152</c:v>
                </c:pt>
                <c:pt idx="532">
                  <c:v>3.6322479763693662</c:v>
                </c:pt>
                <c:pt idx="533">
                  <c:v>3.3048055356431156</c:v>
                </c:pt>
                <c:pt idx="534">
                  <c:v>2.9438247768439112</c:v>
                </c:pt>
                <c:pt idx="535">
                  <c:v>2.552199506512725</c:v>
                </c:pt>
                <c:pt idx="536">
                  <c:v>2.1332232636772748</c:v>
                </c:pt>
                <c:pt idx="537">
                  <c:v>1.690569239561972</c:v>
                </c:pt>
                <c:pt idx="538">
                  <c:v>1.2282665202602174</c:v>
                </c:pt>
                <c:pt idx="539">
                  <c:v>0.75067282916077205</c:v>
                </c:pt>
                <c:pt idx="540">
                  <c:v>0.26244397968834621</c:v>
                </c:pt>
                <c:pt idx="541">
                  <c:v>-0.23149971906572953</c:v>
                </c:pt>
                <c:pt idx="542">
                  <c:v>-0.72600983129791397</c:v>
                </c:pt>
                <c:pt idx="543">
                  <c:v>-1.2157486379187861</c:v>
                </c:pt>
                <c:pt idx="544">
                  <c:v>-1.6952301293867951</c:v>
                </c:pt>
                <c:pt idx="545">
                  <c:v>-2.1588628008159856</c:v>
                </c:pt>
                <c:pt idx="546">
                  <c:v>-2.6009938832685511</c:v>
                </c:pt>
                <c:pt idx="547">
                  <c:v>-3.0159546294855004</c:v>
                </c:pt>
                <c:pt idx="548">
                  <c:v>-3.3981062601253145</c:v>
                </c:pt>
                <c:pt idx="549">
                  <c:v>-3.7418861679913085</c:v>
                </c:pt>
                <c:pt idx="550">
                  <c:v>-4.0418539728429232</c:v>
                </c:pt>
                <c:pt idx="551">
                  <c:v>-4.292737018257279</c:v>
                </c:pt>
                <c:pt idx="552">
                  <c:v>-4.4894749046716571</c:v>
                </c:pt>
                <c:pt idx="553">
                  <c:v>-4.6272626591815893</c:v>
                </c:pt>
                <c:pt idx="554">
                  <c:v>-4.7015921528513021</c:v>
                </c:pt>
                <c:pt idx="555">
                  <c:v>-4.7082913901321515</c:v>
                </c:pt>
                <c:pt idx="556">
                  <c:v>-4.6435613123665558</c:v>
                </c:pt>
                <c:pt idx="557">
                  <c:v>-4.504009778132219</c:v>
                </c:pt>
                <c:pt idx="558">
                  <c:v>-4.2866824071672296</c:v>
                </c:pt>
                <c:pt idx="559">
                  <c:v>-3.989090001605947</c:v>
                </c:pt>
                <c:pt idx="560">
                  <c:v>-3.6092322879980943</c:v>
                </c:pt>
                <c:pt idx="561">
                  <c:v>-3.1456177558172227</c:v>
                </c:pt>
                <c:pt idx="562">
                  <c:v>-2.5972794025909058</c:v>
                </c:pt>
                <c:pt idx="563">
                  <c:v>-1.9637862320898627</c:v>
                </c:pt>
                <c:pt idx="564">
                  <c:v>-1.2452503898664737</c:v>
                </c:pt>
                <c:pt idx="565">
                  <c:v>-0.44232985947541037</c:v>
                </c:pt>
                <c:pt idx="566">
                  <c:v>0.44377331740941628</c:v>
                </c:pt>
                <c:pt idx="567">
                  <c:v>1.4113192934317573</c:v>
                </c:pt>
                <c:pt idx="568">
                  <c:v>2.4580410965659447</c:v>
                </c:pt>
                <c:pt idx="569">
                  <c:v>3.5811596556020495</c:v>
                </c:pt>
                <c:pt idx="570">
                  <c:v>4.7774030465384225</c:v>
                </c:pt>
                <c:pt idx="571">
                  <c:v>6.0430297979034542</c:v>
                </c:pt>
                <c:pt idx="572">
                  <c:v>7.3738560560153781</c:v>
                </c:pt>
                <c:pt idx="573">
                  <c:v>8.7652863759372117</c:v>
                </c:pt>
                <c:pt idx="574">
                  <c:v>10.212347870718196</c:v>
                </c:pt>
                <c:pt idx="575">
                  <c:v>11.709727420758446</c:v>
                </c:pt>
                <c:pt idx="576">
                  <c:v>13.251811617070929</c:v>
                </c:pt>
                <c:pt idx="577">
                  <c:v>14.832729087131272</c:v>
                </c:pt>
                <c:pt idx="578">
                  <c:v>16.446394830123346</c:v>
                </c:pt>
                <c:pt idx="579">
                  <c:v>18.086556169931146</c:v>
                </c:pt>
                <c:pt idx="580">
                  <c:v>19.746839919374114</c:v>
                </c:pt>
                <c:pt idx="581">
                  <c:v>21.420800338067355</c:v>
                </c:pt>
                <c:pt idx="582">
                  <c:v>23.10196745904129</c:v>
                </c:pt>
                <c:pt idx="583">
                  <c:v>24.783895355931033</c:v>
                </c:pt>
                <c:pt idx="584">
                  <c:v>26.460209923197617</c:v>
                </c:pt>
                <c:pt idx="585">
                  <c:v>28.124655746456014</c:v>
                </c:pt>
                <c:pt idx="586">
                  <c:v>29.771141648539199</c:v>
                </c:pt>
                <c:pt idx="587">
                  <c:v>31.393784509327936</c:v>
                </c:pt>
                <c:pt idx="588">
                  <c:v>32.986950973530575</c:v>
                </c:pt>
                <c:pt idx="589">
                  <c:v>34.545296680338645</c:v>
                </c:pt>
                <c:pt idx="590">
                  <c:v>36.063802672053384</c:v>
                </c:pt>
                <c:pt idx="591">
                  <c:v>37.537808665138435</c:v>
                </c:pt>
                <c:pt idx="592">
                  <c:v>38.963042896481781</c:v>
                </c:pt>
                <c:pt idx="593">
                  <c:v>40.335648289650408</c:v>
                </c:pt>
                <c:pt idx="594">
                  <c:v>41.652204720319091</c:v>
                </c:pt>
                <c:pt idx="595">
                  <c:v>42.909747196506736</c:v>
                </c:pt>
                <c:pt idx="596">
                  <c:v>44.105779807434594</c:v>
                </c:pt>
                <c:pt idx="597">
                  <c:v>45.238285334358729</c:v>
                </c:pt>
                <c:pt idx="598">
                  <c:v>46.305730457266051</c:v>
                </c:pt>
                <c:pt idx="599">
                  <c:v>47.307066532465363</c:v>
                </c:pt>
                <c:pt idx="600">
                  <c:v>48.241725957473641</c:v>
                </c:pt>
                <c:pt idx="601">
                  <c:v>49.109614180795148</c:v>
                </c:pt>
                <c:pt idx="602">
                  <c:v>49.911097454838369</c:v>
                </c:pt>
                <c:pt idx="603">
                  <c:v>50.646986469917316</c:v>
                </c:pt>
                <c:pt idx="604">
                  <c:v>51.318516045673455</c:v>
                </c:pt>
                <c:pt idx="605">
                  <c:v>51.92732109296567</c:v>
                </c:pt>
                <c:pt idx="606">
                  <c:v>52.475409093959534</c:v>
                </c:pt>
                <c:pt idx="607">
                  <c:v>52.965129380477123</c:v>
                </c:pt>
                <c:pt idx="608">
                  <c:v>53.399139520339546</c:v>
                </c:pt>
                <c:pt idx="609">
                  <c:v>53.780369148160446</c:v>
                </c:pt>
                <c:pt idx="610">
                  <c:v>54.111981600580961</c:v>
                </c:pt>
                <c:pt idx="611">
                  <c:v>54.397333736048665</c:v>
                </c:pt>
                <c:pt idx="612">
                  <c:v>54.639934335746219</c:v>
                </c:pt>
                <c:pt idx="613">
                  <c:v>54.843401495010802</c:v>
                </c:pt>
                <c:pt idx="614">
                  <c:v>55.011419423430908</c:v>
                </c:pt>
                <c:pt idx="615">
                  <c:v>55.147695076684215</c:v>
                </c:pt>
                <c:pt idx="616">
                  <c:v>55.255915044033259</c:v>
                </c:pt>
                <c:pt idx="617">
                  <c:v>55.339703112225834</c:v>
                </c:pt>
                <c:pt idx="618">
                  <c:v>55.402578919374847</c:v>
                </c:pt>
                <c:pt idx="619">
                  <c:v>55.447918101293844</c:v>
                </c:pt>
                <c:pt idx="620">
                  <c:v>55.478914317840399</c:v>
                </c:pt>
                <c:pt idx="621">
                  <c:v>55.498543528209439</c:v>
                </c:pt>
                <c:pt idx="622">
                  <c:v>55.509530862006677</c:v>
                </c:pt>
                <c:pt idx="623">
                  <c:v>55.514320407518753</c:v>
                </c:pt>
                <c:pt idx="624">
                  <c:v>55.515048210132463</c:v>
                </c:pt>
                <c:pt idx="625">
                  <c:v>55.513518742601981</c:v>
                </c:pt>
                <c:pt idx="626">
                  <c:v>55.511185075125148</c:v>
                </c:pt>
                <c:pt idx="627">
                  <c:v>55.509132937282679</c:v>
                </c:pt>
                <c:pt idx="628">
                  <c:v>55.508068826161811</c:v>
                </c:pt>
                <c:pt idx="629">
                  <c:v>55.508312275786096</c:v>
                </c:pt>
                <c:pt idx="630">
                  <c:v>55.50979236267866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0640"/>
        <c:axId val="41297408"/>
      </c:lineChart>
      <c:scatterChart>
        <c:scatterStyle val="lineMarker"/>
        <c:varyColors val="0"/>
        <c:ser>
          <c:idx val="1"/>
          <c:order val="1"/>
          <c:tx>
            <c:strRef>
              <c:f>fft!$B$1</c:f>
              <c:strCache>
                <c:ptCount val="1"/>
                <c:pt idx="0">
                  <c:v>Bunch</c:v>
                </c:pt>
              </c:strCache>
            </c:strRef>
          </c:tx>
          <c:spPr>
            <a:ln w="28575">
              <a:noFill/>
            </a:ln>
          </c:spPr>
          <c:yVal>
            <c:numRef>
              <c:f>fft!$B$2:$B$632</c:f>
              <c:numCache>
                <c:formatCode>General</c:formatCode>
                <c:ptCount val="631"/>
                <c:pt idx="0">
                  <c:v>55</c:v>
                </c:pt>
                <c:pt idx="63">
                  <c:v>0</c:v>
                </c:pt>
                <c:pt idx="126">
                  <c:v>0</c:v>
                </c:pt>
                <c:pt idx="189">
                  <c:v>0</c:v>
                </c:pt>
                <c:pt idx="252">
                  <c:v>0</c:v>
                </c:pt>
                <c:pt idx="315">
                  <c:v>0</c:v>
                </c:pt>
                <c:pt idx="378">
                  <c:v>0</c:v>
                </c:pt>
                <c:pt idx="441">
                  <c:v>0</c:v>
                </c:pt>
                <c:pt idx="504">
                  <c:v>0</c:v>
                </c:pt>
                <c:pt idx="567">
                  <c:v>0</c:v>
                </c:pt>
                <c:pt idx="630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40640"/>
        <c:axId val="41297408"/>
      </c:scatterChart>
      <c:catAx>
        <c:axId val="4024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Bunch 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297408"/>
        <c:crosses val="autoZero"/>
        <c:auto val="1"/>
        <c:lblAlgn val="ctr"/>
        <c:lblOffset val="100"/>
        <c:tickLblSkip val="63"/>
        <c:noMultiLvlLbl val="0"/>
      </c:catAx>
      <c:valAx>
        <c:axId val="41297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Kick Voltage (kV)</a:t>
                </a:r>
              </a:p>
            </c:rich>
          </c:tx>
          <c:layout>
            <c:manualLayout>
              <c:xMode val="edge"/>
              <c:yMode val="edge"/>
              <c:x val="1.1809834699051161E-2"/>
              <c:y val="0.152881641436812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024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10662679833363"/>
          <c:y val="9.4108972079293127E-2"/>
          <c:w val="0.49674735893067495"/>
          <c:h val="0.1772321108007825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3268040685759"/>
          <c:y val="6.3814313809634496E-2"/>
          <c:w val="0.83315407995199364"/>
          <c:h val="0.69512726599498165"/>
        </c:manualLayout>
      </c:layout>
      <c:lineChart>
        <c:grouping val="standard"/>
        <c:varyColors val="0"/>
        <c:ser>
          <c:idx val="0"/>
          <c:order val="0"/>
          <c:tx>
            <c:strRef>
              <c:f>fft!$E$1</c:f>
              <c:strCache>
                <c:ptCount val="1"/>
                <c:pt idx="0">
                  <c:v>Zero-Gradient Waveform</c:v>
                </c:pt>
              </c:strCache>
            </c:strRef>
          </c:tx>
          <c:marker>
            <c:symbol val="none"/>
          </c:marker>
          <c:cat>
            <c:numRef>
              <c:f>fft!$A$2:$A$632</c:f>
              <c:numCache>
                <c:formatCode>General</c:formatCode>
                <c:ptCount val="63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</c:numCache>
            </c:numRef>
          </c:cat>
          <c:val>
            <c:numRef>
              <c:f>fft!$E$3:$E$632</c:f>
              <c:numCache>
                <c:formatCode>General</c:formatCode>
                <c:ptCount val="630"/>
                <c:pt idx="0">
                  <c:v>54.954639895522526</c:v>
                </c:pt>
                <c:pt idx="1">
                  <c:v>54.818738203495258</c:v>
                </c:pt>
                <c:pt idx="2">
                  <c:v>54.592829852555255</c:v>
                </c:pt>
                <c:pt idx="3">
                  <c:v>54.277803277489035</c:v>
                </c:pt>
                <c:pt idx="4">
                  <c:v>53.874895769568376</c:v>
                </c:pt>
                <c:pt idx="5">
                  <c:v>53.385687006383471</c:v>
                </c:pt>
                <c:pt idx="6">
                  <c:v>52.812090800226734</c:v>
                </c:pt>
                <c:pt idx="7">
                  <c:v>52.156345114795599</c:v>
                </c:pt>
                <c:pt idx="8">
                  <c:v>51.42100041037348</c:v>
                </c:pt>
                <c:pt idx="9">
                  <c:v>50.608906387641532</c:v>
                </c:pt>
                <c:pt idx="10">
                  <c:v>49.723197209809385</c:v>
                </c:pt>
                <c:pt idx="11">
                  <c:v>48.76727529176452</c:v>
                </c:pt>
                <c:pt idx="12">
                  <c:v>47.744793753371987</c:v>
                </c:pt>
                <c:pt idx="13">
                  <c:v>46.65963764185306</c:v>
                </c:pt>
                <c:pt idx="14">
                  <c:v>45.515904035282311</c:v>
                </c:pt>
                <c:pt idx="15">
                  <c:v>44.317881145624639</c:v>
                </c:pt>
                <c:pt idx="16">
                  <c:v>43.070026545343794</c:v>
                </c:pt>
                <c:pt idx="17">
                  <c:v>41.776944646419381</c:v>
                </c:pt>
                <c:pt idx="18">
                  <c:v>40.4433635645794</c:v>
                </c:pt>
                <c:pt idx="19">
                  <c:v>39.074111504667194</c:v>
                </c:pt>
                <c:pt idx="20">
                  <c:v>37.674092805296937</c:v>
                </c:pt>
                <c:pt idx="21">
                  <c:v>36.248263782299027</c:v>
                </c:pt>
                <c:pt idx="22">
                  <c:v>34.801608510910526</c:v>
                </c:pt>
                <c:pt idx="23">
                  <c:v>33.339114686226225</c:v>
                </c:pt>
                <c:pt idx="24">
                  <c:v>31.865749700098629</c:v>
                </c:pt>
                <c:pt idx="25">
                  <c:v>30.386437070475548</c:v>
                </c:pt>
                <c:pt idx="26">
                  <c:v>28.906033356105819</c:v>
                </c:pt>
                <c:pt idx="27">
                  <c:v>27.429305685656271</c:v>
                </c:pt>
                <c:pt idx="28">
                  <c:v>25.960910025591698</c:v>
                </c:pt>
                <c:pt idx="29">
                  <c:v>24.505370305712574</c:v>
                </c:pt>
                <c:pt idx="30">
                  <c:v>23.067058515060765</c:v>
                </c:pt>
                <c:pt idx="31">
                  <c:v>21.650175874037007</c:v>
                </c:pt>
                <c:pt idx="32">
                  <c:v>20.258735181075924</c:v>
                </c:pt>
                <c:pt idx="33">
                  <c:v>18.896544424146022</c:v>
                </c:pt>
                <c:pt idx="34">
                  <c:v>17.567191738743226</c:v>
                </c:pt>
                <c:pt idx="35">
                  <c:v>16.274031784984921</c:v>
                </c:pt>
                <c:pt idx="36">
                  <c:v>15.020173606953458</c:v>
                </c:pt>
                <c:pt idx="37">
                  <c:v>13.808470027645527</c:v>
                </c:pt>
                <c:pt idx="38">
                  <c:v>12.641508622828519</c:v>
                </c:pt>
                <c:pt idx="39">
                  <c:v>11.521604306852142</c:v>
                </c:pt>
                <c:pt idx="40">
                  <c:v>10.450793553086031</c:v>
                </c:pt>
                <c:pt idx="41">
                  <c:v>9.4308302612200432</c:v>
                </c:pt>
                <c:pt idx="42">
                  <c:v>8.4631832732458321</c:v>
                </c:pt>
                <c:pt idx="43">
                  <c:v>7.5490355296034419</c:v>
                </c:pt>
                <c:pt idx="44">
                  <c:v>6.6892848467965749</c:v>
                </c:pt>
                <c:pt idx="45">
                  <c:v>5.8845462878195045</c:v>
                </c:pt>
                <c:pt idx="46">
                  <c:v>5.1351560870645896</c:v>
                </c:pt>
                <c:pt idx="47">
                  <c:v>4.4411770820532803</c:v>
                </c:pt>
                <c:pt idx="48">
                  <c:v>3.8024055954168849</c:v>
                </c:pt>
                <c:pt idx="49">
                  <c:v>3.2183797021009646</c:v>
                </c:pt>
                <c:pt idx="50">
                  <c:v>2.6883888088342993</c:v>
                </c:pt>
                <c:pt idx="51">
                  <c:v>2.2114844655368326</c:v>
                </c:pt>
                <c:pt idx="52">
                  <c:v>1.7864923215874033</c:v>
                </c:pt>
                <c:pt idx="53">
                  <c:v>1.4120251337699661</c:v>
                </c:pt>
                <c:pt idx="54">
                  <c:v>1.086496727303099</c:v>
                </c:pt>
                <c:pt idx="55">
                  <c:v>0.80813680666071064</c:v>
                </c:pt>
                <c:pt idx="56">
                  <c:v>0.57500650893810268</c:v>
                </c:pt>
                <c:pt idx="57">
                  <c:v>0.38501458932543597</c:v>
                </c:pt>
                <c:pt idx="58">
                  <c:v>0.23593412583511009</c:v>
                </c:pt>
                <c:pt idx="59">
                  <c:v>0.12541962879822754</c:v>
                </c:pt>
                <c:pt idx="60">
                  <c:v>5.1024439801799604E-2</c:v>
                </c:pt>
                <c:pt idx="61">
                  <c:v>1.0218304679440404E-2</c:v>
                </c:pt>
                <c:pt idx="62">
                  <c:v>4.0500588620162592E-4</c:v>
                </c:pt>
                <c:pt idx="63">
                  <c:v>1.8939941069090693E-2</c:v>
                </c:pt>
                <c:pt idx="64">
                  <c:v>6.3147536870359455E-2</c:v>
                </c:pt>
                <c:pt idx="65">
                  <c:v>0.13033838994610947</c:v>
                </c:pt>
                <c:pt idx="66">
                  <c:v>0.21782603082055574</c:v>
                </c:pt>
                <c:pt idx="67">
                  <c:v>0.3229432104920642</c:v>
                </c:pt>
                <c:pt idx="68">
                  <c:v>0.44305761462372772</c:v>
                </c:pt>
                <c:pt idx="69">
                  <c:v>0.57558691564685671</c:v>
                </c:pt>
                <c:pt idx="70">
                  <c:v>0.71801307913498369</c:v>
                </c:pt>
                <c:pt idx="71">
                  <c:v>0.86789584732011416</c:v>
                </c:pt>
                <c:pt idx="72">
                  <c:v>1.0228853295702074</c:v>
                </c:pt>
                <c:pt idx="73">
                  <c:v>1.1807336369733108</c:v>
                </c:pt>
                <c:pt idx="74">
                  <c:v>1.3393055058224288</c:v>
                </c:pt>
                <c:pt idx="75">
                  <c:v>1.4965878627090321</c:v>
                </c:pt>
                <c:pt idx="76">
                  <c:v>1.6506982920515281</c:v>
                </c:pt>
                <c:pt idx="77">
                  <c:v>1.7998923751491351</c:v>
                </c:pt>
                <c:pt idx="78">
                  <c:v>1.9425698781998322</c:v>
                </c:pt>
                <c:pt idx="79">
                  <c:v>2.0772797750936638</c:v>
                </c:pt>
                <c:pt idx="80">
                  <c:v>2.2027240991295773</c:v>
                </c:pt>
                <c:pt idx="81">
                  <c:v>2.3177606260457058</c:v>
                </c:pt>
                <c:pt idx="82">
                  <c:v>2.4214043988427525</c:v>
                </c:pt>
                <c:pt idx="83">
                  <c:v>2.5128281127613477</c:v>
                </c:pt>
                <c:pt idx="84">
                  <c:v>2.5913613863935137</c:v>
                </c:pt>
                <c:pt idx="85">
                  <c:v>2.6564889522148181</c:v>
                </c:pt>
                <c:pt idx="86">
                  <c:v>2.7078478067685308</c:v>
                </c:pt>
                <c:pt idx="87">
                  <c:v>2.7452233672718496</c:v>
                </c:pt>
                <c:pt idx="88">
                  <c:v>2.7685446875049364</c:v>
                </c:pt>
                <c:pt idx="89">
                  <c:v>2.777878791448833</c:v>
                </c:pt>
                <c:pt idx="90">
                  <c:v>2.7734241882241286</c:v>
                </c:pt>
                <c:pt idx="91">
                  <c:v>2.7555036364197112</c:v>
                </c:pt>
                <c:pt idx="92">
                  <c:v>2.7245562298644845</c:v>
                </c:pt>
                <c:pt idx="93">
                  <c:v>2.6811288802642608</c:v>
                </c:pt>
                <c:pt idx="94">
                  <c:v>2.625867274885537</c:v>
                </c:pt>
                <c:pt idx="95">
                  <c:v>2.5595063896059198</c:v>
                </c:pt>
                <c:pt idx="96">
                  <c:v>2.4828606391619918</c:v>
                </c:pt>
                <c:pt idx="97">
                  <c:v>2.3968137473066422</c:v>
                </c:pt>
                <c:pt idx="98">
                  <c:v>2.3023084198439316</c:v>
                </c:pt>
                <c:pt idx="99">
                  <c:v>2.2003359031466276</c:v>
                </c:pt>
                <c:pt idx="100">
                  <c:v>2.0919255097929383</c:v>
                </c:pt>
                <c:pt idx="101">
                  <c:v>1.9781341914009056</c:v>
                </c:pt>
                <c:pt idx="102">
                  <c:v>1.8600362366122059</c:v>
                </c:pt>
                <c:pt idx="103">
                  <c:v>1.7387131695066536</c:v>
                </c:pt>
                <c:pt idx="104">
                  <c:v>1.6152439205432323</c:v>
                </c:pt>
                <c:pt idx="105">
                  <c:v>1.4906953384545831</c:v>
                </c:pt>
                <c:pt idx="106">
                  <c:v>1.3661131074056534</c:v>
                </c:pt>
                <c:pt idx="107">
                  <c:v>1.2425131292012574</c:v>
                </c:pt>
                <c:pt idx="108">
                  <c:v>1.1208734254323998</c:v>
                </c:pt>
                <c:pt idx="109">
                  <c:v>1.0021266092312131</c:v>
                </c:pt>
                <c:pt idx="110">
                  <c:v>0.88715297080307121</c:v>
                </c:pt>
                <c:pt idx="111">
                  <c:v>0.77677421516933753</c:v>
                </c:pt>
                <c:pt idx="112">
                  <c:v>0.67174788463238566</c:v>
                </c:pt>
                <c:pt idx="113">
                  <c:v>0.57276249241440913</c:v>
                </c:pt>
                <c:pt idx="114">
                  <c:v>0.48043338777223554</c:v>
                </c:pt>
                <c:pt idx="115">
                  <c:v>0.39529936670032029</c:v>
                </c:pt>
                <c:pt idx="116">
                  <c:v>0.31782003615195675</c:v>
                </c:pt>
                <c:pt idx="117">
                  <c:v>0.24837393358211662</c:v>
                </c:pt>
                <c:pt idx="118">
                  <c:v>0.18725739759090021</c:v>
                </c:pt>
                <c:pt idx="119">
                  <c:v>0.13468417956944451</c:v>
                </c:pt>
                <c:pt idx="120">
                  <c:v>9.0785780563701804E-2</c:v>
                </c:pt>
                <c:pt idx="121">
                  <c:v>5.5612492116986934E-2</c:v>
                </c:pt>
                <c:pt idx="122">
                  <c:v>2.9135114668765866E-2</c:v>
                </c:pt>
                <c:pt idx="123">
                  <c:v>1.1247322210472033E-2</c:v>
                </c:pt>
                <c:pt idx="124">
                  <c:v>1.7686373634396291E-3</c:v>
                </c:pt>
                <c:pt idx="125">
                  <c:v>4.4797687843478595E-4</c:v>
                </c:pt>
                <c:pt idx="126">
                  <c:v>6.9677237885266141E-3</c:v>
                </c:pt>
                <c:pt idx="127">
                  <c:v>2.0948279099993528E-2</c:v>
                </c:pt>
                <c:pt idx="128">
                  <c:v>4.195304299933611E-2</c:v>
                </c:pt>
                <c:pt idx="129">
                  <c:v>6.9493773104566281E-2</c:v>
                </c:pt>
                <c:pt idx="130">
                  <c:v>0.10303626530725074</c:v>
                </c:pt>
                <c:pt idx="131">
                  <c:v>0.14200630124727898</c:v>
                </c:pt>
                <c:pt idx="132">
                  <c:v>0.18579580543849128</c:v>
                </c:pt>
                <c:pt idx="133">
                  <c:v>0.23376915452136471</c:v>
                </c:pt>
                <c:pt idx="134">
                  <c:v>0.28526958105478806</c:v>
                </c:pt>
                <c:pt idx="135">
                  <c:v>0.33962561466604502</c:v>
                </c:pt>
                <c:pt idx="136">
                  <c:v>0.39615750424486695</c:v>
                </c:pt>
                <c:pt idx="137">
                  <c:v>0.45418356618026123</c:v>
                </c:pt>
                <c:pt idx="138">
                  <c:v>0.51302640537920552</c:v>
                </c:pt>
                <c:pt idx="139">
                  <c:v>0.57201895795388413</c:v>
                </c:pt>
                <c:pt idx="140">
                  <c:v>0.63051030699464683</c:v>
                </c:pt>
                <c:pt idx="141">
                  <c:v>0.68787122573266113</c:v>
                </c:pt>
                <c:pt idx="142">
                  <c:v>0.74349940561022243</c:v>
                </c:pt>
                <c:pt idx="143">
                  <c:v>0.79682433028629518</c:v>
                </c:pt>
                <c:pt idx="144">
                  <c:v>0.84731176037671818</c:v>
                </c:pt>
                <c:pt idx="145">
                  <c:v>0.89446779772762919</c:v>
                </c:pt>
                <c:pt idx="146">
                  <c:v>0.93784250221036813</c:v>
                </c:pt>
                <c:pt idx="147">
                  <c:v>0.97703303836933786</c:v>
                </c:pt>
                <c:pt idx="148">
                  <c:v>1.0116863337123663</c:v>
                </c:pt>
                <c:pt idx="149">
                  <c:v>1.041501234967402</c:v>
                </c:pt>
                <c:pt idx="150">
                  <c:v>1.0662301532018925</c:v>
                </c:pt>
                <c:pt idx="151">
                  <c:v>1.0856801932720772</c:v>
                </c:pt>
                <c:pt idx="152">
                  <c:v>1.0997137676020425</c:v>
                </c:pt>
                <c:pt idx="153">
                  <c:v>1.1082486987486682</c:v>
                </c:pt>
                <c:pt idx="154">
                  <c:v>1.1112578195528255</c:v>
                </c:pt>
                <c:pt idx="155">
                  <c:v>1.1087680838750782</c:v>
                </c:pt>
                <c:pt idx="156">
                  <c:v>1.1008592049317776</c:v>
                </c:pt>
                <c:pt idx="157">
                  <c:v>1.0876618420551218</c:v>
                </c:pt>
                <c:pt idx="158">
                  <c:v>1.0693553602685706</c:v>
                </c:pt>
                <c:pt idx="159">
                  <c:v>1.0461651903708029</c:v>
                </c:pt>
                <c:pt idx="160">
                  <c:v>1.0183598202335786</c:v>
                </c:pt>
                <c:pt idx="161">
                  <c:v>0.98624745071971509</c:v>
                </c:pt>
                <c:pt idx="162">
                  <c:v>0.95017235199885264</c:v>
                </c:pt>
                <c:pt idx="163">
                  <c:v>0.91051095806539362</c:v>
                </c:pt>
                <c:pt idx="164">
                  <c:v>0.86766773893316207</c:v>
                </c:pt>
                <c:pt idx="165">
                  <c:v>0.82207089128413735</c:v>
                </c:pt>
                <c:pt idx="166">
                  <c:v>0.77416788928099034</c:v>
                </c:pt>
                <c:pt idx="167">
                  <c:v>0.72442093780979699</c:v>
                </c:pt>
                <c:pt idx="168">
                  <c:v>0.67330237060167319</c:v>
                </c:pt>
                <c:pt idx="169">
                  <c:v>0.62129003549426787</c:v>
                </c:pt>
                <c:pt idx="170">
                  <c:v>0.56886270854218535</c:v>
                </c:pt>
                <c:pt idx="171">
                  <c:v>0.51649557777865351</c:v>
                </c:pt>
                <c:pt idx="172">
                  <c:v>0.46465583618333572</c:v>
                </c:pt>
                <c:pt idx="173">
                  <c:v>0.41379842183668303</c:v>
                </c:pt>
                <c:pt idx="174">
                  <c:v>0.36436194135786537</c:v>
                </c:pt>
                <c:pt idx="175">
                  <c:v>0.31676481055309069</c:v>
                </c:pt>
                <c:pt idx="176">
                  <c:v>0.27140164376333376</c:v>
                </c:pt>
                <c:pt idx="177">
                  <c:v>0.22863992072288464</c:v>
                </c:pt>
                <c:pt idx="178">
                  <c:v>0.18881695684680677</c:v>
                </c:pt>
                <c:pt idx="179">
                  <c:v>0.15223719978450823</c:v>
                </c:pt>
                <c:pt idx="180">
                  <c:v>0.11916987183849903</c:v>
                </c:pt>
                <c:pt idx="181">
                  <c:v>8.9846974479778408E-2</c:v>
                </c:pt>
                <c:pt idx="182">
                  <c:v>6.4461667727037653E-2</c:v>
                </c:pt>
                <c:pt idx="183">
                  <c:v>4.3167033626524742E-2</c:v>
                </c:pt>
                <c:pt idx="184">
                  <c:v>2.6075229503571773E-2</c:v>
                </c:pt>
                <c:pt idx="185">
                  <c:v>1.3257033088598491E-2</c:v>
                </c:pt>
                <c:pt idx="186">
                  <c:v>4.7417780794600795E-3</c:v>
                </c:pt>
                <c:pt idx="187">
                  <c:v>5.1767521925588644E-4</c:v>
                </c:pt>
                <c:pt idx="188">
                  <c:v>5.3251057475028896E-4</c:v>
                </c:pt>
                <c:pt idx="189">
                  <c:v>4.6947094217993368E-3</c:v>
                </c:pt>
                <c:pt idx="190">
                  <c:v>1.2874751010663432E-2</c:v>
                </c:pt>
                <c:pt idx="191">
                  <c:v>2.4906916518629835E-2</c:v>
                </c:pt>
                <c:pt idx="192">
                  <c:v>4.0591349726729301E-2</c:v>
                </c:pt>
                <c:pt idx="193">
                  <c:v>5.969640740114926E-2</c:v>
                </c:pt>
                <c:pt idx="194">
                  <c:v>8.1961274039699994E-2</c:v>
                </c:pt>
                <c:pt idx="195">
                  <c:v>0.10709881357661705</c:v>
                </c:pt>
                <c:pt idx="196">
                  <c:v>0.13479862884001365</c:v>
                </c:pt>
                <c:pt idx="197">
                  <c:v>0.16473029803916128</c:v>
                </c:pt>
                <c:pt idx="198">
                  <c:v>0.19654675633238639</c:v>
                </c:pt>
                <c:pt idx="199">
                  <c:v>0.22988778959984424</c:v>
                </c:pt>
                <c:pt idx="200">
                  <c:v>0.26438360692248331</c:v>
                </c:pt>
                <c:pt idx="201">
                  <c:v>0.29965845795206081</c:v>
                </c:pt>
                <c:pt idx="202">
                  <c:v>0.33533426134619249</c:v>
                </c:pt>
                <c:pt idx="203">
                  <c:v>0.37103421073460852</c:v>
                </c:pt>
                <c:pt idx="204">
                  <c:v>0.40638632527155871</c:v>
                </c:pt>
                <c:pt idx="205">
                  <c:v>0.44102691270677008</c:v>
                </c:pt>
                <c:pt idx="206">
                  <c:v>0.47460391406342439</c:v>
                </c:pt>
                <c:pt idx="207">
                  <c:v>0.50678010043125532</c:v>
                </c:pt>
                <c:pt idx="208">
                  <c:v>0.53723609405378592</c:v>
                </c:pt>
                <c:pt idx="209">
                  <c:v>0.56567318779064868</c:v>
                </c:pt>
                <c:pt idx="210">
                  <c:v>0.59181593915194652</c:v>
                </c:pt>
                <c:pt idx="211">
                  <c:v>0.61541451740938646</c:v>
                </c:pt>
                <c:pt idx="212">
                  <c:v>0.63624678476710594</c:v>
                </c:pt>
                <c:pt idx="213">
                  <c:v>0.65412009519958247</c:v>
                </c:pt>
                <c:pt idx="214">
                  <c:v>0.66887279730927562</c:v>
                </c:pt>
                <c:pt idx="215">
                  <c:v>0.6803754303997398</c:v>
                </c:pt>
                <c:pt idx="216">
                  <c:v>0.68853160587063345</c:v>
                </c:pt>
                <c:pt idx="217">
                  <c:v>0.69327856899667029</c:v>
                </c:pt>
                <c:pt idx="218">
                  <c:v>0.69458743912398069</c:v>
                </c:pt>
                <c:pt idx="219">
                  <c:v>0.69246312927850839</c:v>
                </c:pt>
                <c:pt idx="220">
                  <c:v>0.68694394910606227</c:v>
                </c:pt>
                <c:pt idx="221">
                  <c:v>0.67810089792600481</c:v>
                </c:pt>
                <c:pt idx="222">
                  <c:v>0.66603665745580498</c:v>
                </c:pt>
                <c:pt idx="223">
                  <c:v>0.65088429642720291</c:v>
                </c:pt>
                <c:pt idx="224">
                  <c:v>0.63280570184429674</c:v>
                </c:pt>
                <c:pt idx="225">
                  <c:v>0.61198975400719746</c:v>
                </c:pt>
                <c:pt idx="226">
                  <c:v>0.58865026462287029</c:v>
                </c:pt>
                <c:pt idx="227">
                  <c:v>0.56302369932831298</c:v>
                </c:pt>
                <c:pt idx="228">
                  <c:v>0.53536670774435569</c:v>
                </c:pt>
                <c:pt idx="229">
                  <c:v>0.50595348574712151</c:v>
                </c:pt>
                <c:pt idx="230">
                  <c:v>0.47507299597513819</c:v>
                </c:pt>
                <c:pt idx="231">
                  <c:v>0.44302607367420072</c:v>
                </c:pt>
                <c:pt idx="232">
                  <c:v>0.41012244581125668</c:v>
                </c:pt>
                <c:pt idx="233">
                  <c:v>0.37667769195660128</c:v>
                </c:pt>
                <c:pt idx="234">
                  <c:v>0.34301017573883508</c:v>
                </c:pt>
                <c:pt idx="235">
                  <c:v>0.30943797571695897</c:v>
                </c:pt>
                <c:pt idx="236">
                  <c:v>0.27627584429126217</c:v>
                </c:pt>
                <c:pt idx="237">
                  <c:v>0.24383222279339201</c:v>
                </c:pt>
                <c:pt idx="238">
                  <c:v>0.21240634016105642</c:v>
                </c:pt>
                <c:pt idx="239">
                  <c:v>0.18228542162420069</c:v>
                </c:pt>
                <c:pt idx="240">
                  <c:v>0.1537420326169312</c:v>
                </c:pt>
                <c:pt idx="241">
                  <c:v>0.1270315816953087</c:v>
                </c:pt>
                <c:pt idx="242">
                  <c:v>0.10239000460017866</c:v>
                </c:pt>
                <c:pt idx="243">
                  <c:v>8.0031649773058655E-2</c:v>
                </c:pt>
                <c:pt idx="244">
                  <c:v>6.0147383628454731E-2</c:v>
                </c:pt>
                <c:pt idx="245">
                  <c:v>4.2902931727881732E-2</c:v>
                </c:pt>
                <c:pt idx="246">
                  <c:v>2.8437469710245411E-2</c:v>
                </c:pt>
                <c:pt idx="247">
                  <c:v>1.6862475429692214E-2</c:v>
                </c:pt>
                <c:pt idx="248">
                  <c:v>8.2608512611106466E-3</c:v>
                </c:pt>
                <c:pt idx="249">
                  <c:v>2.6863229746516559E-3</c:v>
                </c:pt>
                <c:pt idx="250">
                  <c:v>1.6311898069665265E-4</c:v>
                </c:pt>
                <c:pt idx="251">
                  <c:v>6.8593112747872276E-4</c:v>
                </c:pt>
                <c:pt idx="252">
                  <c:v>4.220155619273247E-3</c:v>
                </c:pt>
                <c:pt idx="253">
                  <c:v>1.0702410037892296E-2</c:v>
                </c:pt>
                <c:pt idx="254">
                  <c:v>2.004131991697411E-2</c:v>
                </c:pt>
                <c:pt idx="255">
                  <c:v>3.2118565860131509E-2</c:v>
                </c:pt>
                <c:pt idx="256">
                  <c:v>4.6790179831510792E-2</c:v>
                </c:pt>
                <c:pt idx="257">
                  <c:v>6.3888077003677934E-2</c:v>
                </c:pt>
                <c:pt idx="258">
                  <c:v>8.3221807439605888E-2</c:v>
                </c:pt>
                <c:pt idx="259">
                  <c:v>0.10458050993464887</c:v>
                </c:pt>
                <c:pt idx="260">
                  <c:v>0.12773504856493184</c:v>
                </c:pt>
                <c:pt idx="261">
                  <c:v>0.15244031089752549</c:v>
                </c:pt>
                <c:pt idx="262">
                  <c:v>0.17843764542801929</c:v>
                </c:pt>
                <c:pt idx="263">
                  <c:v>0.20545741463415809</c:v>
                </c:pt>
                <c:pt idx="264">
                  <c:v>0.23322163908030302</c:v>
                </c:pt>
                <c:pt idx="265">
                  <c:v>0.26144670728352881</c:v>
                </c:pt>
                <c:pt idx="266">
                  <c:v>0.28984612556439471</c:v>
                </c:pt>
                <c:pt idx="267">
                  <c:v>0.31813328185672207</c:v>
                </c:pt>
                <c:pt idx="268">
                  <c:v>0.34602419744242185</c:v>
                </c:pt>
                <c:pt idx="269">
                  <c:v>0.37324024080871399</c:v>
                </c:pt>
                <c:pt idx="270">
                  <c:v>0.39951077829259618</c:v>
                </c:pt>
                <c:pt idx="271">
                  <c:v>0.42457573687617389</c:v>
                </c:pt>
                <c:pt idx="272">
                  <c:v>0.44818805541889639</c:v>
                </c:pt>
                <c:pt idx="273">
                  <c:v>0.4701160017497702</c:v>
                </c:pt>
                <c:pt idx="274">
                  <c:v>0.49014533438300223</c:v>
                </c:pt>
                <c:pt idx="275">
                  <c:v>0.50808128915114814</c:v>
                </c:pt>
                <c:pt idx="276">
                  <c:v>0.52375037275609948</c:v>
                </c:pt>
                <c:pt idx="277">
                  <c:v>0.53700194710419225</c:v>
                </c:pt>
                <c:pt idx="278">
                  <c:v>0.54770959029937716</c:v>
                </c:pt>
                <c:pt idx="279">
                  <c:v>0.55577222229913903</c:v>
                </c:pt>
                <c:pt idx="280">
                  <c:v>0.56111498547195682</c:v>
                </c:pt>
                <c:pt idx="281">
                  <c:v>0.56368987261162151</c:v>
                </c:pt>
                <c:pt idx="282">
                  <c:v>0.56347609734141879</c:v>
                </c:pt>
                <c:pt idx="283">
                  <c:v>0.5604802042581325</c:v>
                </c:pt>
                <c:pt idx="284">
                  <c:v>0.55473591859949123</c:v>
                </c:pt>
                <c:pt idx="285">
                  <c:v>0.54630373764767493</c:v>
                </c:pt>
                <c:pt idx="286">
                  <c:v>0.53527026848249359</c:v>
                </c:pt>
                <c:pt idx="287">
                  <c:v>0.52174731904985272</c:v>
                </c:pt>
                <c:pt idx="288">
                  <c:v>0.50587075179237828</c:v>
                </c:pt>
                <c:pt idx="289">
                  <c:v>0.48779911127944531</c:v>
                </c:pt>
                <c:pt idx="290">
                  <c:v>0.46771203935197114</c:v>
                </c:pt>
                <c:pt idx="291">
                  <c:v>0.44580849324718813</c:v>
                </c:pt>
                <c:pt idx="292">
                  <c:v>0.42230478396983145</c:v>
                </c:pt>
                <c:pt idx="293">
                  <c:v>0.39743245381441117</c:v>
                </c:pt>
                <c:pt idx="294">
                  <c:v>0.37143601340320254</c:v>
                </c:pt>
                <c:pt idx="295">
                  <c:v>0.34457055987364699</c:v>
                </c:pt>
                <c:pt idx="296">
                  <c:v>0.317099298914991</c:v>
                </c:pt>
                <c:pt idx="297">
                  <c:v>0.28929099420885079</c:v>
                </c:pt>
                <c:pt idx="298">
                  <c:v>0.26141736846393554</c:v>
                </c:pt>
                <c:pt idx="299">
                  <c:v>0.23375048064576942</c:v>
                </c:pt>
                <c:pt idx="300">
                  <c:v>0.2065601041851241</c:v>
                </c:pt>
                <c:pt idx="301">
                  <c:v>0.18011113090208863</c:v>
                </c:pt>
                <c:pt idx="302">
                  <c:v>0.15466102510746715</c:v>
                </c:pt>
                <c:pt idx="303">
                  <c:v>0.13045735184206908</c:v>
                </c:pt>
                <c:pt idx="304">
                  <c:v>0.10773540249220004</c:v>
                </c:pt>
                <c:pt idx="305">
                  <c:v>8.671594008361927E-2</c:v>
                </c:pt>
                <c:pt idx="306">
                  <c:v>6.7603085414611574E-2</c:v>
                </c:pt>
                <c:pt idx="307">
                  <c:v>5.0582363852833878E-2</c:v>
                </c:pt>
                <c:pt idx="308">
                  <c:v>3.5818931102128526E-2</c:v>
                </c:pt>
                <c:pt idx="309">
                  <c:v>2.3455994558998938E-2</c:v>
                </c:pt>
                <c:pt idx="310">
                  <c:v>1.3613445039390992E-2</c:v>
                </c:pt>
                <c:pt idx="311">
                  <c:v>6.3867116816112013E-3</c:v>
                </c:pt>
                <c:pt idx="312">
                  <c:v>1.8458507389178536E-3</c:v>
                </c:pt>
                <c:pt idx="313">
                  <c:v>3.4876784921644699E-5</c:v>
                </c:pt>
                <c:pt idx="314">
                  <c:v>9.7134258615727553E-4</c:v>
                </c:pt>
                <c:pt idx="315">
                  <c:v>4.646171570259483E-3</c:v>
                </c:pt>
                <c:pt idx="316">
                  <c:v>1.1023744456118978E-2</c:v>
                </c:pt>
                <c:pt idx="317">
                  <c:v>2.0042239236080617E-2</c:v>
                </c:pt>
                <c:pt idx="318">
                  <c:v>3.1614221331213832E-2</c:v>
                </c:pt>
                <c:pt idx="319">
                  <c:v>4.5627478401004673E-2</c:v>
                </c:pt>
                <c:pt idx="320">
                  <c:v>6.1946091999479647E-2</c:v>
                </c:pt>
                <c:pt idx="321">
                  <c:v>8.0411736052213634E-2</c:v>
                </c:pt>
                <c:pt idx="322">
                  <c:v>0.10084519000300918</c:v>
                </c:pt>
                <c:pt idx="323">
                  <c:v>0.123048052464792</c:v>
                </c:pt>
                <c:pt idx="324">
                  <c:v>0.14680463932491306</c:v>
                </c:pt>
                <c:pt idx="325">
                  <c:v>0.17188404851853478</c:v>
                </c:pt>
                <c:pt idx="326">
                  <c:v>0.19804237210979497</c:v>
                </c:pt>
                <c:pt idx="327">
                  <c:v>0.22502503492513104</c:v>
                </c:pt>
                <c:pt idx="328">
                  <c:v>0.25256923777850909</c:v>
                </c:pt>
                <c:pt idx="329">
                  <c:v>0.28040648232522436</c:v>
                </c:pt>
                <c:pt idx="330">
                  <c:v>0.30826515379031982</c:v>
                </c:pt>
                <c:pt idx="331">
                  <c:v>0.33587313724521367</c:v>
                </c:pt>
                <c:pt idx="332">
                  <c:v>0.36296044275851458</c:v>
                </c:pt>
                <c:pt idx="333">
                  <c:v>0.38926181462722814</c:v>
                </c:pt>
                <c:pt idx="334">
                  <c:v>0.41451930000455328</c:v>
                </c:pt>
                <c:pt idx="335">
                  <c:v>0.43848475257861497</c:v>
                </c:pt>
                <c:pt idx="336">
                  <c:v>0.46092224752080013</c:v>
                </c:pt>
                <c:pt idx="337">
                  <c:v>0.48161038470839268</c:v>
                </c:pt>
                <c:pt idx="338">
                  <c:v>0.50034445822560614</c:v>
                </c:pt>
                <c:pt idx="339">
                  <c:v>0.51693847135283477</c:v>
                </c:pt>
                <c:pt idx="340">
                  <c:v>0.53122697765450699</c:v>
                </c:pt>
                <c:pt idx="341">
                  <c:v>0.54306673035876962</c:v>
                </c:pt>
                <c:pt idx="342">
                  <c:v>0.55233812397317417</c:v>
                </c:pt>
                <c:pt idx="343">
                  <c:v>0.5589464139850977</c:v>
                </c:pt>
                <c:pt idx="344">
                  <c:v>0.56282270253461908</c:v>
                </c:pt>
                <c:pt idx="345">
                  <c:v>0.56392468010440266</c:v>
                </c:pt>
                <c:pt idx="346">
                  <c:v>0.5622371155257635</c:v>
                </c:pt>
                <c:pt idx="347">
                  <c:v>0.55777208893164243</c:v>
                </c:pt>
                <c:pt idx="348">
                  <c:v>0.55056896467514949</c:v>
                </c:pt>
                <c:pt idx="349">
                  <c:v>0.54069410365443082</c:v>
                </c:pt>
                <c:pt idx="350">
                  <c:v>0.52824031692002071</c:v>
                </c:pt>
                <c:pt idx="351">
                  <c:v>0.51332606486443555</c:v>
                </c:pt>
                <c:pt idx="352">
                  <c:v>0.49609440868721211</c:v>
                </c:pt>
                <c:pt idx="353">
                  <c:v>0.47671172316681865</c:v>
                </c:pt>
                <c:pt idx="354">
                  <c:v>0.45536618203288104</c:v>
                </c:pt>
                <c:pt idx="355">
                  <c:v>0.43226602939892578</c:v>
                </c:pt>
                <c:pt idx="356">
                  <c:v>0.40763765276423869</c:v>
                </c:pt>
                <c:pt idx="357">
                  <c:v>0.38172347500663961</c:v>
                </c:pt>
                <c:pt idx="358">
                  <c:v>0.35477968454686482</c:v>
                </c:pt>
                <c:pt idx="359">
                  <c:v>0.32707382445365907</c:v>
                </c:pt>
                <c:pt idx="360">
                  <c:v>0.29888226266098106</c:v>
                </c:pt>
                <c:pt idx="361">
                  <c:v>0.27048756667187873</c:v>
                </c:pt>
                <c:pt idx="362">
                  <c:v>0.24217580711549463</c:v>
                </c:pt>
                <c:pt idx="363">
                  <c:v>0.21423381529453736</c:v>
                </c:pt>
                <c:pt idx="364">
                  <c:v>0.18694642040242568</c:v>
                </c:pt>
                <c:pt idx="365">
                  <c:v>0.1605936923962579</c:v>
                </c:pt>
                <c:pt idx="366">
                  <c:v>0.13544821657993328</c:v>
                </c:pt>
                <c:pt idx="367">
                  <c:v>0.11177242577989413</c:v>
                </c:pt>
                <c:pt idx="368">
                  <c:v>8.9816015583573466E-2</c:v>
                </c:pt>
                <c:pt idx="369">
                  <c:v>6.9813467461853074E-2</c:v>
                </c:pt>
                <c:pt idx="370">
                  <c:v>5.1981703715291983E-2</c:v>
                </c:pt>
                <c:pt idx="371">
                  <c:v>3.6517897076966843E-2</c:v>
                </c:pt>
                <c:pt idx="372">
                  <c:v>2.3597456481729062E-2</c:v>
                </c:pt>
                <c:pt idx="373">
                  <c:v>1.337220898325242E-2</c:v>
                </c:pt>
                <c:pt idx="374">
                  <c:v>5.9687960794193584E-3</c:v>
                </c:pt>
                <c:pt idx="375">
                  <c:v>1.4873008083384764E-3</c:v>
                </c:pt>
                <c:pt idx="376">
                  <c:v>1.199173368382489E-7</c:v>
                </c:pt>
                <c:pt idx="377">
                  <c:v>1.5510932048371506E-3</c:v>
                </c:pt>
                <c:pt idx="378">
                  <c:v>6.1548998080747097E-3</c:v>
                </c:pt>
                <c:pt idx="379">
                  <c:v>1.3796728779413403E-2</c:v>
                </c:pt>
                <c:pt idx="380">
                  <c:v>2.4432228782255816E-2</c:v>
                </c:pt>
                <c:pt idx="381">
                  <c:v>3.7987739166083445E-2</c:v>
                </c:pt>
                <c:pt idx="382">
                  <c:v>5.4360802073125436E-2</c:v>
                </c:pt>
                <c:pt idx="383">
                  <c:v>7.3420952608604484E-2</c:v>
                </c:pt>
                <c:pt idx="384">
                  <c:v>9.5010781497649521E-2</c:v>
                </c:pt>
                <c:pt idx="385">
                  <c:v>0.11894726207789952</c:v>
                </c:pt>
                <c:pt idx="386">
                  <c:v>0.14502333096158027</c:v>
                </c:pt>
                <c:pt idx="387">
                  <c:v>0.17300970926672465</c:v>
                </c:pt>
                <c:pt idx="388">
                  <c:v>0.20265694898850384</c:v>
                </c:pt>
                <c:pt idx="389">
                  <c:v>0.23369768687940584</c:v>
                </c:pt>
                <c:pt idx="390">
                  <c:v>0.26584908615019298</c:v>
                </c:pt>
                <c:pt idx="391">
                  <c:v>0.29881544441645869</c:v>
                </c:pt>
                <c:pt idx="392">
                  <c:v>0.33229094461145503</c:v>
                </c:pt>
                <c:pt idx="393">
                  <c:v>0.36596252408425167</c:v>
                </c:pt>
                <c:pt idx="394">
                  <c:v>0.39951283581802211</c:v>
                </c:pt>
                <c:pt idx="395">
                  <c:v>0.43262327464843731</c:v>
                </c:pt>
                <c:pt idx="396">
                  <c:v>0.46497704054910943</c:v>
                </c:pt>
                <c:pt idx="397">
                  <c:v>0.49626221048734387</c:v>
                </c:pt>
                <c:pt idx="398">
                  <c:v>0.52617479004897638</c:v>
                </c:pt>
                <c:pt idx="399">
                  <c:v>0.55442171598614354</c:v>
                </c:pt>
                <c:pt idx="400">
                  <c:v>0.58072378106269384</c:v>
                </c:pt>
                <c:pt idx="401">
                  <c:v>0.60481845305676263</c:v>
                </c:pt>
                <c:pt idx="402">
                  <c:v>0.62646256052630966</c:v>
                </c:pt>
                <c:pt idx="403">
                  <c:v>0.64543481894680454</c:v>
                </c:pt>
                <c:pt idx="404">
                  <c:v>0.66153817208394683</c:v>
                </c:pt>
                <c:pt idx="405">
                  <c:v>0.67460192495887172</c:v>
                </c:pt>
                <c:pt idx="406">
                  <c:v>0.68448364648473714</c:v>
                </c:pt>
                <c:pt idx="407">
                  <c:v>0.69107082179464185</c:v>
                </c:pt>
                <c:pt idx="408">
                  <c:v>0.69428223641554487</c:v>
                </c:pt>
                <c:pt idx="409">
                  <c:v>0.6940690767652099</c:v>
                </c:pt>
                <c:pt idx="410">
                  <c:v>0.69041573392933198</c:v>
                </c:pt>
                <c:pt idx="411">
                  <c:v>0.68334030030012527</c:v>
                </c:pt>
                <c:pt idx="412">
                  <c:v>0.67289475140021937</c:v>
                </c:pt>
                <c:pt idx="413">
                  <c:v>0.65916480805154143</c:v>
                </c:pt>
                <c:pt idx="414">
                  <c:v>0.64226947695891823</c:v>
                </c:pt>
                <c:pt idx="415">
                  <c:v>0.62236027072793987</c:v>
                </c:pt>
                <c:pt idx="416">
                  <c:v>0.59962011131050752</c:v>
                </c:pt>
                <c:pt idx="417">
                  <c:v>0.57426192383232599</c:v>
                </c:pt>
                <c:pt idx="418">
                  <c:v>0.54652693068650016</c:v>
                </c:pt>
                <c:pt idx="419">
                  <c:v>0.5166826586442006</c:v>
                </c:pt>
                <c:pt idx="420">
                  <c:v>0.48502067451193098</c:v>
                </c:pt>
                <c:pt idx="421">
                  <c:v>0.45185406753206403</c:v>
                </c:pt>
                <c:pt idx="422">
                  <c:v>0.41751469924901752</c:v>
                </c:pt>
                <c:pt idx="423">
                  <c:v>0.38235024392968464</c:v>
                </c:pt>
                <c:pt idx="424">
                  <c:v>0.34672104480462518</c:v>
                </c:pt>
                <c:pt idx="425">
                  <c:v>0.31099681336994167</c:v>
                </c:pt>
                <c:pt idx="426">
                  <c:v>0.27555320073572376</c:v>
                </c:pt>
                <c:pt idx="427">
                  <c:v>0.24076827150845115</c:v>
                </c:pt>
                <c:pt idx="428">
                  <c:v>0.20701891193618627</c:v>
                </c:pt>
                <c:pt idx="429">
                  <c:v>0.17467720501314732</c:v>
                </c:pt>
                <c:pt idx="430">
                  <c:v>0.14410680592175817</c:v>
                </c:pt>
                <c:pt idx="431">
                  <c:v>0.11565935157783358</c:v>
                </c:pt>
                <c:pt idx="432">
                  <c:v>8.9670938130379574E-2</c:v>
                </c:pt>
                <c:pt idx="433">
                  <c:v>6.6458700048979386E-2</c:v>
                </c:pt>
                <c:pt idx="434">
                  <c:v>4.6317523906174413E-2</c:v>
                </c:pt>
                <c:pt idx="435">
                  <c:v>2.9516929131547236E-2</c:v>
                </c:pt>
                <c:pt idx="436">
                  <c:v>1.6298146883400227E-2</c:v>
                </c:pt>
                <c:pt idx="437">
                  <c:v>6.8714267578271204E-3</c:v>
                </c:pt>
                <c:pt idx="438">
                  <c:v>1.4135993450353213E-3</c:v>
                </c:pt>
                <c:pt idx="439">
                  <c:v>6.5920658582407921E-5</c:v>
                </c:pt>
                <c:pt idx="440">
                  <c:v>2.9322222232653905E-3</c:v>
                </c:pt>
                <c:pt idx="441">
                  <c:v>1.0077388122839093E-2</c:v>
                </c:pt>
                <c:pt idx="442">
                  <c:v>2.1526177605098451E-2</c:v>
                </c:pt>
                <c:pt idx="443">
                  <c:v>3.7262408935498148E-2</c:v>
                </c:pt>
                <c:pt idx="444">
                  <c:v>5.7228517107816512E-2</c:v>
                </c:pt>
                <c:pt idx="445">
                  <c:v>8.1325494785511543E-2</c:v>
                </c:pt>
                <c:pt idx="446">
                  <c:v>0.10941322248571772</c:v>
                </c:pt>
                <c:pt idx="447">
                  <c:v>0.14131119056252983</c:v>
                </c:pt>
                <c:pt idx="448">
                  <c:v>0.17679961201763694</c:v>
                </c:pt>
                <c:pt idx="449">
                  <c:v>0.21562092160625612</c:v>
                </c:pt>
                <c:pt idx="450">
                  <c:v>0.25748165313433624</c:v>
                </c:pt>
                <c:pt idx="451">
                  <c:v>0.30205468329906404</c:v>
                </c:pt>
                <c:pt idx="452">
                  <c:v>0.3489818269353484</c:v>
                </c:pt>
                <c:pt idx="453">
                  <c:v>0.39787676512958092</c:v>
                </c:pt>
                <c:pt idx="454">
                  <c:v>0.44832828437948802</c:v>
                </c:pt>
                <c:pt idx="455">
                  <c:v>0.49990380184325423</c:v>
                </c:pt>
                <c:pt idx="456">
                  <c:v>0.55215314876790744</c:v>
                </c:pt>
                <c:pt idx="457">
                  <c:v>0.60461258143371577</c:v>
                </c:pt>
                <c:pt idx="458">
                  <c:v>0.65680898643860675</c:v>
                </c:pt>
                <c:pt idx="459">
                  <c:v>0.70826424488503392</c:v>
                </c:pt>
                <c:pt idx="460">
                  <c:v>0.75849971805723426</c:v>
                </c:pt>
                <c:pt idx="461">
                  <c:v>0.80704081550051932</c:v>
                </c:pt>
                <c:pt idx="462">
                  <c:v>0.85342160506086684</c:v>
                </c:pt>
                <c:pt idx="463">
                  <c:v>0.89718942342759078</c:v>
                </c:pt>
                <c:pt idx="464">
                  <c:v>0.93790944505368157</c:v>
                </c:pt>
                <c:pt idx="465">
                  <c:v>0.97516916702614165</c:v>
                </c:pt>
                <c:pt idx="466">
                  <c:v>1.0085827675200463</c:v>
                </c:pt>
                <c:pt idx="467">
                  <c:v>1.0377952959096597</c:v>
                </c:pt>
                <c:pt idx="468">
                  <c:v>1.062486653421413</c:v>
                </c:pt>
                <c:pt idx="469">
                  <c:v>1.0823753243984979</c:v>
                </c:pt>
                <c:pt idx="470">
                  <c:v>1.0972218198024073</c:v>
                </c:pt>
                <c:pt idx="471">
                  <c:v>1.1068317964893306</c:v>
                </c:pt>
                <c:pt idx="472">
                  <c:v>1.1110588180640055</c:v>
                </c:pt>
                <c:pt idx="473">
                  <c:v>1.1098067257096067</c:v>
                </c:pt>
                <c:pt idx="474">
                  <c:v>1.1030315903098042</c:v>
                </c:pt>
                <c:pt idx="475">
                  <c:v>1.0907432203887126</c:v>
                </c:pt>
                <c:pt idx="476">
                  <c:v>1.0730062038819357</c:v>
                </c:pt>
                <c:pt idx="477">
                  <c:v>1.0499404654855211</c:v>
                </c:pt>
                <c:pt idx="478">
                  <c:v>1.021721325283816</c:v>
                </c:pt>
                <c:pt idx="479">
                  <c:v>0.98857904850147116</c:v>
                </c:pt>
                <c:pt idx="480">
                  <c:v>0.95079788052511927</c:v>
                </c:pt>
                <c:pt idx="481">
                  <c:v>0.90871456576630716</c:v>
                </c:pt>
                <c:pt idx="482">
                  <c:v>0.86271635344803432</c:v>
                </c:pt>
                <c:pt idx="483">
                  <c:v>0.81323849796098058</c:v>
                </c:pt>
                <c:pt idx="484">
                  <c:v>0.76076126601102645</c:v>
                </c:pt>
                <c:pt idx="485">
                  <c:v>0.7058064673311617</c:v>
                </c:pt>
                <c:pt idx="486">
                  <c:v>0.64893353021647737</c:v>
                </c:pt>
                <c:pt idx="487">
                  <c:v>0.59073514752536882</c:v>
                </c:pt>
                <c:pt idx="488">
                  <c:v>0.53183252303312745</c:v>
                </c:pt>
                <c:pt idx="489">
                  <c:v>0.4728702520872301</c:v>
                </c:pt>
                <c:pt idx="490">
                  <c:v>0.41451087436237177</c:v>
                </c:pt>
                <c:pt idx="491">
                  <c:v>0.35742914010959015</c:v>
                </c:pt>
                <c:pt idx="492">
                  <c:v>0.30230603460619532</c:v>
                </c:pt>
                <c:pt idx="493">
                  <c:v>0.2498226085068227</c:v>
                </c:pt>
                <c:pt idx="494">
                  <c:v>0.20065366444331956</c:v>
                </c:pt>
                <c:pt idx="495">
                  <c:v>0.15546135249343518</c:v>
                </c:pt>
                <c:pt idx="496">
                  <c:v>0.11488872901070624</c:v>
                </c:pt>
                <c:pt idx="497">
                  <c:v>7.9553334759049354E-2</c:v>
                </c:pt>
                <c:pt idx="498">
                  <c:v>5.0040849306347002E-2</c:v>
                </c:pt>
                <c:pt idx="499">
                  <c:v>2.6898879185649816E-2</c:v>
                </c:pt>
                <c:pt idx="500">
                  <c:v>1.0630937420272768E-2</c:v>
                </c:pt>
                <c:pt idx="501">
                  <c:v>1.6906716191195104E-3</c:v>
                </c:pt>
                <c:pt idx="502">
                  <c:v>4.7639697884260812E-4</c:v>
                </c:pt>
                <c:pt idx="503">
                  <c:v>7.3259891777211483E-3</c:v>
                </c:pt>
                <c:pt idx="504">
                  <c:v>2.2512190315278263E-2</c:v>
                </c:pt>
                <c:pt idx="505">
                  <c:v>4.6238378750658275E-2</c:v>
                </c:pt>
                <c:pt idx="506">
                  <c:v>7.8634850929150402E-2</c:v>
                </c:pt>
                <c:pt idx="507">
                  <c:v>0.11975566007802033</c:v>
                </c:pt>
                <c:pt idx="508">
                  <c:v>0.16957605301678808</c:v>
                </c:pt>
                <c:pt idx="509">
                  <c:v>0.22799054228532722</c:v>
                </c:pt>
                <c:pt idx="510">
                  <c:v>0.29481164637181728</c:v>
                </c:pt>
                <c:pt idx="511">
                  <c:v>0.3697693260518925</c:v>
                </c:pt>
                <c:pt idx="512">
                  <c:v>0.45251113976032209</c:v>
                </c:pt>
                <c:pt idx="513">
                  <c:v>0.54260313554393613</c:v>
                </c:pt>
                <c:pt idx="514">
                  <c:v>0.63953149152836286</c:v>
                </c:pt>
                <c:pt idx="515">
                  <c:v>0.74270491100945635</c:v>
                </c:pt>
                <c:pt idx="516">
                  <c:v>0.8514577722986274</c:v>
                </c:pt>
                <c:pt idx="517">
                  <c:v>0.96505402735145429</c:v>
                </c:pt>
                <c:pt idx="518">
                  <c:v>1.0826918370396943</c:v>
                </c:pt>
                <c:pt idx="519">
                  <c:v>1.2035089247345756</c:v>
                </c:pt>
                <c:pt idx="520">
                  <c:v>1.3265886237009226</c:v>
                </c:pt>
                <c:pt idx="521">
                  <c:v>1.4509665877079645</c:v>
                </c:pt>
                <c:pt idx="522">
                  <c:v>1.5756381282920162</c:v>
                </c:pt>
                <c:pt idx="523">
                  <c:v>1.6995661363060648</c:v>
                </c:pt>
                <c:pt idx="524">
                  <c:v>1.8216895398102371</c:v>
                </c:pt>
                <c:pt idx="525">
                  <c:v>1.9409322450429829</c:v>
                </c:pt>
                <c:pt idx="526">
                  <c:v>2.0562125022093909</c:v>
                </c:pt>
                <c:pt idx="527">
                  <c:v>2.1664526331750196</c:v>
                </c:pt>
                <c:pt idx="528">
                  <c:v>2.2705890539025084</c:v>
                </c:pt>
                <c:pt idx="529">
                  <c:v>2.3675825206531256</c:v>
                </c:pt>
                <c:pt idx="530">
                  <c:v>2.4564285256322425</c:v>
                </c:pt>
                <c:pt idx="531">
                  <c:v>2.5361677649196261</c:v>
                </c:pt>
                <c:pt idx="532">
                  <c:v>2.6058965992231804</c:v>
                </c:pt>
                <c:pt idx="533">
                  <c:v>2.6647774262526616</c:v>
                </c:pt>
                <c:pt idx="534">
                  <c:v>2.7120488823518563</c:v>
                </c:pt>
                <c:pt idx="535">
                  <c:v>2.7470357904698997</c:v>
                </c:pt>
                <c:pt idx="536">
                  <c:v>2.7691587716107069</c:v>
                </c:pt>
                <c:pt idx="537">
                  <c:v>2.7779434375808245</c:v>
                </c:pt>
                <c:pt idx="538">
                  <c:v>2.7730290841660481</c:v>
                </c:pt>
                <c:pt idx="539">
                  <c:v>2.7541768058066598</c:v>
                </c:pt>
                <c:pt idx="540">
                  <c:v>2.7212769554029297</c:v>
                </c:pt>
                <c:pt idx="541">
                  <c:v>2.6743558760595807</c:v>
                </c:pt>
                <c:pt idx="542">
                  <c:v>2.6135818353539895</c:v>
                </c:pt>
                <c:pt idx="543">
                  <c:v>2.5392700970701378</c:v>
                </c:pt>
                <c:pt idx="544">
                  <c:v>2.4518870702544264</c:v>
                </c:pt>
                <c:pt idx="545">
                  <c:v>2.3520534808924998</c:v>
                </c:pt>
                <c:pt idx="546">
                  <c:v>2.2405465174470147</c:v>
                </c:pt>
                <c:pt idx="547">
                  <c:v>2.1183009078954687</c:v>
                </c:pt>
                <c:pt idx="548">
                  <c:v>1.9864088927283707</c:v>
                </c:pt>
                <c:pt idx="549">
                  <c:v>1.8461190655638513</c:v>
                </c:pt>
                <c:pt idx="550">
                  <c:v>1.6988340605598298</c:v>
                </c:pt>
                <c:pt idx="551">
                  <c:v>1.5461070736086735</c:v>
                </c:pt>
                <c:pt idx="552">
                  <c:v>1.3896372123281557</c:v>
                </c:pt>
                <c:pt idx="553">
                  <c:v>1.2312636780623272</c:v>
                </c:pt>
                <c:pt idx="554">
                  <c:v>1.0729587914187655</c:v>
                </c:pt>
                <c:pt idx="555">
                  <c:v>0.91681988123627089</c:v>
                </c:pt>
                <c:pt idx="556">
                  <c:v>0.76506006523960868</c:v>
                </c:pt>
                <c:pt idx="557">
                  <c:v>0.61999795893586573</c:v>
                </c:pt>
                <c:pt idx="558">
                  <c:v>0.48404635747735592</c:v>
                </c:pt>
                <c:pt idx="559">
                  <c:v>0.35969994320256404</c:v>
                </c:pt>
                <c:pt idx="560">
                  <c:v>0.24952207930561587</c:v>
                </c:pt>
                <c:pt idx="561">
                  <c:v>0.15613075751981254</c:v>
                </c:pt>
                <c:pt idx="562">
                  <c:v>8.2183774775312024E-2</c:v>
                </c:pt>
                <c:pt idx="563">
                  <c:v>3.036322044842088E-2</c:v>
                </c:pt>
                <c:pt idx="564">
                  <c:v>3.3593620096624699E-3</c:v>
                </c:pt>
                <c:pt idx="565">
                  <c:v>3.8540225475112155E-3</c:v>
                </c:pt>
                <c:pt idx="566">
                  <c:v>3.450354875152295E-2</c:v>
                </c:pt>
                <c:pt idx="567">
                  <c:v>9.7921472435648416E-2</c:v>
                </c:pt>
                <c:pt idx="568">
                  <c:v>0.19666097253419923</c:v>
                </c:pt>
                <c:pt idx="569">
                  <c:v>0.33319724767190162</c:v>
                </c:pt>
                <c:pt idx="570">
                  <c:v>0.50990991186739665</c:v>
                </c:pt>
                <c:pt idx="571">
                  <c:v>0.72906552765006771</c:v>
                </c:pt>
                <c:pt idx="572">
                  <c:v>0.99280039183210145</c:v>
                </c:pt>
                <c:pt idx="573">
                  <c:v>1.3031036893681245</c:v>
                </c:pt>
                <c:pt idx="574">
                  <c:v>1.6618011301414701</c:v>
                </c:pt>
                <c:pt idx="575">
                  <c:v>2.0705391821351249</c:v>
                </c:pt>
                <c:pt idx="576">
                  <c:v>2.530770012280005</c:v>
                </c:pt>
                <c:pt idx="577">
                  <c:v>3.0437372433264902</c:v>
                </c:pt>
                <c:pt idx="578">
                  <c:v>3.6104626313719601</c:v>
                </c:pt>
                <c:pt idx="579">
                  <c:v>4.2317337642157362</c:v>
                </c:pt>
                <c:pt idx="580">
                  <c:v>4.9080928755223958</c:v>
                </c:pt>
                <c:pt idx="581">
                  <c:v>5.6398268638895006</c:v>
                </c:pt>
                <c:pt idx="582">
                  <c:v>6.4269585993647009</c:v>
                </c:pt>
                <c:pt idx="583">
                  <c:v>7.2692395927820366</c:v>
                </c:pt>
                <c:pt idx="584">
                  <c:v>8.1661440955285656</c:v>
                </c:pt>
                <c:pt idx="585">
                  <c:v>9.1168646890608134</c:v>
                </c:pt>
                <c:pt idx="586">
                  <c:v>10.120309414714878</c:v>
                </c:pt>
                <c:pt idx="587">
                  <c:v>11.175100485154474</c:v>
                </c:pt>
                <c:pt idx="588">
                  <c:v>12.279574609226746</c:v>
                </c:pt>
                <c:pt idx="589">
                  <c:v>13.431784952124556</c:v>
                </c:pt>
                <c:pt idx="590">
                  <c:v>14.629504742631903</c:v>
                </c:pt>
                <c:pt idx="591">
                  <c:v>15.870232528941088</c:v>
                </c:pt>
                <c:pt idx="592">
                  <c:v>17.151199074125202</c:v>
                </c:pt>
                <c:pt idx="593">
                  <c:v>18.469375871918416</c:v>
                </c:pt>
                <c:pt idx="594">
                  <c:v>19.821485253049698</c:v>
                </c:pt>
                <c:pt idx="595">
                  <c:v>21.204012042078372</c:v>
                </c:pt>
                <c:pt idx="596">
                  <c:v>22.613216714550422</c:v>
                </c:pt>
                <c:pt idx="597">
                  <c:v>24.045149994414512</c:v>
                </c:pt>
                <c:pt idx="598">
                  <c:v>25.495668822062445</c:v>
                </c:pt>
                <c:pt idx="599">
                  <c:v>26.960453614166017</c:v>
                </c:pt>
                <c:pt idx="600">
                  <c:v>28.435026727725955</c:v>
                </c:pt>
                <c:pt idx="601">
                  <c:v>29.914772032502103</c:v>
                </c:pt>
                <c:pt idx="602">
                  <c:v>31.394955488302585</c:v>
                </c:pt>
                <c:pt idx="603">
                  <c:v>32.870746616536202</c:v>
                </c:pt>
                <c:pt idx="604">
                  <c:v>34.337240749028609</c:v>
                </c:pt>
                <c:pt idx="605">
                  <c:v>35.789481931405007</c:v>
                </c:pt>
                <c:pt idx="606">
                  <c:v>37.222486353406573</c:v>
                </c:pt>
                <c:pt idx="607">
                  <c:v>38.631266174358387</c:v>
                </c:pt>
                <c:pt idx="608">
                  <c:v>40.010853608683952</c:v>
                </c:pt>
                <c:pt idx="609">
                  <c:v>41.35632513388282</c:v>
                </c:pt>
                <c:pt idx="610">
                  <c:v>42.662825681783502</c:v>
                </c:pt>
                <c:pt idx="611">
                  <c:v>43.925592673159571</c:v>
                </c:pt>
                <c:pt idx="612">
                  <c:v>45.139979755967211</c:v>
                </c:pt>
                <c:pt idx="613">
                  <c:v>46.301480108521645</c:v>
                </c:pt>
                <c:pt idx="614">
                  <c:v>47.405749170888242</c:v>
                </c:pt>
                <c:pt idx="615">
                  <c:v>48.448626670593839</c:v>
                </c:pt>
                <c:pt idx="616">
                  <c:v>49.426157812467366</c:v>
                </c:pt>
                <c:pt idx="617">
                  <c:v>50.334613506955669</c:v>
                </c:pt>
                <c:pt idx="618">
                  <c:v>51.170509516622836</c:v>
                </c:pt>
                <c:pt idx="619">
                  <c:v>51.930624406678156</c:v>
                </c:pt>
                <c:pt idx="620">
                  <c:v>52.612016192263503</c:v>
                </c:pt>
                <c:pt idx="621">
                  <c:v>53.212037582812478</c:v>
                </c:pt>
                <c:pt idx="622">
                  <c:v>53.728349732030395</c:v>
                </c:pt>
                <c:pt idx="623">
                  <c:v>54.1589344108774</c:v>
                </c:pt>
                <c:pt idx="624">
                  <c:v>54.502104530311364</c:v>
                </c:pt>
                <c:pt idx="625">
                  <c:v>54.756512950402055</c:v>
                </c:pt>
                <c:pt idx="626">
                  <c:v>54.921159522699845</c:v>
                </c:pt>
                <c:pt idx="627">
                  <c:v>54.995396323361433</c:v>
                </c:pt>
                <c:pt idx="628">
                  <c:v>54.978931045434059</c:v>
                </c:pt>
                <c:pt idx="629">
                  <c:v>54.871828529806805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49248"/>
        <c:axId val="42551936"/>
      </c:lineChart>
      <c:scatterChart>
        <c:scatterStyle val="lineMarker"/>
        <c:varyColors val="0"/>
        <c:ser>
          <c:idx val="1"/>
          <c:order val="1"/>
          <c:tx>
            <c:strRef>
              <c:f>fft!$B$1</c:f>
              <c:strCache>
                <c:ptCount val="1"/>
                <c:pt idx="0">
                  <c:v>Bunch</c:v>
                </c:pt>
              </c:strCache>
            </c:strRef>
          </c:tx>
          <c:spPr>
            <a:ln w="28575">
              <a:noFill/>
            </a:ln>
          </c:spPr>
          <c:yVal>
            <c:numRef>
              <c:f>fft!$B$2:$B$632</c:f>
              <c:numCache>
                <c:formatCode>General</c:formatCode>
                <c:ptCount val="631"/>
                <c:pt idx="0">
                  <c:v>55</c:v>
                </c:pt>
                <c:pt idx="63">
                  <c:v>0</c:v>
                </c:pt>
                <c:pt idx="126">
                  <c:v>0</c:v>
                </c:pt>
                <c:pt idx="189">
                  <c:v>0</c:v>
                </c:pt>
                <c:pt idx="252">
                  <c:v>0</c:v>
                </c:pt>
                <c:pt idx="315">
                  <c:v>0</c:v>
                </c:pt>
                <c:pt idx="378">
                  <c:v>0</c:v>
                </c:pt>
                <c:pt idx="441">
                  <c:v>0</c:v>
                </c:pt>
                <c:pt idx="504">
                  <c:v>0</c:v>
                </c:pt>
                <c:pt idx="567">
                  <c:v>0</c:v>
                </c:pt>
                <c:pt idx="630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49248"/>
        <c:axId val="42551936"/>
      </c:scatterChart>
      <c:catAx>
        <c:axId val="4254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Bunch 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551936"/>
        <c:crosses val="autoZero"/>
        <c:auto val="1"/>
        <c:lblAlgn val="ctr"/>
        <c:lblOffset val="100"/>
        <c:tickLblSkip val="63"/>
        <c:noMultiLvlLbl val="0"/>
      </c:catAx>
      <c:valAx>
        <c:axId val="42551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Kick Voltage (kV)</a:t>
                </a:r>
              </a:p>
            </c:rich>
          </c:tx>
          <c:layout>
            <c:manualLayout>
              <c:xMode val="edge"/>
              <c:yMode val="edge"/>
              <c:x val="0"/>
              <c:y val="0.114687260129547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254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537374896549725"/>
          <c:y val="8.1737610294328467E-2"/>
          <c:w val="0.6259117901135528"/>
          <c:h val="0.21884704897391771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95914280137284"/>
          <c:y val="7.9632915562343712E-2"/>
          <c:w val="0.82344371638638458"/>
          <c:h val="0.82583741371307073"/>
        </c:manualLayout>
      </c:layout>
      <c:lineChart>
        <c:grouping val="standard"/>
        <c:varyColors val="0"/>
        <c:ser>
          <c:idx val="0"/>
          <c:order val="0"/>
          <c:tx>
            <c:strRef>
              <c:f>fft!$G$1</c:f>
              <c:strCache>
                <c:ptCount val="1"/>
                <c:pt idx="0">
                  <c:v>Equal-Amplitude Waveform</c:v>
                </c:pt>
              </c:strCache>
            </c:strRef>
          </c:tx>
          <c:marker>
            <c:symbol val="none"/>
          </c:marker>
          <c:cat>
            <c:numRef>
              <c:f>fft!$A$2:$A$632</c:f>
              <c:numCache>
                <c:formatCode>General</c:formatCode>
                <c:ptCount val="63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</c:numCache>
            </c:numRef>
          </c:cat>
          <c:val>
            <c:numRef>
              <c:f>fft!$G$3:$G$632</c:f>
              <c:numCache>
                <c:formatCode>General</c:formatCode>
                <c:ptCount val="630"/>
                <c:pt idx="0">
                  <c:v>54.894183039681145</c:v>
                </c:pt>
                <c:pt idx="1">
                  <c:v>54.577427910031943</c:v>
                </c:pt>
                <c:pt idx="2">
                  <c:v>54.051816435880397</c:v>
                </c:pt>
                <c:pt idx="3">
                  <c:v>53.320800274282156</c:v>
                </c:pt>
                <c:pt idx="4">
                  <c:v>52.389173998589129</c:v>
                </c:pt>
                <c:pt idx="5">
                  <c:v>51.263037735788217</c:v>
                </c:pt>
                <c:pt idx="6">
                  <c:v>49.94974967334386</c:v>
                </c:pt>
                <c:pt idx="7">
                  <c:v>48.45786883729361</c:v>
                </c:pt>
                <c:pt idx="8">
                  <c:v>46.797088625297462</c:v>
                </c:pt>
                <c:pt idx="9">
                  <c:v>44.978161656000474</c:v>
                </c:pt>
                <c:pt idx="10">
                  <c:v>43.012816568750665</c:v>
                </c:pt>
                <c:pt idx="11">
                  <c:v>40.913667474778265</c:v>
                </c:pt>
                <c:pt idx="12">
                  <c:v>38.694116821800023</c:v>
                </c:pt>
                <c:pt idx="13">
                  <c:v>36.368252488130132</c:v>
                </c:pt>
                <c:pt idx="14">
                  <c:v>33.950739969286992</c:v>
                </c:pt>
                <c:pt idx="15">
                  <c:v>31.456710559377346</c:v>
                </c:pt>
                <c:pt idx="16">
                  <c:v>28.901646460880801</c:v>
                </c:pt>
                <c:pt idx="17">
                  <c:v>26.301263779583966</c:v>
                </c:pt>
                <c:pt idx="18">
                  <c:v>23.671394376138394</c:v>
                </c:pt>
                <c:pt idx="19">
                  <c:v>21.027867551924782</c:v>
                </c:pt>
                <c:pt idx="20">
                  <c:v>18.386392544565396</c:v>
                </c:pt>
                <c:pt idx="21">
                  <c:v>15.762442797578341</c:v>
                </c:pt>
                <c:pt idx="22">
                  <c:v>13.171142949431214</c:v>
                </c:pt>
                <c:pt idx="23">
                  <c:v>10.627159459822714</c:v>
                </c:pt>
                <c:pt idx="24">
                  <c:v>8.1445957556680337</c:v>
                </c:pt>
                <c:pt idx="25">
                  <c:v>5.7368927363276638</c:v>
                </c:pt>
                <c:pt idx="26">
                  <c:v>3.4167354275063477</c:v>
                </c:pt>
                <c:pt idx="27">
                  <c:v>1.1959665164325637</c:v>
                </c:pt>
                <c:pt idx="28">
                  <c:v>-0.91449256206036988</c:v>
                </c:pt>
                <c:pt idx="29">
                  <c:v>-2.9047123875075407</c:v>
                </c:pt>
                <c:pt idx="30">
                  <c:v>-4.7658176363245985</c:v>
                </c:pt>
                <c:pt idx="31">
                  <c:v>-6.4900400351482102</c:v>
                </c:pt>
                <c:pt idx="32">
                  <c:v>-8.0707618166589086</c:v>
                </c:pt>
                <c:pt idx="33">
                  <c:v>-9.5025493937227044</c:v>
                </c:pt>
                <c:pt idx="34">
                  <c:v>-10.781177053919894</c:v>
                </c:pt>
                <c:pt idx="35">
                  <c:v>-11.903640564028548</c:v>
                </c:pt>
                <c:pt idx="36">
                  <c:v>-12.868160662005083</c:v>
                </c:pt>
                <c:pt idx="37">
                  <c:v>-13.674176501662734</c:v>
                </c:pt>
                <c:pt idx="38">
                  <c:v>-14.32232920180283</c:v>
                </c:pt>
                <c:pt idx="39">
                  <c:v>-14.814435736232678</c:v>
                </c:pt>
                <c:pt idx="40">
                  <c:v>-15.153453483151672</c:v>
                </c:pt>
                <c:pt idx="41">
                  <c:v>-15.343435831081806</c:v>
                </c:pt>
                <c:pt idx="42">
                  <c:v>-15.389479313165022</c:v>
                </c:pt>
                <c:pt idx="43">
                  <c:v>-15.297662811599386</c:v>
                </c:pt>
                <c:pt idx="44">
                  <c:v>-15.074979438630914</c:v>
                </c:pt>
                <c:pt idx="45">
                  <c:v>-14.729261759305805</c:v>
                </c:pt>
                <c:pt idx="46">
                  <c:v>-14.269101073619993</c:v>
                </c:pt>
                <c:pt idx="47">
                  <c:v>-13.703761521342821</c:v>
                </c:pt>
                <c:pt idx="48">
                  <c:v>-13.043089811267512</c:v>
                </c:pt>
                <c:pt idx="49">
                  <c:v>-12.297421407646471</c:v>
                </c:pt>
                <c:pt idx="50">
                  <c:v>-11.477484029872398</c:v>
                </c:pt>
                <c:pt idx="51">
                  <c:v>-10.594299336902091</c:v>
                </c:pt>
                <c:pt idx="52">
                  <c:v>-9.6590836754010958</c:v>
                </c:pt>
                <c:pt idx="53">
                  <c:v>-8.6831487700981302</c:v>
                </c:pt>
                <c:pt idx="54">
                  <c:v>-7.6778032264369749</c:v>
                </c:pt>
                <c:pt idx="55">
                  <c:v>-6.6542556994313786</c:v>
                </c:pt>
                <c:pt idx="56">
                  <c:v>-5.6235205588672041</c:v>
                </c:pt>
                <c:pt idx="57">
                  <c:v>-4.5963268499268235</c:v>
                </c:pt>
                <c:pt idx="58">
                  <c:v>-3.583031310270778</c:v>
                </c:pt>
                <c:pt idx="59">
                  <c:v>-2.5935361599995428</c:v>
                </c:pt>
                <c:pt idx="60">
                  <c:v>-1.6372123301929893</c:v>
                </c:pt>
                <c:pt idx="61">
                  <c:v>-0.7228287393975581</c:v>
                </c:pt>
                <c:pt idx="62">
                  <c:v>0.14151183393762246</c:v>
                </c:pt>
                <c:pt idx="63">
                  <c:v>0.94842980088085049</c:v>
                </c:pt>
                <c:pt idx="64">
                  <c:v>1.6913183207021767</c:v>
                </c:pt>
                <c:pt idx="65">
                  <c:v>2.3643850289564501</c:v>
                </c:pt>
                <c:pt idx="66">
                  <c:v>2.9626856702534941</c:v>
                </c:pt>
                <c:pt idx="67">
                  <c:v>3.4821494478692552</c:v>
                </c:pt>
                <c:pt idx="68">
                  <c:v>3.919595980203149</c:v>
                </c:pt>
                <c:pt idx="69">
                  <c:v>4.2727438321934414</c:v>
                </c:pt>
                <c:pt idx="70">
                  <c:v>4.5402106674364315</c:v>
                </c:pt>
                <c:pt idx="71">
                  <c:v>4.7215051431985158</c:v>
                </c:pt>
                <c:pt idx="72">
                  <c:v>4.8170107450602622</c:v>
                </c:pt>
                <c:pt idx="73">
                  <c:v>4.827961829909313</c:v>
                </c:pt>
                <c:pt idx="74">
                  <c:v>4.7564122147536931</c:v>
                </c:pt>
                <c:pt idx="75">
                  <c:v>4.6051967137437808</c:v>
                </c:pt>
                <c:pt idx="76">
                  <c:v>4.3778860862945628</c:v>
                </c:pt>
                <c:pt idx="77">
                  <c:v>4.0787359147610118</c:v>
                </c:pt>
                <c:pt idx="78">
                  <c:v>3.7126299802599836</c:v>
                </c:pt>
                <c:pt idx="79">
                  <c:v>3.285018749527882</c:v>
                </c:pt>
                <c:pt idx="80">
                  <c:v>2.8018536237895582</c:v>
                </c:pt>
                <c:pt idx="81">
                  <c:v>2.2695176321857264</c:v>
                </c:pt>
                <c:pt idx="82">
                  <c:v>1.6947532771242608</c:v>
                </c:pt>
                <c:pt idx="83">
                  <c:v>1.0845882568116942</c:v>
                </c:pt>
                <c:pt idx="84">
                  <c:v>0.44625980107574881</c:v>
                </c:pt>
                <c:pt idx="85">
                  <c:v>-0.2128616396283225</c:v>
                </c:pt>
                <c:pt idx="86">
                  <c:v>-0.88534861539995591</c:v>
                </c:pt>
                <c:pt idx="87">
                  <c:v>-1.5637920818517852</c:v>
                </c:pt>
                <c:pt idx="88">
                  <c:v>-2.2408752794378057</c:v>
                </c:pt>
                <c:pt idx="89">
                  <c:v>-2.9094454013161597</c:v>
                </c:pt>
                <c:pt idx="90">
                  <c:v>-3.5625823937637988</c:v>
                </c:pt>
                <c:pt idx="91">
                  <c:v>-4.1936642689503998</c:v>
                </c:pt>
                <c:pt idx="92">
                  <c:v>-4.7964283512097534</c:v>
                </c:pt>
                <c:pt idx="93">
                  <c:v>-5.3650279243714589</c:v>
                </c:pt>
                <c:pt idx="94">
                  <c:v>-5.8940837987416117</c:v>
                </c:pt>
                <c:pt idx="95">
                  <c:v>-6.3787303714159442</c:v>
                </c:pt>
                <c:pt idx="96">
                  <c:v>-6.8146558122051779</c:v>
                </c:pt>
                <c:pt idx="97">
                  <c:v>-7.1981360689535308</c:v>
                </c:pt>
                <c:pt idx="98">
                  <c:v>-7.5260624498175535</c:v>
                </c:pt>
                <c:pt idx="99">
                  <c:v>-7.7959626055074835</c:v>
                </c:pt>
                <c:pt idx="100">
                  <c:v>-8.0060148009297247</c:v>
                </c:pt>
                <c:pt idx="101">
                  <c:v>-8.1550554324538869</c:v>
                </c:pt>
                <c:pt idx="102">
                  <c:v>-8.2425798135130268</c:v>
                </c:pt>
                <c:pt idx="103">
                  <c:v>-8.2687363167880932</c:v>
                </c:pt>
                <c:pt idx="104">
                  <c:v>-8.2343140252001312</c:v>
                </c:pt>
                <c:pt idx="105">
                  <c:v>-8.1407241057307438</c:v>
                </c:pt>
                <c:pt idx="106">
                  <c:v>-7.9899751791298899</c:v>
                </c:pt>
                <c:pt idx="107">
                  <c:v>-7.7846430143026355</c:v>
                </c:pt>
                <c:pt idx="108">
                  <c:v>-7.5278349280805106</c:v>
                </c:pt>
                <c:pt idx="109">
                  <c:v>-7.223149318706013</c:v>
                </c:pt>
                <c:pt idx="110">
                  <c:v>-6.8746308042672695</c:v>
                </c:pt>
                <c:pt idx="111">
                  <c:v>-6.4867214751368207</c:v>
                </c:pt>
                <c:pt idx="112">
                  <c:v>-6.064208801870997</c:v>
                </c:pt>
                <c:pt idx="113">
                  <c:v>-5.6121707667484753</c:v>
                </c:pt>
                <c:pt idx="114">
                  <c:v>-5.1359188079571192</c:v>
                </c:pt>
                <c:pt idx="115">
                  <c:v>-4.6409391802282887</c:v>
                </c:pt>
                <c:pt idx="116">
                  <c:v>-4.1328333443781977</c:v>
                </c:pt>
                <c:pt idx="117">
                  <c:v>-3.6172580007177264</c:v>
                </c:pt>
                <c:pt idx="118">
                  <c:v>-3.099865377667399</c:v>
                </c:pt>
                <c:pt idx="119">
                  <c:v>-2.5862443772566976</c:v>
                </c:pt>
                <c:pt idx="120">
                  <c:v>-2.0818631636463119</c:v>
                </c:pt>
                <c:pt idx="121">
                  <c:v>-1.5920137595971813</c:v>
                </c:pt>
                <c:pt idx="122">
                  <c:v>-1.1217591891829031</c:v>
                </c:pt>
                <c:pt idx="123">
                  <c:v>-0.67588367331681454</c:v>
                </c:pt>
                <c:pt idx="124">
                  <c:v>-0.25884634820187546</c:v>
                </c:pt>
                <c:pt idx="125">
                  <c:v>0.12526106398235548</c:v>
                </c:pt>
                <c:pt idx="126">
                  <c:v>0.47275224752208533</c:v>
                </c:pt>
                <c:pt idx="127">
                  <c:v>0.78037961219424279</c:v>
                </c:pt>
                <c:pt idx="128">
                  <c:v>1.0453626533100389</c:v>
                </c:pt>
                <c:pt idx="129">
                  <c:v>1.2654111205575544</c:v>
                </c:pt>
                <c:pt idx="130">
                  <c:v>1.438742818575161</c:v>
                </c:pt>
                <c:pt idx="131">
                  <c:v>1.5640959185792429</c:v>
                </c:pt>
                <c:pt idx="132">
                  <c:v>1.6407357174249348</c:v>
                </c:pt>
                <c:pt idx="133">
                  <c:v>1.6684558376215963</c:v>
                </c:pt>
                <c:pt idx="134">
                  <c:v>1.6475739184801332</c:v>
                </c:pt>
                <c:pt idx="135">
                  <c:v>1.5789219041737255</c:v>
                </c:pt>
                <c:pt idx="136">
                  <c:v>1.4638310884970269</c:v>
                </c:pt>
                <c:pt idx="137">
                  <c:v>1.3041121279824524</c:v>
                </c:pt>
                <c:pt idx="138">
                  <c:v>1.1020302842723104</c:v>
                </c:pt>
                <c:pt idx="139">
                  <c:v>0.86027620277823114</c:v>
                </c:pt>
                <c:pt idx="140">
                  <c:v>0.58193257724674297</c:v>
                </c:pt>
                <c:pt idx="141">
                  <c:v>0.27043708849176856</c:v>
                </c:pt>
                <c:pt idx="142">
                  <c:v>-7.0457960105114958E-2</c:v>
                </c:pt>
                <c:pt idx="143">
                  <c:v>-0.4367288579993267</c:v>
                </c:pt>
                <c:pt idx="144">
                  <c:v>-0.82412607661383364</c:v>
                </c:pt>
                <c:pt idx="145">
                  <c:v>-1.2282217352515197</c:v>
                </c:pt>
                <c:pt idx="146">
                  <c:v>-1.6444584323249143</c:v>
                </c:pt>
                <c:pt idx="147">
                  <c:v>-2.0681989212669594</c:v>
                </c:pt>
                <c:pt idx="148">
                  <c:v>-2.4947761067129939</c:v>
                </c:pt>
                <c:pt idx="149">
                  <c:v>-2.9195428381638049</c:v>
                </c:pt>
                <c:pt idx="150">
                  <c:v>-3.3379209852911966</c:v>
                </c:pt>
                <c:pt idx="151">
                  <c:v>-3.7454492912197108</c:v>
                </c:pt>
                <c:pt idx="152">
                  <c:v>-4.1378295173434791</c:v>
                </c:pt>
                <c:pt idx="153">
                  <c:v>-4.5109704153018084</c:v>
                </c:pt>
                <c:pt idx="154">
                  <c:v>-4.8610290883774674</c:v>
                </c:pt>
                <c:pt idx="155">
                  <c:v>-5.1844493354900791</c:v>
                </c:pt>
                <c:pt idx="156">
                  <c:v>-5.4779966057865694</c:v>
                </c:pt>
                <c:pt idx="157">
                  <c:v>-5.7387892301931132</c:v>
                </c:pt>
                <c:pt idx="158">
                  <c:v>-5.9643256377718341</c:v>
                </c:pt>
                <c:pt idx="159">
                  <c:v>-6.1525073088715239</c:v>
                </c:pt>
                <c:pt idx="160">
                  <c:v>-6.301657263403575</c:v>
                </c:pt>
                <c:pt idx="161">
                  <c:v>-6.4105339306213569</c:v>
                </c:pt>
                <c:pt idx="162">
                  <c:v>-6.478340296028799</c:v>
                </c:pt>
                <c:pt idx="163">
                  <c:v>-6.5047282709785357</c:v>
                </c:pt>
                <c:pt idx="164">
                  <c:v>-6.4897982806231704</c:v>
                </c:pt>
                <c:pt idx="165">
                  <c:v>-6.4340941156434948</c:v>
                </c:pt>
                <c:pt idx="166">
                  <c:v>-6.338593142080958</c:v>
                </c:pt>
                <c:pt idx="167">
                  <c:v>-6.2046920111579658</c:v>
                </c:pt>
                <c:pt idx="168">
                  <c:v>-6.0341880566954345</c:v>
                </c:pt>
                <c:pt idx="169">
                  <c:v>-5.8292566111774793</c:v>
                </c:pt>
                <c:pt idx="170">
                  <c:v>-5.5924245122365956</c:v>
                </c:pt>
                <c:pt idx="171">
                  <c:v>-5.3265401089390476</c:v>
                </c:pt>
                <c:pt idx="172">
                  <c:v>-5.0347401113738783</c:v>
                </c:pt>
                <c:pt idx="173">
                  <c:v>-4.7204136573626112</c:v>
                </c:pt>
                <c:pt idx="174">
                  <c:v>-4.3871639963230882</c:v>
                </c:pt>
                <c:pt idx="175">
                  <c:v>-4.0387682121984199</c:v>
                </c:pt>
                <c:pt idx="176">
                  <c:v>-3.6791354247030088</c:v>
                </c:pt>
                <c:pt idx="177">
                  <c:v>-3.3122639207943698</c:v>
                </c:pt>
                <c:pt idx="178">
                  <c:v>-2.942197676151479</c:v>
                </c:pt>
                <c:pt idx="179">
                  <c:v>-2.5729827294779417</c:v>
                </c:pt>
                <c:pt idx="180">
                  <c:v>-2.2086238706517598</c:v>
                </c:pt>
                <c:pt idx="181">
                  <c:v>-1.8530420971621178</c:v>
                </c:pt>
                <c:pt idx="182">
                  <c:v>-1.5100332820070639</c:v>
                </c:pt>
                <c:pt idx="183">
                  <c:v>-1.1832284804193911</c:v>
                </c:pt>
                <c:pt idx="184">
                  <c:v>-0.87605628263489699</c:v>
                </c:pt>
                <c:pt idx="185">
                  <c:v>-0.59170759565284836</c:v>
                </c:pt>
                <c:pt idx="186">
                  <c:v>-0.33310320884026101</c:v>
                </c:pt>
                <c:pt idx="187">
                  <c:v>-0.10286446661396642</c:v>
                </c:pt>
                <c:pt idx="188">
                  <c:v>9.6712663353166306E-2</c:v>
                </c:pt>
                <c:pt idx="189">
                  <c:v>0.26367987553130323</c:v>
                </c:pt>
                <c:pt idx="190">
                  <c:v>0.39645495462841662</c:v>
                </c:pt>
                <c:pt idx="191">
                  <c:v>0.49383617738276175</c:v>
                </c:pt>
                <c:pt idx="192">
                  <c:v>0.55501256247606001</c:v>
                </c:pt>
                <c:pt idx="193">
                  <c:v>0.57956988745605109</c:v>
                </c:pt>
                <c:pt idx="194">
                  <c:v>0.56749243660138404</c:v>
                </c:pt>
                <c:pt idx="195">
                  <c:v>0.51916048881325461</c:v>
                </c:pt>
                <c:pt idx="196">
                  <c:v>0.43534359940406375</c:v>
                </c:pt>
                <c:pt idx="197">
                  <c:v>0.31718977361271117</c:v>
                </c:pt>
                <c:pt idx="198">
                  <c:v>0.166210672352892</c:v>
                </c:pt>
                <c:pt idx="199">
                  <c:v>-1.5736968340725799E-2</c:v>
                </c:pt>
                <c:pt idx="200">
                  <c:v>-0.22647348388042077</c:v>
                </c:pt>
                <c:pt idx="201">
                  <c:v>-0.46352173712684674</c:v>
                </c:pt>
                <c:pt idx="202">
                  <c:v>-0.724135593843239</c:v>
                </c:pt>
                <c:pt idx="203">
                  <c:v>-1.0053310974493765</c:v>
                </c:pt>
                <c:pt idx="204">
                  <c:v>-1.3039199962739829</c:v>
                </c:pt>
                <c:pt idx="205">
                  <c:v>-1.6165452536412204</c:v>
                </c:pt>
                <c:pt idx="206">
                  <c:v>-1.9397181522656564</c:v>
                </c:pt>
                <c:pt idx="207">
                  <c:v>-2.2698565897511109</c:v>
                </c:pt>
                <c:pt idx="208">
                  <c:v>-2.6033241516192174</c:v>
                </c:pt>
                <c:pt idx="209">
                  <c:v>-2.9364695423253515</c:v>
                </c:pt>
                <c:pt idx="210">
                  <c:v>-3.2656659531882291</c:v>
                </c:pt>
                <c:pt idx="211">
                  <c:v>-3.5873499490638379</c:v>
                </c:pt>
                <c:pt idx="212">
                  <c:v>-3.8980594628782317</c:v>
                </c:pt>
                <c:pt idx="213">
                  <c:v>-4.194470498703553</c:v>
                </c:pt>
                <c:pt idx="214">
                  <c:v>-4.4734321597725879</c:v>
                </c:pt>
                <c:pt idx="215">
                  <c:v>-4.7319996374984301</c:v>
                </c:pt>
                <c:pt idx="216">
                  <c:v>-4.9674648209695658</c:v>
                </c:pt>
                <c:pt idx="217">
                  <c:v>-5.1773842132685282</c:v>
                </c:pt>
                <c:pt idx="218">
                  <c:v>-5.3596038710124159</c:v>
                </c:pt>
                <c:pt idx="219">
                  <c:v>-5.512281116410918</c:v>
                </c:pt>
                <c:pt idx="220">
                  <c:v>-5.6339028065216858</c:v>
                </c:pt>
                <c:pt idx="221">
                  <c:v>-5.7232999818732058</c:v>
                </c:pt>
                <c:pt idx="222">
                  <c:v>-5.7796587558195593</c:v>
                </c:pt>
                <c:pt idx="223">
                  <c:v>-5.8025273464705798</c:v>
                </c:pt>
                <c:pt idx="224">
                  <c:v>-5.7918191943754112</c:v>
                </c:pt>
                <c:pt idx="225">
                  <c:v>-5.7478121508896081</c:v>
                </c:pt>
                <c:pt idx="226">
                  <c:v>-5.6711437638855466</c:v>
                </c:pt>
                <c:pt idx="227">
                  <c:v>-5.5628027287362372</c:v>
                </c:pt>
                <c:pt idx="228">
                  <c:v>-5.4241166128807663</c:v>
                </c:pt>
                <c:pt idx="229">
                  <c:v>-5.2567360013457183</c:v>
                </c:pt>
                <c:pt idx="230">
                  <c:v>-5.0626152479458959</c:v>
                </c:pt>
                <c:pt idx="231">
                  <c:v>-4.8439900521346448</c:v>
                </c:pt>
                <c:pt idx="232">
                  <c:v>-4.6033521142542142</c:v>
                </c:pt>
                <c:pt idx="233">
                  <c:v>-4.3434211519192623</c:v>
                </c:pt>
                <c:pt idx="234">
                  <c:v>-4.0671145871412939</c:v>
                </c:pt>
                <c:pt idx="235">
                  <c:v>-3.7775152373043408</c:v>
                </c:pt>
                <c:pt idx="236">
                  <c:v>-3.4778373629915595</c:v>
                </c:pt>
                <c:pt idx="237">
                  <c:v>-3.1713914417468123</c:v>
                </c:pt>
                <c:pt idx="238">
                  <c:v>-2.8615480489773191</c:v>
                </c:pt>
                <c:pt idx="239">
                  <c:v>-2.5517012352510129</c:v>
                </c:pt>
                <c:pt idx="240">
                  <c:v>-2.2452317931416044</c:v>
                </c:pt>
                <c:pt idx="241">
                  <c:v>-1.9454708065044661</c:v>
                </c:pt>
                <c:pt idx="242">
                  <c:v>-1.6556638706385458</c:v>
                </c:pt>
                <c:pt idx="243">
                  <c:v>-1.3789363632681351</c:v>
                </c:pt>
                <c:pt idx="244">
                  <c:v>-1.118260133764573</c:v>
                </c:pt>
                <c:pt idx="245">
                  <c:v>-0.87642196166936071</c:v>
                </c:pt>
                <c:pt idx="246">
                  <c:v>-0.65599411555694953</c:v>
                </c:pt>
                <c:pt idx="247">
                  <c:v>-0.45930731981641593</c:v>
                </c:pt>
                <c:pt idx="248">
                  <c:v>-0.2884264102878209</c:v>
                </c:pt>
                <c:pt idx="249">
                  <c:v>-0.14512893015810935</c:v>
                </c:pt>
                <c:pt idx="250">
                  <c:v>-3.0886885417580778E-2</c:v>
                </c:pt>
                <c:pt idx="251">
                  <c:v>5.3148155148132759E-2</c:v>
                </c:pt>
                <c:pt idx="252">
                  <c:v>0.10615646663818623</c:v>
                </c:pt>
                <c:pt idx="253">
                  <c:v>0.12765797024720893</c:v>
                </c:pt>
                <c:pt idx="254">
                  <c:v>0.11751635858294218</c:v>
                </c:pt>
                <c:pt idx="255">
                  <c:v>7.5939511041089425E-2</c:v>
                </c:pt>
                <c:pt idx="256">
                  <c:v>3.4762057989956574E-3</c:v>
                </c:pt>
                <c:pt idx="257">
                  <c:v>-9.8990825577880415E-2</c:v>
                </c:pt>
                <c:pt idx="258">
                  <c:v>-0.23025541608798106</c:v>
                </c:pt>
                <c:pt idx="259">
                  <c:v>-0.38880193114417905</c:v>
                </c:pt>
                <c:pt idx="260">
                  <c:v>-0.57282252723323612</c:v>
                </c:pt>
                <c:pt idx="261">
                  <c:v>-0.78023750764787625</c:v>
                </c:pt>
                <c:pt idx="262">
                  <c:v>-1.0087185490516637</c:v>
                </c:pt>
                <c:pt idx="263">
                  <c:v>-1.2557145426164402</c:v>
                </c:pt>
                <c:pt idx="264">
                  <c:v>-1.5184797662432163</c:v>
                </c:pt>
                <c:pt idx="265">
                  <c:v>-1.794104080225424</c:v>
                </c:pt>
                <c:pt idx="266">
                  <c:v>-2.07954481788087</c:v>
                </c:pt>
                <c:pt idx="267">
                  <c:v>-2.3716600253837656</c:v>
                </c:pt>
                <c:pt idx="268">
                  <c:v>-2.6672426914416247</c:v>
                </c:pt>
                <c:pt idx="269">
                  <c:v>-2.9630555977220272</c:v>
                </c:pt>
                <c:pt idx="270">
                  <c:v>-3.2558664151332719</c:v>
                </c:pt>
                <c:pt idx="271">
                  <c:v>-3.5424826692574762</c:v>
                </c:pt>
                <c:pt idx="272">
                  <c:v>-3.8197862004316452</c:v>
                </c:pt>
                <c:pt idx="273">
                  <c:v>-4.0847667501440021</c:v>
                </c:pt>
                <c:pt idx="274">
                  <c:v>-4.3345543154837154</c:v>
                </c:pt>
                <c:pt idx="275">
                  <c:v>-4.5664499272404599</c:v>
                </c:pt>
                <c:pt idx="276">
                  <c:v>-4.7779545247402009</c:v>
                </c:pt>
                <c:pt idx="277">
                  <c:v>-4.966795621435339</c:v>
                </c:pt>
                <c:pt idx="278">
                  <c:v>-5.1309514794123441</c:v>
                </c:pt>
                <c:pt idx="279">
                  <c:v>-5.2686725380777002</c:v>
                </c:pt>
                <c:pt idx="280">
                  <c:v>-5.3784998720416661</c:v>
                </c:pt>
                <c:pt idx="281">
                  <c:v>-5.459280485319411</c:v>
                </c:pt>
                <c:pt idx="282">
                  <c:v>-5.5101792830673206</c:v>
                </c:pt>
                <c:pt idx="283">
                  <c:v>-5.5306875978049748</c:v>
                </c:pt>
                <c:pt idx="284">
                  <c:v>-5.5206281840593414</c:v>
                </c:pt>
                <c:pt idx="285">
                  <c:v>-5.4801566332135749</c:v>
                </c:pt>
                <c:pt idx="286">
                  <c:v>-5.4097591986474001</c:v>
                </c:pt>
                <c:pt idx="287">
                  <c:v>-5.310247059612502</c:v>
                </c:pt>
                <c:pt idx="288">
                  <c:v>-5.1827470902885198</c:v>
                </c:pt>
                <c:pt idx="289">
                  <c:v>-5.0286892377112231</c:v>
                </c:pt>
                <c:pt idx="290">
                  <c:v>-4.8497906483614317</c:v>
                </c:pt>
                <c:pt idx="291">
                  <c:v>-4.6480367177688127</c:v>
                </c:pt>
                <c:pt idx="292">
                  <c:v>-4.4256592701557746</c:v>
                </c:pt>
                <c:pt idx="293">
                  <c:v>-4.1851121055792841</c:v>
                </c:pt>
                <c:pt idx="294">
                  <c:v>-3.9290441799011324</c:v>
                </c:pt>
                <c:pt idx="295">
                  <c:v>-3.6602707079396604</c:v>
                </c:pt>
                <c:pt idx="296">
                  <c:v>-3.3817425020630774</c:v>
                </c:pt>
                <c:pt idx="297">
                  <c:v>-3.0965138770501897</c:v>
                </c:pt>
                <c:pt idx="298">
                  <c:v>-2.8077094670713092</c:v>
                </c:pt>
                <c:pt idx="299">
                  <c:v>-2.5184903119779092</c:v>
                </c:pt>
                <c:pt idx="300">
                  <c:v>-2.2320195776132161</c:v>
                </c:pt>
                <c:pt idx="301">
                  <c:v>-1.9514282784939387</c:v>
                </c:pt>
                <c:pt idx="302">
                  <c:v>-1.6797813709272602</c:v>
                </c:pt>
                <c:pt idx="303">
                  <c:v>-1.4200445804241926</c:v>
                </c:pt>
                <c:pt idx="304">
                  <c:v>-1.1750523191974049</c:v>
                </c:pt>
                <c:pt idx="305">
                  <c:v>-0.94747703767492375</c:v>
                </c:pt>
                <c:pt idx="306">
                  <c:v>-0.73980033845100479</c:v>
                </c:pt>
                <c:pt idx="307">
                  <c:v>-0.55428616209509318</c:v>
                </c:pt>
                <c:pt idx="308">
                  <c:v>-0.3929563319551681</c:v>
                </c:pt>
                <c:pt idx="309">
                  <c:v>-0.25756871975743945</c:v>
                </c:pt>
                <c:pt idx="310">
                  <c:v>-0.14959826569306767</c:v>
                </c:pt>
                <c:pt idx="311">
                  <c:v>-7.0221056090170819E-2</c:v>
                </c:pt>
                <c:pt idx="312">
                  <c:v>-2.0301629023557588E-2</c:v>
                </c:pt>
                <c:pt idx="313">
                  <c:v>-3.8364366099941094E-4</c:v>
                </c:pt>
                <c:pt idx="314">
                  <c:v>-1.0684013151551319E-2</c:v>
                </c:pt>
                <c:pt idx="315">
                  <c:v>-5.1090563809241374E-2</c:v>
                </c:pt>
                <c:pt idx="316">
                  <c:v>-0.12116324562821035</c:v>
                </c:pt>
                <c:pt idx="317">
                  <c:v>-0.2201388811823719</c:v>
                </c:pt>
                <c:pt idx="318">
                  <c:v>-0.34693940211704977</c:v>
                </c:pt>
                <c:pt idx="319">
                  <c:v>-0.50018348513317346</c:v>
                </c:pt>
                <c:pt idx="320">
                  <c:v>-0.67820146299158957</c:v>
                </c:pt>
                <c:pt idx="321">
                  <c:v>-0.87905335101277871</c:v>
                </c:pt>
                <c:pt idx="322">
                  <c:v>-1.1005497961862201</c:v>
                </c:pt>
                <c:pt idx="323">
                  <c:v>-1.3402757246896826</c:v>
                </c:pt>
                <c:pt idx="324">
                  <c:v>-1.5956164346822677</c:v>
                </c:pt>
                <c:pt idx="325">
                  <c:v>-1.863785854987007</c:v>
                </c:pt>
                <c:pt idx="326">
                  <c:v>-2.1418566669935188</c:v>
                </c:pt>
                <c:pt idx="327">
                  <c:v>-2.4267919670423987</c:v>
                </c:pt>
                <c:pt idx="328">
                  <c:v>-2.7154781299112822</c:v>
                </c:pt>
                <c:pt idx="329">
                  <c:v>-3.0047585209849283</c:v>
                </c:pt>
                <c:pt idx="330">
                  <c:v>-3.2914676954041489</c:v>
                </c:pt>
                <c:pt idx="331">
                  <c:v>-3.5724657170435608</c:v>
                </c:pt>
                <c:pt idx="332">
                  <c:v>-3.844672228633554</c:v>
                </c:pt>
                <c:pt idx="333">
                  <c:v>-4.1050999067302039</c:v>
                </c:pt>
                <c:pt idx="334">
                  <c:v>-4.3508869415308382</c:v>
                </c:pt>
                <c:pt idx="335">
                  <c:v>-4.5793281916638726</c:v>
                </c:pt>
                <c:pt idx="336">
                  <c:v>-4.7879046779487551</c:v>
                </c:pt>
                <c:pt idx="337">
                  <c:v>-4.9743110975792328</c:v>
                </c:pt>
                <c:pt idx="338">
                  <c:v>-5.1364810610492455</c:v>
                </c:pt>
                <c:pt idx="339">
                  <c:v>-5.2726097781979302</c:v>
                </c:pt>
                <c:pt idx="340">
                  <c:v>-5.3811739467452089</c:v>
                </c:pt>
                <c:pt idx="341">
                  <c:v>-5.4609486263403859</c:v>
                </c:pt>
                <c:pt idx="342">
                  <c:v>-5.5110209131402694</c:v>
                </c:pt>
                <c:pt idx="343">
                  <c:v>-5.5308002639341858</c:v>
                </c:pt>
                <c:pt idx="344">
                  <c:v>-5.5200253544831499</c:v>
                </c:pt>
                <c:pt idx="345">
                  <c:v>-5.4787673936625412</c:v>
                </c:pt>
                <c:pt idx="346">
                  <c:v>-5.4074298528021929</c:v>
                </c:pt>
                <c:pt idx="347">
                  <c:v>-5.3067446079055145</c:v>
                </c:pt>
                <c:pt idx="348">
                  <c:v>-5.1777645307943807</c:v>
                </c:pt>
                <c:pt idx="349">
                  <c:v>-5.0218526032628441</c:v>
                </c:pt>
                <c:pt idx="350">
                  <c:v>-4.8406676656247667</c:v>
                </c:pt>
                <c:pt idx="351">
                  <c:v>-4.636146947215896</c:v>
                </c:pt>
                <c:pt idx="352">
                  <c:v>-4.4104855610690867</c:v>
                </c:pt>
                <c:pt idx="353">
                  <c:v>-4.1661131777558742</c:v>
                </c:pt>
                <c:pt idx="354">
                  <c:v>-3.9056681239300168</c:v>
                </c:pt>
                <c:pt idx="355">
                  <c:v>-3.6319691790841873</c:v>
                </c:pt>
                <c:pt idx="356">
                  <c:v>-3.3479853691485202</c:v>
                </c:pt>
                <c:pt idx="357">
                  <c:v>-3.0568040775401171</c:v>
                </c:pt>
                <c:pt idx="358">
                  <c:v>-2.761597812882389</c:v>
                </c:pt>
                <c:pt idx="359">
                  <c:v>-2.4655899876455787</c:v>
                </c:pt>
                <c:pt idx="360">
                  <c:v>-2.1720200732526083</c:v>
                </c:pt>
                <c:pt idx="361">
                  <c:v>-1.8841085046166126</c:v>
                </c:pt>
                <c:pt idx="362">
                  <c:v>-1.605021710546918</c:v>
                </c:pt>
                <c:pt idx="363">
                  <c:v>-1.3378376459278525</c:v>
                </c:pt>
                <c:pt idx="364">
                  <c:v>-1.0855121970460802</c:v>
                </c:pt>
                <c:pt idx="365">
                  <c:v>-0.85084682294470104</c:v>
                </c:pt>
                <c:pt idx="366">
                  <c:v>-0.63645778331253888</c:v>
                </c:pt>
                <c:pt idx="367">
                  <c:v>-0.44474728728208746</c:v>
                </c:pt>
                <c:pt idx="368">
                  <c:v>-0.27787687778607451</c:v>
                </c:pt>
                <c:pt idx="369">
                  <c:v>-0.13774334300021795</c:v>
                </c:pt>
                <c:pt idx="370">
                  <c:v>-2.5957420123031483E-2</c:v>
                </c:pt>
                <c:pt idx="371">
                  <c:v>5.6174472420098098E-2</c:v>
                </c:pt>
                <c:pt idx="372">
                  <c:v>0.10766527000994408</c:v>
                </c:pt>
                <c:pt idx="373">
                  <c:v>0.12785889376624571</c:v>
                </c:pt>
                <c:pt idx="374">
                  <c:v>0.11643834494627914</c:v>
                </c:pt>
                <c:pt idx="375">
                  <c:v>7.3430164801619568E-2</c:v>
                </c:pt>
                <c:pt idx="376">
                  <c:v>-7.9479855544040134E-4</c:v>
                </c:pt>
                <c:pt idx="377">
                  <c:v>-0.10552433543714823</c:v>
                </c:pt>
                <c:pt idx="378">
                  <c:v>-0.23971151157917614</c:v>
                </c:pt>
                <c:pt idx="379">
                  <c:v>-0.40198493691975923</c:v>
                </c:pt>
                <c:pt idx="380">
                  <c:v>-0.59066256725440347</c:v>
                </c:pt>
                <c:pt idx="381">
                  <c:v>-0.80376890182587868</c:v>
                </c:pt>
                <c:pt idx="382">
                  <c:v>-1.0390554032170058</c:v>
                </c:pt>
                <c:pt idx="383">
                  <c:v>-1.294023930954098</c:v>
                </c:pt>
                <c:pt idx="384">
                  <c:v>-1.5659529473803215</c:v>
                </c:pt>
                <c:pt idx="385">
                  <c:v>-1.8519262239699059</c:v>
                </c:pt>
                <c:pt idx="386">
                  <c:v>-2.1488637486590294</c:v>
                </c:pt>
                <c:pt idx="387">
                  <c:v>-2.4535545102658376</c:v>
                </c:pt>
                <c:pt idx="388">
                  <c:v>-2.7626908149289653</c:v>
                </c:pt>
                <c:pt idx="389">
                  <c:v>-3.0729037719445884</c:v>
                </c:pt>
                <c:pt idx="390">
                  <c:v>-3.3807995726287721</c:v>
                </c:pt>
                <c:pt idx="391">
                  <c:v>-3.6829961760222756</c:v>
                </c:pt>
                <c:pt idx="392">
                  <c:v>-3.9761600095173257</c:v>
                </c:pt>
                <c:pt idx="393">
                  <c:v>-4.2570422908856109</c:v>
                </c:pt>
                <c:pt idx="394">
                  <c:v>-4.5225145807601841</c:v>
                </c:pt>
                <c:pt idx="395">
                  <c:v>-4.7696031813548982</c:v>
                </c:pt>
                <c:pt idx="396">
                  <c:v>-4.9955220080399698</c:v>
                </c:pt>
                <c:pt idx="397">
                  <c:v>-5.1977035752295011</c:v>
                </c:pt>
                <c:pt idx="398">
                  <c:v>-5.3738277567327808</c:v>
                </c:pt>
                <c:pt idx="399">
                  <c:v>-5.521848003096987</c:v>
                </c:pt>
                <c:pt idx="400">
                  <c:v>-5.640014724298025</c:v>
                </c:pt>
                <c:pt idx="401">
                  <c:v>-5.7268955751584336</c:v>
                </c:pt>
                <c:pt idx="402">
                  <c:v>-5.7813924127970893</c:v>
                </c:pt>
                <c:pt idx="403">
                  <c:v>-5.802754729914394</c:v>
                </c:pt>
                <c:pt idx="404">
                  <c:v>-5.7905894044360657</c:v>
                </c:pt>
                <c:pt idx="405">
                  <c:v>-5.7448666446011867</c:v>
                </c:pt>
                <c:pt idx="406">
                  <c:v>-5.665922048587297</c:v>
                </c:pt>
                <c:pt idx="407">
                  <c:v>-5.5544547387937149</c:v>
                </c:pt>
                <c:pt idx="408">
                  <c:v>-5.4115215725398036</c:v>
                </c:pt>
                <c:pt idx="409">
                  <c:v>-5.2385274727235647</c:v>
                </c:pt>
                <c:pt idx="410">
                  <c:v>-5.0372119635034043</c:v>
                </c:pt>
                <c:pt idx="411">
                  <c:v>-4.8096320368643823</c:v>
                </c:pt>
                <c:pt idx="412">
                  <c:v>-4.5581415155783596</c:v>
                </c:pt>
                <c:pt idx="413">
                  <c:v>-4.285367116147567</c:v>
                </c:pt>
                <c:pt idx="414">
                  <c:v>-3.9941814514157628</c:v>
                </c:pt>
                <c:pt idx="415">
                  <c:v>-3.6876732462635951</c:v>
                </c:pt>
                <c:pt idx="416">
                  <c:v>-3.3691150707962523</c:v>
                </c:pt>
                <c:pt idx="417">
                  <c:v>-3.0419289233560916</c:v>
                </c:pt>
                <c:pt idx="418">
                  <c:v>-2.7096500202316252</c:v>
                </c:pt>
                <c:pt idx="419">
                  <c:v>-2.3758891698219116</c:v>
                </c:pt>
                <c:pt idx="420">
                  <c:v>-2.0442941260087251</c:v>
                </c:pt>
                <c:pt idx="421">
                  <c:v>-1.7185103283962986</c:v>
                </c:pt>
                <c:pt idx="422">
                  <c:v>-1.4021414457392445</c:v>
                </c:pt>
                <c:pt idx="423">
                  <c:v>-1.0987101431870427</c:v>
                </c:pt>
                <c:pt idx="424">
                  <c:v>-0.8116194938575505</c:v>
                </c:pt>
                <c:pt idx="425">
                  <c:v>-0.54411545069511713</c:v>
                </c:pt>
                <c:pt idx="426">
                  <c:v>-0.29925078559409601</c:v>
                </c:pt>
                <c:pt idx="427">
                  <c:v>-7.9850889449706308E-2</c:v>
                </c:pt>
                <c:pt idx="428">
                  <c:v>0.1115181907475562</c:v>
                </c:pt>
                <c:pt idx="429">
                  <c:v>0.27257912326816447</c:v>
                </c:pt>
                <c:pt idx="430">
                  <c:v>0.40136974241297407</c:v>
                </c:pt>
                <c:pt idx="431">
                  <c:v>0.4962662787402059</c:v>
                </c:pt>
                <c:pt idx="432">
                  <c:v>0.55600310119805707</c:v>
                </c:pt>
                <c:pt idx="433">
                  <c:v>0.57968873902397711</c:v>
                </c:pt>
                <c:pt idx="434">
                  <c:v>0.56681798932714322</c:v>
                </c:pt>
                <c:pt idx="435">
                  <c:v>0.51727995659427339</c:v>
                </c:pt>
                <c:pt idx="436">
                  <c:v>0.43136191253582989</c:v>
                </c:pt>
                <c:pt idx="437">
                  <c:v>0.30974890828721335</c:v>
                </c:pt>
                <c:pt idx="438">
                  <c:v>0.15351911555417974</c:v>
                </c:pt>
                <c:pt idx="439">
                  <c:v>-3.5865081625146011E-2</c:v>
                </c:pt>
                <c:pt idx="440">
                  <c:v>-0.25657017769632873</c:v>
                </c:pt>
                <c:pt idx="441">
                  <c:v>-0.50640870747937949</c:v>
                </c:pt>
                <c:pt idx="442">
                  <c:v>-0.78286032382456039</c:v>
                </c:pt>
                <c:pt idx="443">
                  <c:v>-1.0830965932834369</c:v>
                </c:pt>
                <c:pt idx="444">
                  <c:v>-1.4040092714140142</c:v>
                </c:pt>
                <c:pt idx="445">
                  <c:v>-1.7422417809594819</c:v>
                </c:pt>
                <c:pt idx="446">
                  <c:v>-2.0942235804210929</c:v>
                </c:pt>
                <c:pt idx="447">
                  <c:v>-2.4562070778779743</c:v>
                </c:pt>
                <c:pt idx="448">
                  <c:v>-2.8243067156532913</c:v>
                </c:pt>
                <c:pt idx="449">
                  <c:v>-3.1945398259074804</c:v>
                </c:pt>
                <c:pt idx="450">
                  <c:v>-3.5628688357489304</c:v>
                </c:pt>
                <c:pt idx="451">
                  <c:v>-3.9252443832389536</c:v>
                </c:pt>
                <c:pt idx="452">
                  <c:v>-4.2776488929368535</c:v>
                </c:pt>
                <c:pt idx="453">
                  <c:v>-4.6161401515441431</c:v>
                </c:pt>
                <c:pt idx="454">
                  <c:v>-4.9368944208784891</c:v>
                </c:pt>
                <c:pt idx="455">
                  <c:v>-5.2362486269034454</c:v>
                </c:pt>
                <c:pt idx="456">
                  <c:v>-5.5107411698749527</c:v>
                </c:pt>
                <c:pt idx="457">
                  <c:v>-5.7571509118071527</c:v>
                </c:pt>
                <c:pt idx="458">
                  <c:v>-5.9725339133224198</c:v>
                </c:pt>
                <c:pt idx="459">
                  <c:v>-6.1542575124020678</c:v>
                </c:pt>
                <c:pt idx="460">
                  <c:v>-6.3000313624128275</c:v>
                </c:pt>
                <c:pt idx="461">
                  <c:v>-6.4079350758220812</c:v>
                </c:pt>
                <c:pt idx="462">
                  <c:v>-6.4764421529580316</c:v>
                </c:pt>
                <c:pt idx="463">
                  <c:v>-6.5044399117062195</c:v>
                </c:pt>
                <c:pt idx="464">
                  <c:v>-6.4912451738061057</c:v>
                </c:pt>
                <c:pt idx="465">
                  <c:v>-6.4366155060321741</c:v>
                </c:pt>
                <c:pt idx="466">
                  <c:v>-6.3407558595901286</c:v>
                </c:pt>
                <c:pt idx="467">
                  <c:v>-6.2043204980829048</c:v>
                </c:pt>
                <c:pt idx="468">
                  <c:v>-6.0284101529282283</c:v>
                </c:pt>
                <c:pt idx="469">
                  <c:v>-5.8145643946533392</c:v>
                </c:pt>
                <c:pt idx="470">
                  <c:v>-5.5647492585398703</c:v>
                </c:pt>
                <c:pt idx="471">
                  <c:v>-5.2813402131373763</c:v>
                </c:pt>
                <c:pt idx="472">
                  <c:v>-4.9671006096866996</c:v>
                </c:pt>
                <c:pt idx="473">
                  <c:v>-4.6251557989792085</c:v>
                </c:pt>
                <c:pt idx="474">
                  <c:v>-4.2589631491148019</c:v>
                </c:pt>
                <c:pt idx="475">
                  <c:v>-3.872278242523191</c:v>
                </c:pt>
                <c:pt idx="476">
                  <c:v>-3.4691175729876407</c:v>
                </c:pt>
                <c:pt idx="477">
                  <c:v>-3.0537181028142979</c:v>
                </c:pt>
                <c:pt idx="478">
                  <c:v>-2.6304940762884153</c:v>
                </c:pt>
                <c:pt idx="479">
                  <c:v>-2.2039915177543565</c:v>
                </c:pt>
                <c:pt idx="480">
                  <c:v>-1.7788408706952219</c:v>
                </c:pt>
                <c:pt idx="481">
                  <c:v>-1.3597082577360879</c:v>
                </c:pt>
                <c:pt idx="482">
                  <c:v>-0.95124586029109981</c:v>
                </c:pt>
                <c:pt idx="483">
                  <c:v>-0.55804193037440664</c:v>
                </c:pt>
                <c:pt idx="484">
                  <c:v>-0.18457095572661553</c:v>
                </c:pt>
                <c:pt idx="485">
                  <c:v>0.16485549726759874</c:v>
                </c:pt>
                <c:pt idx="486">
                  <c:v>0.48613674044428951</c:v>
                </c:pt>
                <c:pt idx="487">
                  <c:v>0.77542920553784511</c:v>
                </c:pt>
                <c:pt idx="488">
                  <c:v>1.0291904685273301</c:v>
                </c:pt>
                <c:pt idx="489">
                  <c:v>1.2442205726153777</c:v>
                </c:pt>
                <c:pt idx="490">
                  <c:v>1.4177001890567302</c:v>
                </c:pt>
                <c:pt idx="491">
                  <c:v>1.5472251832518054</c:v>
                </c:pt>
                <c:pt idx="492">
                  <c:v>1.6308371864242974</c:v>
                </c:pt>
                <c:pt idx="493">
                  <c:v>1.6670498105087281</c:v>
                </c:pt>
                <c:pt idx="494">
                  <c:v>1.6548701852461201</c:v>
                </c:pt>
                <c:pt idx="495">
                  <c:v>1.5938155415363582</c:v>
                </c:pt>
                <c:pt idx="496">
                  <c:v>1.4839246133939952</c:v>
                </c:pt>
                <c:pt idx="497">
                  <c:v>1.3257636819442058</c:v>
                </c:pt>
                <c:pt idx="498">
                  <c:v>1.1204271382758568</c:v>
                </c:pt>
                <c:pt idx="499">
                  <c:v>0.86953249712162162</c:v>
                </c:pt>
                <c:pt idx="500">
                  <c:v>0.57520984971805422</c:v>
                </c:pt>
                <c:pt idx="501">
                  <c:v>0.24008580124600964</c:v>
                </c:pt>
                <c:pt idx="502">
                  <c:v>-0.13273800460095231</c:v>
                </c:pt>
                <c:pt idx="503">
                  <c:v>-0.53971161470673401</c:v>
                </c:pt>
                <c:pt idx="504">
                  <c:v>-0.9768685344615502</c:v>
                </c:pt>
                <c:pt idx="505">
                  <c:v>-1.4398622657249582</c:v>
                </c:pt>
                <c:pt idx="506">
                  <c:v>-1.924007294228284</c:v>
                </c:pt>
                <c:pt idx="507">
                  <c:v>-2.4243241567534595</c:v>
                </c:pt>
                <c:pt idx="508">
                  <c:v>-2.9355881726069182</c:v>
                </c:pt>
                <c:pt idx="509">
                  <c:v>-3.452381381823848</c:v>
                </c:pt>
                <c:pt idx="510">
                  <c:v>-3.9691471946524013</c:v>
                </c:pt>
                <c:pt idx="511">
                  <c:v>-4.4802472235878028</c:v>
                </c:pt>
                <c:pt idx="512">
                  <c:v>-4.980019740941712</c:v>
                </c:pt>
                <c:pt idx="513">
                  <c:v>-5.4628391819611348</c:v>
                </c:pt>
                <c:pt idx="514">
                  <c:v>-5.923176096138195</c:v>
                </c:pt>
                <c:pt idx="515">
                  <c:v>-6.3556569378015313</c:v>
                </c:pt>
                <c:pt idx="516">
                  <c:v>-6.7551230815204759</c:v>
                </c:pt>
                <c:pt idx="517">
                  <c:v>-7.1166884483978023</c:v>
                </c:pt>
                <c:pt idx="518">
                  <c:v>-7.4357951360259724</c:v>
                </c:pt>
                <c:pt idx="519">
                  <c:v>-7.7082664577236546</c:v>
                </c:pt>
                <c:pt idx="520">
                  <c:v>-7.9303568155933775</c:v>
                </c:pt>
                <c:pt idx="521">
                  <c:v>-8.0987978568025678</c:v>
                </c:pt>
                <c:pt idx="522">
                  <c:v>-8.2108403931124254</c:v>
                </c:pt>
                <c:pt idx="523">
                  <c:v>-8.2642915998014654</c:v>
                </c:pt>
                <c:pt idx="524">
                  <c:v>-8.2575470514583031</c:v>
                </c:pt>
                <c:pt idx="525">
                  <c:v>-8.1896171982806472</c:v>
                </c:pt>
                <c:pt idx="526">
                  <c:v>-8.0601479371152553</c:v>
                </c:pt>
                <c:pt idx="527">
                  <c:v>-7.8694349860429744</c:v>
                </c:pt>
                <c:pt idx="528">
                  <c:v>-7.6184318293571236</c:v>
                </c:pt>
                <c:pt idx="529">
                  <c:v>-7.3087510607623685</c:v>
                </c:pt>
                <c:pt idx="530">
                  <c:v>-6.9426590159661004</c:v>
                </c:pt>
                <c:pt idx="531">
                  <c:v>-6.5230636509445095</c:v>
                </c:pt>
                <c:pt idx="532">
                  <c:v>-6.0534956884181463</c:v>
                </c:pt>
                <c:pt idx="533">
                  <c:v>-5.5380831218324182</c:v>
                </c:pt>
                <c:pt idx="534">
                  <c:v>-4.9815192327566393</c:v>
                </c:pt>
                <c:pt idx="535">
                  <c:v>-4.3890243434391998</c:v>
                </c:pt>
                <c:pt idx="536">
                  <c:v>-3.7663015906383701</c:v>
                </c:pt>
                <c:pt idx="537">
                  <c:v>-3.1194870691444785</c:v>
                </c:pt>
                <c:pt idx="538">
                  <c:v>-2.4550947529982849</c:v>
                </c:pt>
                <c:pt idx="539">
                  <c:v>-1.7799566586817752</c:v>
                </c:pt>
                <c:pt idx="540">
                  <c:v>-1.1011587669407215</c:v>
                </c:pt>
                <c:pt idx="541">
                  <c:v>-0.42597326784268796</c:v>
                </c:pt>
                <c:pt idx="542">
                  <c:v>0.23821226332018153</c:v>
                </c:pt>
                <c:pt idx="543">
                  <c:v>0.88396811407587039</c:v>
                </c:pt>
                <c:pt idx="544">
                  <c:v>1.5038974297702286</c:v>
                </c:pt>
                <c:pt idx="545">
                  <c:v>2.0907122529211191</c:v>
                </c:pt>
                <c:pt idx="546">
                  <c:v>2.6373098852045613</c:v>
                </c:pt>
                <c:pt idx="547">
                  <c:v>3.1368488379520207</c:v>
                </c:pt>
                <c:pt idx="548">
                  <c:v>3.5828236315434538</c:v>
                </c:pt>
                <c:pt idx="549">
                  <c:v>3.9691377056146981</c:v>
                </c:pt>
                <c:pt idx="550">
                  <c:v>4.290173710596684</c:v>
                </c:pt>
                <c:pt idx="551">
                  <c:v>4.5408604667649879</c:v>
                </c:pt>
                <c:pt idx="552">
                  <c:v>4.7167358996041191</c:v>
                </c:pt>
                <c:pt idx="553">
                  <c:v>4.8140052897348049</c:v>
                </c:pt>
                <c:pt idx="554">
                  <c:v>4.8295942116942108</c:v>
                </c:pt>
                <c:pt idx="555">
                  <c:v>4.7611955782116997</c:v>
                </c:pt>
                <c:pt idx="556">
                  <c:v>4.6073102549478406</c:v>
                </c:pt>
                <c:pt idx="557">
                  <c:v>4.3672807645460328</c:v>
                </c:pt>
                <c:pt idx="558">
                  <c:v>4.0413176578312209</c:v>
                </c:pt>
                <c:pt idx="559">
                  <c:v>3.6305181935611062</c:v>
                </c:pt>
                <c:pt idx="560">
                  <c:v>3.1368770357333542</c:v>
                </c:pt>
                <c:pt idx="561">
                  <c:v>2.5632887484710922</c:v>
                </c:pt>
                <c:pt idx="562">
                  <c:v>1.9135419423123015</c:v>
                </c:pt>
                <c:pt idx="563">
                  <c:v>1.1923050016460017</c:v>
                </c:pt>
                <c:pt idx="564">
                  <c:v>0.40510340036752712</c:v>
                </c:pt>
                <c:pt idx="565">
                  <c:v>-0.441711309137788</c:v>
                </c:pt>
                <c:pt idx="566">
                  <c:v>-1.3410006705636617</c:v>
                </c:pt>
                <c:pt idx="567">
                  <c:v>-2.2848864214240248</c:v>
                </c:pt>
                <c:pt idx="568">
                  <c:v>-3.264805197811314</c:v>
                </c:pt>
                <c:pt idx="569">
                  <c:v>-4.2715704564383419</c:v>
                </c:pt>
                <c:pt idx="570">
                  <c:v>-5.2954411535604358</c:v>
                </c:pt>
                <c:pt idx="571">
                  <c:v>-6.3261966532842537</c:v>
                </c:pt>
                <c:pt idx="572">
                  <c:v>-7.3532172749237823</c:v>
                </c:pt>
                <c:pt idx="573">
                  <c:v>-8.3655698310641569</c:v>
                </c:pt>
                <c:pt idx="574">
                  <c:v>-9.3520974554297975</c:v>
                </c:pt>
                <c:pt idx="575">
                  <c:v>-10.301512973037671</c:v>
                </c:pt>
                <c:pt idx="576">
                  <c:v>-11.20249502494001</c:v>
                </c:pt>
                <c:pt idx="577">
                  <c:v>-12.043786126529998</c:v>
                </c:pt>
                <c:pt idx="578">
                  <c:v>-12.814291812262397</c:v>
                </c:pt>
                <c:pt idx="579">
                  <c:v>-13.503180001020821</c:v>
                </c:pt>
                <c:pt idx="580">
                  <c:v>-14.09997970546261</c:v>
                </c:pt>
                <c:pt idx="581">
                  <c:v>-14.594678205657633</c:v>
                </c:pt>
                <c:pt idx="582">
                  <c:v>-14.977815812273581</c:v>
                </c:pt>
                <c:pt idx="583">
                  <c:v>-15.240577357472405</c:v>
                </c:pt>
                <c:pt idx="584">
                  <c:v>-15.374879572489517</c:v>
                </c:pt>
                <c:pt idx="585">
                  <c:v>-15.373453539445897</c:v>
                </c:pt>
                <c:pt idx="586">
                  <c:v>-15.229921441065862</c:v>
                </c:pt>
                <c:pt idx="587">
                  <c:v>-14.938866875369106</c:v>
                </c:pt>
                <c:pt idx="588">
                  <c:v>-14.495898052720682</c:v>
                </c:pt>
                <c:pt idx="589">
                  <c:v>-13.89770324943397</c:v>
                </c:pt>
                <c:pt idx="590">
                  <c:v>-13.142097954961997</c:v>
                </c:pt>
                <c:pt idx="591">
                  <c:v>-12.228063218031295</c:v>
                </c:pt>
                <c:pt idx="592">
                  <c:v>-11.155774770296539</c:v>
                </c:pt>
                <c:pt idx="593">
                  <c:v>-9.92662258356828</c:v>
                </c:pt>
                <c:pt idx="594">
                  <c:v>-8.5432205977251208</c:v>
                </c:pt>
                <c:pt idx="595">
                  <c:v>-7.0094064403417216</c:v>
                </c:pt>
                <c:pt idx="596">
                  <c:v>-5.330231045106169</c:v>
                </c:pt>
                <c:pt idx="597">
                  <c:v>-3.511938163489198</c:v>
                </c:pt>
                <c:pt idx="598">
                  <c:v>-1.561933852089612</c:v>
                </c:pt>
                <c:pt idx="599">
                  <c:v>0.51125389418541545</c:v>
                </c:pt>
                <c:pt idx="600">
                  <c:v>2.6980251062209906</c:v>
                </c:pt>
                <c:pt idx="601">
                  <c:v>4.987767060277764</c:v>
                </c:pt>
                <c:pt idx="602">
                  <c:v>7.3689223289117587</c:v>
                </c:pt>
                <c:pt idx="603">
                  <c:v>9.8290651600670031</c:v>
                </c:pt>
                <c:pt idx="604">
                  <c:v>12.354985606215152</c:v>
                </c:pt>
                <c:pt idx="605">
                  <c:v>14.93278075518389</c:v>
                </c:pt>
                <c:pt idx="606">
                  <c:v>17.54795234948763</c:v>
                </c:pt>
                <c:pt idx="607">
                  <c:v>20.185510022125836</c:v>
                </c:pt>
                <c:pt idx="608">
                  <c:v>22.830079324517737</c:v>
                </c:pt>
                <c:pt idx="609">
                  <c:v>25.466013676964568</c:v>
                </c:pt>
                <c:pt idx="610">
                  <c:v>28.077509334230172</c:v>
                </c:pt>
                <c:pt idx="611">
                  <c:v>30.648722428838926</c:v>
                </c:pt>
                <c:pt idx="612">
                  <c:v>33.163887132825501</c:v>
                </c:pt>
                <c:pt idx="613">
                  <c:v>35.607433965126638</c:v>
                </c:pt>
                <c:pt idx="614">
                  <c:v>37.964107266753672</c:v>
                </c:pt>
                <c:pt idx="615">
                  <c:v>40.219080869364674</c:v>
                </c:pt>
                <c:pt idx="616">
                  <c:v>42.358070994880521</c:v>
                </c:pt>
                <c:pt idx="617">
                  <c:v>44.367445444249604</c:v>
                </c:pt>
                <c:pt idx="618">
                  <c:v>46.234328162222631</c:v>
                </c:pt>
                <c:pt idx="619">
                  <c:v>47.946698301786292</c:v>
                </c:pt>
                <c:pt idx="620">
                  <c:v>49.493482956431954</c:v>
                </c:pt>
                <c:pt idx="621">
                  <c:v>50.864642780299341</c:v>
                </c:pt>
                <c:pt idx="622">
                  <c:v>52.051249775006113</c:v>
                </c:pt>
                <c:pt idx="623">
                  <c:v>53.04555658711898</c:v>
                </c:pt>
                <c:pt idx="624">
                  <c:v>53.841056731185226</c:v>
                </c:pt>
                <c:pt idx="625">
                  <c:v>54.43253522938587</c:v>
                </c:pt>
                <c:pt idx="626">
                  <c:v>54.816109239536154</c:v>
                </c:pt>
                <c:pt idx="627">
                  <c:v>54.989258327618565</c:v>
                </c:pt>
                <c:pt idx="628">
                  <c:v>54.950844128547743</c:v>
                </c:pt>
                <c:pt idx="629">
                  <c:v>54.701119228657639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62208"/>
        <c:axId val="47686400"/>
      </c:lineChart>
      <c:scatterChart>
        <c:scatterStyle val="lineMarker"/>
        <c:varyColors val="0"/>
        <c:ser>
          <c:idx val="1"/>
          <c:order val="1"/>
          <c:tx>
            <c:strRef>
              <c:f>fft!$B$1</c:f>
              <c:strCache>
                <c:ptCount val="1"/>
                <c:pt idx="0">
                  <c:v>Bunch</c:v>
                </c:pt>
              </c:strCache>
            </c:strRef>
          </c:tx>
          <c:spPr>
            <a:ln w="28575">
              <a:noFill/>
            </a:ln>
          </c:spPr>
          <c:yVal>
            <c:numRef>
              <c:f>fft!$B$2:$B$632</c:f>
              <c:numCache>
                <c:formatCode>General</c:formatCode>
                <c:ptCount val="631"/>
                <c:pt idx="0">
                  <c:v>55</c:v>
                </c:pt>
                <c:pt idx="63">
                  <c:v>0</c:v>
                </c:pt>
                <c:pt idx="126">
                  <c:v>0</c:v>
                </c:pt>
                <c:pt idx="189">
                  <c:v>0</c:v>
                </c:pt>
                <c:pt idx="252">
                  <c:v>0</c:v>
                </c:pt>
                <c:pt idx="315">
                  <c:v>0</c:v>
                </c:pt>
                <c:pt idx="378">
                  <c:v>0</c:v>
                </c:pt>
                <c:pt idx="441">
                  <c:v>0</c:v>
                </c:pt>
                <c:pt idx="504">
                  <c:v>0</c:v>
                </c:pt>
                <c:pt idx="567">
                  <c:v>0</c:v>
                </c:pt>
                <c:pt idx="630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62208"/>
        <c:axId val="47686400"/>
      </c:scatterChart>
      <c:catAx>
        <c:axId val="4766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Bunch Distance (m)</a:t>
                </a:r>
              </a:p>
            </c:rich>
          </c:tx>
          <c:layout>
            <c:manualLayout>
              <c:xMode val="edge"/>
              <c:yMode val="edge"/>
              <c:x val="0.33337134459902612"/>
              <c:y val="0.90016171780243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686400"/>
        <c:crosses val="autoZero"/>
        <c:auto val="1"/>
        <c:lblAlgn val="ctr"/>
        <c:lblOffset val="100"/>
        <c:tickLblSkip val="63"/>
        <c:noMultiLvlLbl val="0"/>
      </c:catAx>
      <c:valAx>
        <c:axId val="47686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Kick Voltage (kV)</a:t>
                </a:r>
              </a:p>
            </c:rich>
          </c:tx>
          <c:layout>
            <c:manualLayout>
              <c:xMode val="edge"/>
              <c:yMode val="edge"/>
              <c:x val="7.5840409814342553E-3"/>
              <c:y val="0.18632773310573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66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80664175455167"/>
          <c:y val="0.1207287034125451"/>
          <c:w val="0.66272112751540302"/>
          <c:h val="0.17723211080078258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32557338999946"/>
          <c:y val="6.3814313809634496E-2"/>
          <c:w val="0.81805913640641537"/>
          <c:h val="0.84044221820541909"/>
        </c:manualLayout>
      </c:layout>
      <c:lineChart>
        <c:grouping val="standard"/>
        <c:varyColors val="0"/>
        <c:ser>
          <c:idx val="0"/>
          <c:order val="0"/>
          <c:tx>
            <c:strRef>
              <c:f>fft!$F$1</c:f>
              <c:strCache>
                <c:ptCount val="1"/>
                <c:pt idx="0">
                  <c:v>Least-Modes Waveform</c:v>
                </c:pt>
              </c:strCache>
            </c:strRef>
          </c:tx>
          <c:marker>
            <c:symbol val="none"/>
          </c:marker>
          <c:cat>
            <c:numRef>
              <c:f>fft!$A$2:$A$632</c:f>
              <c:numCache>
                <c:formatCode>General</c:formatCode>
                <c:ptCount val="63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</c:numCache>
            </c:numRef>
          </c:cat>
          <c:val>
            <c:numRef>
              <c:f>fft!$F$3:$F$632</c:f>
              <c:numCache>
                <c:formatCode>General</c:formatCode>
                <c:ptCount val="630"/>
                <c:pt idx="0">
                  <c:v>54.976628054597612</c:v>
                </c:pt>
                <c:pt idx="1">
                  <c:v>54.906548864248322</c:v>
                </c:pt>
                <c:pt idx="2">
                  <c:v>54.789872296698803</c:v>
                </c:pt>
                <c:pt idx="3">
                  <c:v>54.626781232250821</c:v>
                </c:pt>
                <c:pt idx="4">
                  <c:v>54.417531215361585</c:v>
                </c:pt>
                <c:pt idx="5">
                  <c:v>54.162449967912266</c:v>
                </c:pt>
                <c:pt idx="6">
                  <c:v>53.861936765169787</c:v>
                </c:pt>
                <c:pt idx="7">
                  <c:v>53.51646167575575</c:v>
                </c:pt>
                <c:pt idx="8">
                  <c:v>53.126564667223079</c:v>
                </c:pt>
                <c:pt idx="9">
                  <c:v>52.69285457912239</c:v>
                </c:pt>
                <c:pt idx="10">
                  <c:v>52.216007965719463</c:v>
                </c:pt>
                <c:pt idx="11">
                  <c:v>51.696767810797496</c:v>
                </c:pt>
                <c:pt idx="12">
                  <c:v>51.135942117246721</c:v>
                </c:pt>
                <c:pt idx="13">
                  <c:v>50.534402374405133</c:v>
                </c:pt>
                <c:pt idx="14">
                  <c:v>49.89308190637005</c:v>
                </c:pt>
                <c:pt idx="15">
                  <c:v>49.212974104747502</c:v>
                </c:pt>
                <c:pt idx="16">
                  <c:v>48.495130549547852</c:v>
                </c:pt>
                <c:pt idx="17">
                  <c:v>47.740659022167179</c:v>
                </c:pt>
                <c:pt idx="18">
                  <c:v>46.95072141461786</c:v>
                </c:pt>
                <c:pt idx="19">
                  <c:v>46.126531539385439</c:v>
                </c:pt>
                <c:pt idx="20">
                  <c:v>45.269352844493582</c:v>
                </c:pt>
                <c:pt idx="21">
                  <c:v>44.380496038552337</c:v>
                </c:pt>
                <c:pt idx="22">
                  <c:v>43.461316630749032</c:v>
                </c:pt>
                <c:pt idx="23">
                  <c:v>42.513212390913033</c:v>
                </c:pt>
                <c:pt idx="24">
                  <c:v>41.537620734946742</c:v>
                </c:pt>
                <c:pt idx="25">
                  <c:v>40.536016041064634</c:v>
                </c:pt>
                <c:pt idx="26">
                  <c:v>39.50990690241894</c:v>
                </c:pt>
                <c:pt idx="27">
                  <c:v>38.460833321815606</c:v>
                </c:pt>
                <c:pt idx="28">
                  <c:v>37.390363854336258</c:v>
                </c:pt>
                <c:pt idx="29">
                  <c:v>36.300092703781218</c:v>
                </c:pt>
                <c:pt idx="30">
                  <c:v>35.191636778934544</c:v>
                </c:pt>
                <c:pt idx="31">
                  <c:v>34.066632715725518</c:v>
                </c:pt>
                <c:pt idx="32">
                  <c:v>32.926733871419799</c:v>
                </c:pt>
                <c:pt idx="33">
                  <c:v>31.773607297020384</c:v>
                </c:pt>
                <c:pt idx="34">
                  <c:v>30.608930694089985</c:v>
                </c:pt>
                <c:pt idx="35">
                  <c:v>29.43438936222589</c:v>
                </c:pt>
                <c:pt idx="36">
                  <c:v>28.251673143423208</c:v>
                </c:pt>
                <c:pt idx="37">
                  <c:v>27.062473369553604</c:v>
                </c:pt>
                <c:pt idx="38">
                  <c:v>25.868479819164897</c:v>
                </c:pt>
                <c:pt idx="39">
                  <c:v>24.671377689770505</c:v>
                </c:pt>
                <c:pt idx="40">
                  <c:v>23.472844591749336</c:v>
                </c:pt>
                <c:pt idx="41">
                  <c:v>22.274547569913164</c:v>
                </c:pt>
                <c:pt idx="42">
                  <c:v>21.078140158723951</c:v>
                </c:pt>
                <c:pt idx="43">
                  <c:v>19.885259477053996</c:v>
                </c:pt>
                <c:pt idx="44">
                  <c:v>18.697523368281185</c:v>
                </c:pt>
                <c:pt idx="45">
                  <c:v>17.516527591397228</c:v>
                </c:pt>
                <c:pt idx="46">
                  <c:v>16.343843068681132</c:v>
                </c:pt>
                <c:pt idx="47">
                  <c:v>15.181013195352019</c:v>
                </c:pt>
                <c:pt idx="48">
                  <c:v>14.029551216466086</c:v>
                </c:pt>
                <c:pt idx="49">
                  <c:v>12.890937676161668</c:v>
                </c:pt>
                <c:pt idx="50">
                  <c:v>11.766617944185153</c:v>
                </c:pt>
                <c:pt idx="51">
                  <c:v>10.657999824448488</c:v>
                </c:pt>
                <c:pt idx="52">
                  <c:v>9.5664512501772005</c:v>
                </c:pt>
                <c:pt idx="53">
                  <c:v>8.4932980700067535</c:v>
                </c:pt>
                <c:pt idx="54">
                  <c:v>7.4398219291744816</c:v>
                </c:pt>
                <c:pt idx="55">
                  <c:v>6.407258249735726</c:v>
                </c:pt>
                <c:pt idx="56">
                  <c:v>5.3967943135057475</c:v>
                </c:pt>
                <c:pt idx="57">
                  <c:v>4.4095674511947909</c:v>
                </c:pt>
                <c:pt idx="58">
                  <c:v>3.4466633409624787</c:v>
                </c:pt>
                <c:pt idx="59">
                  <c:v>2.5091144193697676</c:v>
                </c:pt>
                <c:pt idx="60">
                  <c:v>1.5978984074536893</c:v>
                </c:pt>
                <c:pt idx="61">
                  <c:v>0.71393695439130145</c:v>
                </c:pt>
                <c:pt idx="62">
                  <c:v>-0.14190559904402189</c:v>
                </c:pt>
                <c:pt idx="63">
                  <c:v>-0.96882333529777487</c:v>
                </c:pt>
                <c:pt idx="64">
                  <c:v>-1.7660697514555075</c:v>
                </c:pt>
                <c:pt idx="65">
                  <c:v>-2.5329586258778116</c:v>
                </c:pt>
                <c:pt idx="66">
                  <c:v>-3.2688647589323336</c:v>
                </c:pt>
                <c:pt idx="67">
                  <c:v>-3.9732245869827834</c:v>
                </c:pt>
                <c:pt idx="68">
                  <c:v>-4.6455366690728974</c:v>
                </c:pt>
                <c:pt idx="69">
                  <c:v>-5.2853620460210218</c:v>
                </c:pt>
                <c:pt idx="70">
                  <c:v>-5.8923244719186672</c:v>
                </c:pt>
                <c:pt idx="71">
                  <c:v>-6.466110518302826</c:v>
                </c:pt>
                <c:pt idx="72">
                  <c:v>-7.0064695515466671</c:v>
                </c:pt>
                <c:pt idx="73">
                  <c:v>-7.5132135842856647</c:v>
                </c:pt>
                <c:pt idx="74">
                  <c:v>-7.9862170019658532</c:v>
                </c:pt>
                <c:pt idx="75">
                  <c:v>-8.4254161658670235</c:v>
                </c:pt>
                <c:pt idx="76">
                  <c:v>-8.8308088942155614</c:v>
                </c:pt>
                <c:pt idx="77">
                  <c:v>-9.2024538232589137</c:v>
                </c:pt>
                <c:pt idx="78">
                  <c:v>-9.5404696504256421</c:v>
                </c:pt>
                <c:pt idx="79">
                  <c:v>-9.8450342619412101</c:v>
                </c:pt>
                <c:pt idx="80">
                  <c:v>-10.116383747509433</c:v>
                </c:pt>
                <c:pt idx="81">
                  <c:v>-10.354811304902341</c:v>
                </c:pt>
                <c:pt idx="82">
                  <c:v>-10.560666037526746</c:v>
                </c:pt>
                <c:pt idx="83">
                  <c:v>-10.734351648253339</c:v>
                </c:pt>
                <c:pt idx="84">
                  <c:v>-10.876325033003344</c:v>
                </c:pt>
                <c:pt idx="85">
                  <c:v>-10.987094777788156</c:v>
                </c:pt>
                <c:pt idx="86">
                  <c:v>-11.067219563088491</c:v>
                </c:pt>
                <c:pt idx="87">
                  <c:v>-11.117306479641059</c:v>
                </c:pt>
                <c:pt idx="88">
                  <c:v>-11.138009259872232</c:v>
                </c:pt>
                <c:pt idx="89">
                  <c:v>-11.130026429379228</c:v>
                </c:pt>
                <c:pt idx="90">
                  <c:v>-11.094099383009599</c:v>
                </c:pt>
                <c:pt idx="91">
                  <c:v>-11.03101039022927</c:v>
                </c:pt>
                <c:pt idx="92">
                  <c:v>-10.941580534597181</c:v>
                </c:pt>
                <c:pt idx="93">
                  <c:v>-10.826667592281202</c:v>
                </c:pt>
                <c:pt idx="94">
                  <c:v>-10.687163854654525</c:v>
                </c:pt>
                <c:pt idx="95">
                  <c:v>-10.523993900104635</c:v>
                </c:pt>
                <c:pt idx="96">
                  <c:v>-10.33811232026723</c:v>
                </c:pt>
                <c:pt idx="97">
                  <c:v>-10.130501405966079</c:v>
                </c:pt>
                <c:pt idx="98">
                  <c:v>-9.9021687981955502</c:v>
                </c:pt>
                <c:pt idx="99">
                  <c:v>-9.6541451095259152</c:v>
                </c:pt>
                <c:pt idx="100">
                  <c:v>-9.3874815213428171</c:v>
                </c:pt>
                <c:pt idx="101">
                  <c:v>-9.1032473623503538</c:v>
                </c:pt>
                <c:pt idx="102">
                  <c:v>-8.8025276737734188</c:v>
                </c:pt>
                <c:pt idx="103">
                  <c:v>-8.4864207666883384</c:v>
                </c:pt>
                <c:pt idx="104">
                  <c:v>-8.156035776891768</c:v>
                </c:pt>
                <c:pt idx="105">
                  <c:v>-7.8124902226868711</c:v>
                </c:pt>
                <c:pt idx="106">
                  <c:v>-7.4569075709221222</c:v>
                </c:pt>
                <c:pt idx="107">
                  <c:v>-7.0904148165627277</c:v>
                </c:pt>
                <c:pt idx="108">
                  <c:v>-6.7141400810076011</c:v>
                </c:pt>
                <c:pt idx="109">
                  <c:v>-6.3292102342856484</c:v>
                </c:pt>
                <c:pt idx="110">
                  <c:v>-5.9367485461751306</c:v>
                </c:pt>
                <c:pt idx="111">
                  <c:v>-5.5378723711884232</c:v>
                </c:pt>
                <c:pt idx="112">
                  <c:v>-5.1336908722522487</c:v>
                </c:pt>
                <c:pt idx="113">
                  <c:v>-4.7253027877908806</c:v>
                </c:pt>
                <c:pt idx="114">
                  <c:v>-4.3137942467869248</c:v>
                </c:pt>
                <c:pt idx="115">
                  <c:v>-3.9002366362514529</c:v>
                </c:pt>
                <c:pt idx="116">
                  <c:v>-3.4856845253834283</c:v>
                </c:pt>
                <c:pt idx="117">
                  <c:v>-3.0711736505370375</c:v>
                </c:pt>
                <c:pt idx="118">
                  <c:v>-2.6577189649458663</c:v>
                </c:pt>
                <c:pt idx="119">
                  <c:v>-2.2463127569749863</c:v>
                </c:pt>
                <c:pt idx="120">
                  <c:v>-1.8379228404865016</c:v>
                </c:pt>
                <c:pt idx="121">
                  <c:v>-1.433490820711155</c:v>
                </c:pt>
                <c:pt idx="122">
                  <c:v>-1.0339304388192678</c:v>
                </c:pt>
                <c:pt idx="123">
                  <c:v>-0.64012599817831184</c:v>
                </c:pt>
                <c:pt idx="124">
                  <c:v>-0.25293087507324952</c:v>
                </c:pt>
                <c:pt idx="125">
                  <c:v>0.12683388355108161</c:v>
                </c:pt>
                <c:pt idx="126">
                  <c:v>0.49838087298736333</c:v>
                </c:pt>
                <c:pt idx="127">
                  <c:v>0.86095755219022152</c:v>
                </c:pt>
                <c:pt idx="128">
                  <c:v>1.2138473718435625</c:v>
                </c:pt>
                <c:pt idx="129">
                  <c:v>1.5563708074187801</c:v>
                </c:pt>
                <c:pt idx="130">
                  <c:v>1.8878862958057612</c:v>
                </c:pt>
                <c:pt idx="131">
                  <c:v>2.2077910743347378</c:v>
                </c:pt>
                <c:pt idx="132">
                  <c:v>2.5155219212442059</c:v>
                </c:pt>
                <c:pt idx="133">
                  <c:v>2.8105557968880932</c:v>
                </c:pt>
                <c:pt idx="134">
                  <c:v>3.0924103852133751</c:v>
                </c:pt>
                <c:pt idx="135">
                  <c:v>3.360644535276875</c:v>
                </c:pt>
                <c:pt idx="136">
                  <c:v>3.6148586028064882</c:v>
                </c:pt>
                <c:pt idx="137">
                  <c:v>3.8546946920468104</c:v>
                </c:pt>
                <c:pt idx="138">
                  <c:v>4.0798367983623152</c:v>
                </c:pt>
                <c:pt idx="139">
                  <c:v>4.2900108523006306</c:v>
                </c:pt>
                <c:pt idx="140">
                  <c:v>4.4849846660459063</c:v>
                </c:pt>
                <c:pt idx="141">
                  <c:v>4.6645677834146255</c:v>
                </c:pt>
                <c:pt idx="142">
                  <c:v>4.8286112347655363</c:v>
                </c:pt>
                <c:pt idx="143">
                  <c:v>4.9770071984088107</c:v>
                </c:pt>
                <c:pt idx="144">
                  <c:v>5.1096885703084141</c:v>
                </c:pt>
                <c:pt idx="145">
                  <c:v>5.2266284440745654</c:v>
                </c:pt>
                <c:pt idx="146">
                  <c:v>5.3278395034394492</c:v>
                </c:pt>
                <c:pt idx="147">
                  <c:v>5.4133733295999207</c:v>
                </c:pt>
                <c:pt idx="148">
                  <c:v>5.483319625993321</c:v>
                </c:pt>
                <c:pt idx="149">
                  <c:v>5.5378053632479229</c:v>
                </c:pt>
                <c:pt idx="150">
                  <c:v>5.5769938472175422</c:v>
                </c:pt>
                <c:pt idx="151">
                  <c:v>5.601083713168503</c:v>
                </c:pt>
                <c:pt idx="152">
                  <c:v>5.6103078493382297</c:v>
                </c:pt>
                <c:pt idx="153">
                  <c:v>5.6049322532264352</c:v>
                </c:pt>
                <c:pt idx="154">
                  <c:v>5.5852548241123179</c:v>
                </c:pt>
                <c:pt idx="155">
                  <c:v>5.5516040954146186</c:v>
                </c:pt>
                <c:pt idx="156">
                  <c:v>5.5043379106245967</c:v>
                </c:pt>
                <c:pt idx="157">
                  <c:v>5.4438420466452975</c:v>
                </c:pt>
                <c:pt idx="158">
                  <c:v>5.3705287884643775</c:v>
                </c:pt>
                <c:pt idx="159">
                  <c:v>5.2848354591702034</c:v>
                </c:pt>
                <c:pt idx="160">
                  <c:v>5.1872229093938893</c:v>
                </c:pt>
                <c:pt idx="161">
                  <c:v>5.0781739703220117</c:v>
                </c:pt>
                <c:pt idx="162">
                  <c:v>4.9581918744758111</c:v>
                </c:pt>
                <c:pt idx="163">
                  <c:v>4.8277986484937259</c:v>
                </c:pt>
                <c:pt idx="164">
                  <c:v>4.6875334821839729</c:v>
                </c:pt>
                <c:pt idx="165">
                  <c:v>4.5379510781327346</c:v>
                </c:pt>
                <c:pt idx="166">
                  <c:v>4.3796199861622345</c:v>
                </c:pt>
                <c:pt idx="167">
                  <c:v>4.2131209269307739</c:v>
                </c:pt>
                <c:pt idx="168">
                  <c:v>4.0390451089534976</c:v>
                </c:pt>
                <c:pt idx="169">
                  <c:v>3.8579925432994879</c:v>
                </c:pt>
                <c:pt idx="170">
                  <c:v>3.6705703601870168</c:v>
                </c:pt>
                <c:pt idx="171">
                  <c:v>3.4773911316541359</c:v>
                </c:pt>
                <c:pt idx="172">
                  <c:v>3.2790712044282295</c:v>
                </c:pt>
                <c:pt idx="173">
                  <c:v>3.0762290470535287</c:v>
                </c:pt>
                <c:pt idx="174">
                  <c:v>2.8694836152618057</c:v>
                </c:pt>
                <c:pt idx="175">
                  <c:v>2.6594527394886081</c:v>
                </c:pt>
                <c:pt idx="176">
                  <c:v>2.4467515383444827</c:v>
                </c:pt>
                <c:pt idx="177">
                  <c:v>2.2319908617495869</c:v>
                </c:pt>
                <c:pt idx="178">
                  <c:v>2.0157757673303909</c:v>
                </c:pt>
                <c:pt idx="179">
                  <c:v>1.798704033558483</c:v>
                </c:pt>
                <c:pt idx="180">
                  <c:v>1.5813647129862902</c:v>
                </c:pt>
                <c:pt idx="181">
                  <c:v>1.3643367288002501</c:v>
                </c:pt>
                <c:pt idx="182">
                  <c:v>1.1481875177716905</c:v>
                </c:pt>
                <c:pt idx="183">
                  <c:v>0.93347172253819632</c:v>
                </c:pt>
                <c:pt idx="184">
                  <c:v>0.72072993599439794</c:v>
                </c:pt>
                <c:pt idx="185">
                  <c:v>0.51048750041144597</c:v>
                </c:pt>
                <c:pt idx="186">
                  <c:v>0.3032533637394943</c:v>
                </c:pt>
                <c:pt idx="187">
                  <c:v>9.9518995377066766E-2</c:v>
                </c:pt>
                <c:pt idx="188">
                  <c:v>-0.10024263648317699</c:v>
                </c:pt>
                <c:pt idx="189">
                  <c:v>-0.29557802400164057</c:v>
                </c:pt>
                <c:pt idx="190">
                  <c:v>-0.48605401358371214</c:v>
                </c:pt>
                <c:pt idx="191">
                  <c:v>-0.67125863295357924</c:v>
                </c:pt>
                <c:pt idx="192">
                  <c:v>-0.85080185003495679</c:v>
                </c:pt>
                <c:pt idx="193">
                  <c:v>-1.0243162624542226</c:v>
                </c:pt>
                <c:pt idx="194">
                  <c:v>-1.1914577166729696</c:v>
                </c:pt>
                <c:pt idx="195">
                  <c:v>-1.3519058559499828</c:v>
                </c:pt>
                <c:pt idx="196">
                  <c:v>-1.50536459652609</c:v>
                </c:pt>
                <c:pt idx="197">
                  <c:v>-1.6515625316188354</c:v>
                </c:pt>
                <c:pt idx="198">
                  <c:v>-1.7902532630073136</c:v>
                </c:pt>
                <c:pt idx="199">
                  <c:v>-1.9212156601795094</c:v>
                </c:pt>
                <c:pt idx="200">
                  <c:v>-2.0442540472056741</c:v>
                </c:pt>
                <c:pt idx="201">
                  <c:v>-2.1591983176900467</c:v>
                </c:pt>
                <c:pt idx="202">
                  <c:v>-2.2659039783400607</c:v>
                </c:pt>
                <c:pt idx="203">
                  <c:v>-2.364252121876071</c:v>
                </c:pt>
                <c:pt idx="204">
                  <c:v>-2.4541493301849715</c:v>
                </c:pt>
                <c:pt idx="205">
                  <c:v>-2.5355275087983409</c:v>
                </c:pt>
                <c:pt idx="206">
                  <c:v>-2.6083436539478528</c:v>
                </c:pt>
                <c:pt idx="207">
                  <c:v>-2.6725795536194559</c:v>
                </c:pt>
                <c:pt idx="208">
                  <c:v>-2.7282414241902302</c:v>
                </c:pt>
                <c:pt idx="209">
                  <c:v>-2.7753594843900609</c:v>
                </c:pt>
                <c:pt idx="210">
                  <c:v>-2.8139874684816912</c:v>
                </c:pt>
                <c:pt idx="211">
                  <c:v>-2.8442020806988739</c:v>
                </c:pt>
                <c:pt idx="212">
                  <c:v>-2.8661023931212615</c:v>
                </c:pt>
                <c:pt idx="213">
                  <c:v>-2.8798091892971547</c:v>
                </c:pt>
                <c:pt idx="214">
                  <c:v>-2.8854642560508728</c:v>
                </c:pt>
                <c:pt idx="215">
                  <c:v>-2.8832296260286912</c:v>
                </c:pt>
                <c:pt idx="216">
                  <c:v>-2.8732867736481644</c:v>
                </c:pt>
                <c:pt idx="217">
                  <c:v>-2.8558357672175307</c:v>
                </c:pt>
                <c:pt idx="218">
                  <c:v>-2.8310943800859896</c:v>
                </c:pt>
                <c:pt idx="219">
                  <c:v>-2.7992971637715316</c:v>
                </c:pt>
                <c:pt idx="220">
                  <c:v>-2.76069448609005</c:v>
                </c:pt>
                <c:pt idx="221">
                  <c:v>-2.7155515373780621</c:v>
                </c:pt>
                <c:pt idx="222">
                  <c:v>-2.6641473079608073</c:v>
                </c:pt>
                <c:pt idx="223">
                  <c:v>-2.6067735400686116</c:v>
                </c:pt>
                <c:pt idx="224">
                  <c:v>-2.543733657445661</c:v>
                </c:pt>
                <c:pt idx="225">
                  <c:v>-2.4753416759282736</c:v>
                </c:pt>
                <c:pt idx="226">
                  <c:v>-2.4019210982930135</c:v>
                </c:pt>
                <c:pt idx="227">
                  <c:v>-2.3238037966895662</c:v>
                </c:pt>
                <c:pt idx="228">
                  <c:v>-2.241328885978334</c:v>
                </c:pt>
                <c:pt idx="229">
                  <c:v>-2.1548415912890047</c:v>
                </c:pt>
                <c:pt idx="230">
                  <c:v>-2.0646921131033871</c:v>
                </c:pt>
                <c:pt idx="231">
                  <c:v>-1.9712344931439985</c:v>
                </c:pt>
                <c:pt idx="232">
                  <c:v>-1.8748254843192891</c:v>
                </c:pt>
                <c:pt idx="233">
                  <c:v>-1.775823427936948</c:v>
                </c:pt>
                <c:pt idx="234">
                  <c:v>-1.6745871413488893</c:v>
                </c:pt>
                <c:pt idx="235">
                  <c:v>-1.5714748191351249</c:v>
                </c:pt>
                <c:pt idx="236">
                  <c:v>-1.4668429508693759</c:v>
                </c:pt>
                <c:pt idx="237">
                  <c:v>-1.3610452584367616</c:v>
                </c:pt>
                <c:pt idx="238">
                  <c:v>-1.2544316557935158</c:v>
                </c:pt>
                <c:pt idx="239">
                  <c:v>-1.1473472339716713</c:v>
                </c:pt>
                <c:pt idx="240">
                  <c:v>-1.0401312740358168</c:v>
                </c:pt>
                <c:pt idx="241">
                  <c:v>-0.93311629059826373</c:v>
                </c:pt>
                <c:pt idx="242">
                  <c:v>-0.82662710838994702</c:v>
                </c:pt>
                <c:pt idx="243">
                  <c:v>-0.72097997427006533</c:v>
                </c:pt>
                <c:pt idx="244">
                  <c:v>-0.61648170693682225</c:v>
                </c:pt>
                <c:pt idx="245">
                  <c:v>-0.5134288864756833</c:v>
                </c:pt>
                <c:pt idx="246">
                  <c:v>-0.41210708574999888</c:v>
                </c:pt>
                <c:pt idx="247">
                  <c:v>-0.31279014550314521</c:v>
                </c:pt>
                <c:pt idx="248">
                  <c:v>-0.21573949490033328</c:v>
                </c:pt>
                <c:pt idx="249">
                  <c:v>-0.12120351909427995</c:v>
                </c:pt>
                <c:pt idx="250">
                  <c:v>-2.9416975250285304E-2</c:v>
                </c:pt>
                <c:pt idx="251">
                  <c:v>5.9399541684626911E-2</c:v>
                </c:pt>
                <c:pt idx="252">
                  <c:v>0.14504008233800914</c:v>
                </c:pt>
                <c:pt idx="253">
                  <c:v>0.22731377441963296</c:v>
                </c:pt>
                <c:pt idx="254">
                  <c:v>0.30604520156428805</c:v>
                </c:pt>
                <c:pt idx="255">
                  <c:v>0.3810747288535854</c:v>
                </c:pt>
                <c:pt idx="256">
                  <c:v>0.45225877452057084</c:v>
                </c:pt>
                <c:pt idx="257">
                  <c:v>0.51947002750272464</c:v>
                </c:pt>
                <c:pt idx="258">
                  <c:v>0.58259761066945437</c:v>
                </c:pt>
                <c:pt idx="259">
                  <c:v>0.64154718971142799</c:v>
                </c:pt>
                <c:pt idx="260">
                  <c:v>0.69624102783883401</c:v>
                </c:pt>
                <c:pt idx="261">
                  <c:v>0.74661798659441825</c:v>
                </c:pt>
                <c:pt idx="262">
                  <c:v>0.79263347324418243</c:v>
                </c:pt>
                <c:pt idx="263">
                  <c:v>0.83425933536355767</c:v>
                </c:pt>
                <c:pt idx="264">
                  <c:v>0.87148370338911541</c:v>
                </c:pt>
                <c:pt idx="265">
                  <c:v>0.90431078205539883</c:v>
                </c:pt>
                <c:pt idx="266">
                  <c:v>0.93276059178238047</c:v>
                </c:pt>
                <c:pt idx="267">
                  <c:v>0.95686866122137149</c:v>
                </c:pt>
                <c:pt idx="268">
                  <c:v>0.97668567230536452</c:v>
                </c:pt>
                <c:pt idx="269">
                  <c:v>0.99227705928330989</c:v>
                </c:pt>
                <c:pt idx="270">
                  <c:v>1.0037225633466766</c:v>
                </c:pt>
                <c:pt idx="271">
                  <c:v>1.0111157445800241</c:v>
                </c:pt>
                <c:pt idx="272">
                  <c:v>1.0145634530855834</c:v>
                </c:pt>
                <c:pt idx="273">
                  <c:v>1.0141852612435156</c:v>
                </c:pt>
                <c:pt idx="274">
                  <c:v>1.0101128591759918</c:v>
                </c:pt>
                <c:pt idx="275">
                  <c:v>1.0024894155824016</c:v>
                </c:pt>
                <c:pt idx="276">
                  <c:v>0.99146890620607597</c:v>
                </c:pt>
                <c:pt idx="277">
                  <c:v>0.97721541227877884</c:v>
                </c:pt>
                <c:pt idx="278">
                  <c:v>0.95990239136796673</c:v>
                </c:pt>
                <c:pt idx="279">
                  <c:v>0.93971192312331975</c:v>
                </c:pt>
                <c:pt idx="280">
                  <c:v>0.91683393248287715</c:v>
                </c:pt>
                <c:pt idx="281">
                  <c:v>0.89146539295548077</c:v>
                </c:pt>
                <c:pt idx="282">
                  <c:v>0.86380951264435024</c:v>
                </c:pt>
                <c:pt idx="283">
                  <c:v>0.83407490571737175</c:v>
                </c:pt>
                <c:pt idx="284">
                  <c:v>0.80247475206184848</c:v>
                </c:pt>
                <c:pt idx="285">
                  <c:v>0.76922594788595489</c:v>
                </c:pt>
                <c:pt idx="286">
                  <c:v>0.73454825004514435</c:v>
                </c:pt>
                <c:pt idx="287">
                  <c:v>0.6986634168798278</c:v>
                </c:pt>
                <c:pt idx="288">
                  <c:v>0.66179434835043383</c:v>
                </c:pt>
                <c:pt idx="289">
                  <c:v>0.62416422824745821</c:v>
                </c:pt>
                <c:pt idx="290">
                  <c:v>0.58599567123782359</c:v>
                </c:pt>
                <c:pt idx="291">
                  <c:v>0.5475098774841145</c:v>
                </c:pt>
                <c:pt idx="292">
                  <c:v>0.50892579754080858</c:v>
                </c:pt>
                <c:pt idx="293">
                  <c:v>0.47045931019128551</c:v>
                </c:pt>
                <c:pt idx="294">
                  <c:v>0.43232241584108078</c:v>
                </c:pt>
                <c:pt idx="295">
                  <c:v>0.39472244802739453</c:v>
                </c:pt>
                <c:pt idx="296">
                  <c:v>0.35786130554145323</c:v>
                </c:pt>
                <c:pt idx="297">
                  <c:v>0.32193470759021015</c:v>
                </c:pt>
                <c:pt idx="298">
                  <c:v>0.28713147434635866</c:v>
                </c:pt>
                <c:pt idx="299">
                  <c:v>0.25363283515157509</c:v>
                </c:pt>
                <c:pt idx="300">
                  <c:v>0.22161176654719394</c:v>
                </c:pt>
                <c:pt idx="301">
                  <c:v>0.19123236220960216</c:v>
                </c:pt>
                <c:pt idx="302">
                  <c:v>0.16264923676476339</c:v>
                </c:pt>
                <c:pt idx="303">
                  <c:v>0.13600696534767565</c:v>
                </c:pt>
                <c:pt idx="304">
                  <c:v>0.11143956065857274</c:v>
                </c:pt>
                <c:pt idx="305">
                  <c:v>8.9069989148841344E-2</c:v>
                </c:pt>
                <c:pt idx="306">
                  <c:v>6.9009727845831925E-2</c:v>
                </c:pt>
                <c:pt idx="307">
                  <c:v>5.1358363197819834E-2</c:v>
                </c:pt>
                <c:pt idx="308">
                  <c:v>3.6203233188429884E-2</c:v>
                </c:pt>
                <c:pt idx="309">
                  <c:v>2.361911383431714E-2</c:v>
                </c:pt>
                <c:pt idx="310">
                  <c:v>1.3667951041141713E-2</c:v>
                </c:pt>
                <c:pt idx="311">
                  <c:v>6.3986386514329752E-3</c:v>
                </c:pt>
                <c:pt idx="312">
                  <c:v>1.8468433740155277E-3</c:v>
                </c:pt>
                <c:pt idx="313">
                  <c:v>3.4877138792133167E-5</c:v>
                </c:pt>
                <c:pt idx="314">
                  <c:v>9.716172732883166E-4</c:v>
                </c:pt>
                <c:pt idx="315">
                  <c:v>4.6524747488332352E-3</c:v>
                </c:pt>
                <c:pt idx="316">
                  <c:v>1.1059410594901564E-2</c:v>
                </c:pt>
                <c:pt idx="317">
                  <c:v>2.0161000430712228E-2</c:v>
                </c:pt>
                <c:pt idx="318">
                  <c:v>3.1912546913687834E-2</c:v>
                </c:pt>
                <c:pt idx="319">
                  <c:v>4.625623975561588E-2</c:v>
                </c:pt>
                <c:pt idx="320">
                  <c:v>6.3121362809498649E-2</c:v>
                </c:pt>
                <c:pt idx="321">
                  <c:v>8.2424547583711316E-2</c:v>
                </c:pt>
                <c:pt idx="322">
                  <c:v>0.10407007239540089</c:v>
                </c:pt>
                <c:pt idx="323">
                  <c:v>0.12795020623302999</c:v>
                </c:pt>
                <c:pt idx="324">
                  <c:v>0.15394559625785043</c:v>
                </c:pt>
                <c:pt idx="325">
                  <c:v>0.18192569773818335</c:v>
                </c:pt>
                <c:pt idx="326">
                  <c:v>0.21174924507651838</c:v>
                </c:pt>
                <c:pt idx="327">
                  <c:v>0.24326476246064033</c:v>
                </c:pt>
                <c:pt idx="328">
                  <c:v>0.2763111125449953</c:v>
                </c:pt>
                <c:pt idx="329">
                  <c:v>0.31071808144736668</c:v>
                </c:pt>
                <c:pt idx="330">
                  <c:v>0.34630699823122457</c:v>
                </c:pt>
                <c:pt idx="331">
                  <c:v>0.38289138693303926</c:v>
                </c:pt>
                <c:pt idx="332">
                  <c:v>0.42027764908961895</c:v>
                </c:pt>
                <c:pt idx="333">
                  <c:v>0.45826577462125684</c:v>
                </c:pt>
                <c:pt idx="334">
                  <c:v>0.49665007883417012</c:v>
                </c:pt>
                <c:pt idx="335">
                  <c:v>0.53521996321919474</c:v>
                </c:pt>
                <c:pt idx="336">
                  <c:v>0.57376069764420201</c:v>
                </c:pt>
                <c:pt idx="337">
                  <c:v>0.61205422146528932</c:v>
                </c:pt>
                <c:pt idx="338">
                  <c:v>0.64987996101590539</c:v>
                </c:pt>
                <c:pt idx="339">
                  <c:v>0.68701566087565924</c:v>
                </c:pt>
                <c:pt idx="340">
                  <c:v>0.72323822626915124</c:v>
                </c:pt>
                <c:pt idx="341">
                  <c:v>0.75832457390314389</c:v>
                </c:pt>
                <c:pt idx="342">
                  <c:v>0.79205248851459309</c:v>
                </c:pt>
                <c:pt idx="343">
                  <c:v>0.82420148237555091</c:v>
                </c:pt>
                <c:pt idx="344">
                  <c:v>0.85455365498145652</c:v>
                </c:pt>
                <c:pt idx="345">
                  <c:v>0.88289455013846507</c:v>
                </c:pt>
                <c:pt idx="346">
                  <c:v>0.90901400766299156</c:v>
                </c:pt>
                <c:pt idx="347">
                  <c:v>0.93270700691132991</c:v>
                </c:pt>
                <c:pt idx="348">
                  <c:v>0.95377449937157732</c:v>
                </c:pt>
                <c:pt idx="349">
                  <c:v>0.97202422757087015</c:v>
                </c:pt>
                <c:pt idx="350">
                  <c:v>0.98727152758197678</c:v>
                </c:pt>
                <c:pt idx="351">
                  <c:v>0.99934011244983156</c:v>
                </c:pt>
                <c:pt idx="352">
                  <c:v>1.0080628339054434</c:v>
                </c:pt>
                <c:pt idx="353">
                  <c:v>1.013282419788321</c:v>
                </c:pt>
                <c:pt idx="354">
                  <c:v>1.0148521846591616</c:v>
                </c:pt>
                <c:pt idx="355">
                  <c:v>1.0126367111547845</c:v>
                </c:pt>
                <c:pt idx="356">
                  <c:v>1.0065124997127504</c:v>
                </c:pt>
                <c:pt idx="357">
                  <c:v>0.99636858437753872</c:v>
                </c:pt>
                <c:pt idx="358">
                  <c:v>0.98210711249024385</c:v>
                </c:pt>
                <c:pt idx="359">
                  <c:v>0.96364388616162788</c:v>
                </c:pt>
                <c:pt idx="360">
                  <c:v>0.94090886353214431</c:v>
                </c:pt>
                <c:pt idx="361">
                  <c:v>0.913846617932629</c:v>
                </c:pt>
                <c:pt idx="362">
                  <c:v>0.88241675317591461</c:v>
                </c:pt>
                <c:pt idx="363">
                  <c:v>0.84659427333066262</c:v>
                </c:pt>
                <c:pt idx="364">
                  <c:v>0.80636990545702458</c:v>
                </c:pt>
                <c:pt idx="365">
                  <c:v>0.76175037391427258</c:v>
                </c:pt>
                <c:pt idx="366">
                  <c:v>0.71275862498887221</c:v>
                </c:pt>
                <c:pt idx="367">
                  <c:v>0.6594340007312276</c:v>
                </c:pt>
                <c:pt idx="368">
                  <c:v>0.6018323610348606</c:v>
                </c:pt>
                <c:pt idx="369">
                  <c:v>0.54002615313997016</c:v>
                </c:pt>
                <c:pt idx="370">
                  <c:v>0.47410442789466689</c:v>
                </c:pt>
                <c:pt idx="371">
                  <c:v>0.40417280226162777</c:v>
                </c:pt>
                <c:pt idx="372">
                  <c:v>0.33035336771376489</c:v>
                </c:pt>
                <c:pt idx="373">
                  <c:v>0.25278454432140496</c:v>
                </c:pt>
                <c:pt idx="374">
                  <c:v>0.17162088049246371</c:v>
                </c:pt>
                <c:pt idx="375">
                  <c:v>8.703279848815626E-2</c:v>
                </c:pt>
                <c:pt idx="376">
                  <c:v>-7.9371400253425151E-4</c:v>
                </c:pt>
                <c:pt idx="377">
                  <c:v>-9.1657465784869885E-2</c:v>
                </c:pt>
                <c:pt idx="378">
                  <c:v>-0.1853424769716181</c:v>
                </c:pt>
                <c:pt idx="379">
                  <c:v>-0.28161844592219332</c:v>
                </c:pt>
                <c:pt idx="380">
                  <c:v>-0.38024126738361375</c:v>
                </c:pt>
                <c:pt idx="381">
                  <c:v>-0.48095360075264804</c:v>
                </c:pt>
                <c:pt idx="382">
                  <c:v>-0.58348548722294691</c:v>
                </c:pt>
                <c:pt idx="383">
                  <c:v>-0.6875550144296021</c:v>
                </c:pt>
                <c:pt idx="384">
                  <c:v>-0.79286902705385121</c:v>
                </c:pt>
                <c:pt idx="385">
                  <c:v>-0.89912388170523538</c:v>
                </c:pt>
                <c:pt idx="386">
                  <c:v>-1.0060062442564668</c:v>
                </c:pt>
                <c:pt idx="387">
                  <c:v>-1.1131939276688589</c:v>
                </c:pt>
                <c:pt idx="388">
                  <c:v>-1.2203567682135548</c:v>
                </c:pt>
                <c:pt idx="389">
                  <c:v>-1.3271575378650331</c:v>
                </c:pt>
                <c:pt idx="390">
                  <c:v>-1.4332528905226241</c:v>
                </c:pt>
                <c:pt idx="391">
                  <c:v>-1.538294339597627</c:v>
                </c:pt>
                <c:pt idx="392">
                  <c:v>-1.6419292643942236</c:v>
                </c:pt>
                <c:pt idx="393">
                  <c:v>-1.7438019426082589</c:v>
                </c:pt>
                <c:pt idx="394">
                  <c:v>-1.8435546061707115</c:v>
                </c:pt>
                <c:pt idx="395">
                  <c:v>-1.9408285175728723</c:v>
                </c:pt>
                <c:pt idx="396">
                  <c:v>-2.0352650637275471</c:v>
                </c:pt>
                <c:pt idx="397">
                  <c:v>-2.1265068643459761</c:v>
                </c:pt>
                <c:pt idx="398">
                  <c:v>-2.2141988917425142</c:v>
                </c:pt>
                <c:pt idx="399">
                  <c:v>-2.2979895989206427</c:v>
                </c:pt>
                <c:pt idx="400">
                  <c:v>-2.3775320527434882</c:v>
                </c:pt>
                <c:pt idx="401">
                  <c:v>-2.4524850689491222</c:v>
                </c:pt>
                <c:pt idx="402">
                  <c:v>-2.522514345738236</c:v>
                </c:pt>
                <c:pt idx="403">
                  <c:v>-2.5872935926368168</c:v>
                </c:pt>
                <c:pt idx="404">
                  <c:v>-2.6465056513208944</c:v>
                </c:pt>
                <c:pt idx="405">
                  <c:v>-2.6998436050830001</c:v>
                </c:pt>
                <c:pt idx="406">
                  <c:v>-2.7470118736237854</c:v>
                </c:pt>
                <c:pt idx="407">
                  <c:v>-2.7877272898617749</c:v>
                </c:pt>
                <c:pt idx="408">
                  <c:v>-2.8217201554767399</c:v>
                </c:pt>
                <c:pt idx="409">
                  <c:v>-2.8487352719301979</c:v>
                </c:pt>
                <c:pt idx="410">
                  <c:v>-2.8685329437466733</c:v>
                </c:pt>
                <c:pt idx="411">
                  <c:v>-2.8808899508864929</c:v>
                </c:pt>
                <c:pt idx="412">
                  <c:v>-2.8856004870975553</c:v>
                </c:pt>
                <c:pt idx="413">
                  <c:v>-2.8824770612002411</c:v>
                </c:pt>
                <c:pt idx="414">
                  <c:v>-2.8713513583324879</c:v>
                </c:pt>
                <c:pt idx="415">
                  <c:v>-2.8520750582668253</c:v>
                </c:pt>
                <c:pt idx="416">
                  <c:v>-2.8245206080008693</c:v>
                </c:pt>
                <c:pt idx="417">
                  <c:v>-2.7885819459240375</c:v>
                </c:pt>
                <c:pt idx="418">
                  <c:v>-2.7441751749698007</c:v>
                </c:pt>
                <c:pt idx="419">
                  <c:v>-2.6912391822786468</c:v>
                </c:pt>
                <c:pt idx="420">
                  <c:v>-2.6297362030201001</c:v>
                </c:pt>
                <c:pt idx="421">
                  <c:v>-2.5596523261517712</c:v>
                </c:pt>
                <c:pt idx="422">
                  <c:v>-2.4809979400312554</c:v>
                </c:pt>
                <c:pt idx="423">
                  <c:v>-2.3938081159395739</c:v>
                </c:pt>
                <c:pt idx="424">
                  <c:v>-2.2981429277254817</c:v>
                </c:pt>
                <c:pt idx="425">
                  <c:v>-2.1940877059356385</c:v>
                </c:pt>
                <c:pt idx="426">
                  <c:v>-2.0817532249567736</c:v>
                </c:pt>
                <c:pt idx="427">
                  <c:v>-1.9612758218628397</c:v>
                </c:pt>
                <c:pt idx="428">
                  <c:v>-1.8328174458314441</c:v>
                </c:pt>
                <c:pt idx="429">
                  <c:v>-1.6965656371689173</c:v>
                </c:pt>
                <c:pt idx="430">
                  <c:v>-1.5527334351634843</c:v>
                </c:pt>
                <c:pt idx="431">
                  <c:v>-1.4015592141683357</c:v>
                </c:pt>
                <c:pt idx="432">
                  <c:v>-1.2433064475026177</c:v>
                </c:pt>
                <c:pt idx="433">
                  <c:v>-1.0782633989462562</c:v>
                </c:pt>
                <c:pt idx="434">
                  <c:v>-0.90674274179539083</c:v>
                </c:pt>
                <c:pt idx="435">
                  <c:v>-0.72908110563670814</c:v>
                </c:pt>
                <c:pt idx="436">
                  <c:v>-0.5456385511921642</c:v>
                </c:pt>
                <c:pt idx="437">
                  <c:v>-0.35679797377876366</c:v>
                </c:pt>
                <c:pt idx="438">
                  <c:v>-0.16296443612201283</c:v>
                </c:pt>
                <c:pt idx="439">
                  <c:v>3.543556854528962E-2</c:v>
                </c:pt>
                <c:pt idx="440">
                  <c:v>0.23795492197550061</c:v>
                </c:pt>
                <c:pt idx="441">
                  <c:v>0.44412675367513721</c:v>
                </c:pt>
                <c:pt idx="442">
                  <c:v>0.6534653794472236</c:v>
                </c:pt>
                <c:pt idx="443">
                  <c:v>0.86546730401754157</c:v>
                </c:pt>
                <c:pt idx="444">
                  <c:v>1.0796122858716117</c:v>
                </c:pt>
                <c:pt idx="445">
                  <c:v>1.2953644622501148</c:v>
                </c:pt>
                <c:pt idx="446">
                  <c:v>1.5121735320729135</c:v>
                </c:pt>
                <c:pt idx="447">
                  <c:v>1.7294759943922946</c:v>
                </c:pt>
                <c:pt idx="448">
                  <c:v>1.946696439806991</c:v>
                </c:pt>
                <c:pt idx="449">
                  <c:v>2.1632488921093342</c:v>
                </c:pt>
                <c:pt idx="450">
                  <c:v>2.3785381972802746</c:v>
                </c:pt>
                <c:pt idx="451">
                  <c:v>2.5919614567987903</c:v>
                </c:pt>
                <c:pt idx="452">
                  <c:v>2.8029095020887782</c:v>
                </c:pt>
                <c:pt idx="453">
                  <c:v>3.0107684067906701</c:v>
                </c:pt>
                <c:pt idx="454">
                  <c:v>3.2149210334171863</c:v>
                </c:pt>
                <c:pt idx="455">
                  <c:v>3.4147486108304426</c:v>
                </c:pt>
                <c:pt idx="456">
                  <c:v>3.6096323388674931</c:v>
                </c:pt>
                <c:pt idx="457">
                  <c:v>3.7989550163344776</c:v>
                </c:pt>
                <c:pt idx="458">
                  <c:v>3.9821026884971662</c:v>
                </c:pt>
                <c:pt idx="459">
                  <c:v>4.158466310106899</c:v>
                </c:pt>
                <c:pt idx="460">
                  <c:v>4.3274434199259524</c:v>
                </c:pt>
                <c:pt idx="461">
                  <c:v>4.4884398226482407</c:v>
                </c:pt>
                <c:pt idx="462">
                  <c:v>4.6408712740536799</c:v>
                </c:pt>
                <c:pt idx="463">
                  <c:v>4.7841651651883712</c:v>
                </c:pt>
                <c:pt idx="464">
                  <c:v>4.9177622013233879</c:v>
                </c:pt>
                <c:pt idx="465">
                  <c:v>5.0411180714211001</c:v>
                </c:pt>
                <c:pt idx="466">
                  <c:v>5.1537051038186545</c:v>
                </c:pt>
                <c:pt idx="467">
                  <c:v>5.2550139038349322</c:v>
                </c:pt>
                <c:pt idx="468">
                  <c:v>5.3445549690110132</c:v>
                </c:pt>
                <c:pt idx="469">
                  <c:v>5.4218602777100031</c:v>
                </c:pt>
                <c:pt idx="470">
                  <c:v>5.4864848468295975</c:v>
                </c:pt>
                <c:pt idx="471">
                  <c:v>5.5380082544159874</c:v>
                </c:pt>
                <c:pt idx="472">
                  <c:v>5.5760361230185467</c:v>
                </c:pt>
                <c:pt idx="473">
                  <c:v>5.6002015596801114</c:v>
                </c:pt>
                <c:pt idx="474">
                  <c:v>5.6101665485299836</c:v>
                </c:pt>
                <c:pt idx="475">
                  <c:v>5.6056232920244291</c:v>
                </c:pt>
                <c:pt idx="476">
                  <c:v>5.5862954969703216</c:v>
                </c:pt>
                <c:pt idx="477">
                  <c:v>5.5519396015679412</c:v>
                </c:pt>
                <c:pt idx="478">
                  <c:v>5.5023459398190058</c:v>
                </c:pt>
                <c:pt idx="479">
                  <c:v>5.4373398397662802</c:v>
                </c:pt>
                <c:pt idx="480">
                  <c:v>5.356782652159886</c:v>
                </c:pt>
                <c:pt idx="481">
                  <c:v>5.2605727062862844</c:v>
                </c:pt>
                <c:pt idx="482">
                  <c:v>5.1486461898410161</c:v>
                </c:pt>
                <c:pt idx="483">
                  <c:v>5.0209779498856433</c:v>
                </c:pt>
                <c:pt idx="484">
                  <c:v>4.8775822120921299</c:v>
                </c:pt>
                <c:pt idx="485">
                  <c:v>4.7185132156521066</c:v>
                </c:pt>
                <c:pt idx="486">
                  <c:v>4.5438657614086484</c:v>
                </c:pt>
                <c:pt idx="487">
                  <c:v>4.3537756709551392</c:v>
                </c:pt>
                <c:pt idx="488">
                  <c:v>4.1484201546424471</c:v>
                </c:pt>
                <c:pt idx="489">
                  <c:v>3.9280180866335996</c:v>
                </c:pt>
                <c:pt idx="490">
                  <c:v>3.6928301853552776</c:v>
                </c:pt>
                <c:pt idx="491">
                  <c:v>3.4431590979044353</c:v>
                </c:pt>
                <c:pt idx="492">
                  <c:v>3.1793493871885552</c:v>
                </c:pt>
                <c:pt idx="493">
                  <c:v>2.9017874207976391</c:v>
                </c:pt>
                <c:pt idx="494">
                  <c:v>2.6109011608326709</c:v>
                </c:pt>
                <c:pt idx="495">
                  <c:v>2.3071598541441167</c:v>
                </c:pt>
                <c:pt idx="496">
                  <c:v>1.9910736226657306</c:v>
                </c:pt>
                <c:pt idx="497">
                  <c:v>1.6631929537639207</c:v>
                </c:pt>
                <c:pt idx="498">
                  <c:v>1.3241080907578899</c:v>
                </c:pt>
                <c:pt idx="499">
                  <c:v>0.97444832400389281</c:v>
                </c:pt>
                <c:pt idx="500">
                  <c:v>0.61488118317473006</c:v>
                </c:pt>
                <c:pt idx="501">
                  <c:v>0.24611153160323163</c:v>
                </c:pt>
                <c:pt idx="502">
                  <c:v>-0.13111943620361011</c:v>
                </c:pt>
                <c:pt idx="503">
                  <c:v>-0.51603529253677127</c:v>
                </c:pt>
                <c:pt idx="504">
                  <c:v>-0.90782556836607675</c:v>
                </c:pt>
                <c:pt idx="505">
                  <c:v>-1.3056470373191207</c:v>
                </c:pt>
                <c:pt idx="506">
                  <c:v>-1.7086250897179163</c:v>
                </c:pt>
                <c:pt idx="507">
                  <c:v>-2.1158551944066728</c:v>
                </c:pt>
                <c:pt idx="508">
                  <c:v>-2.5264044458814352</c:v>
                </c:pt>
                <c:pt idx="509">
                  <c:v>-2.939313194013554</c:v>
                </c:pt>
                <c:pt idx="510">
                  <c:v>-3.3535967534468965</c:v>
                </c:pt>
                <c:pt idx="511">
                  <c:v>-3.7682471895399994</c:v>
                </c:pt>
                <c:pt idx="512">
                  <c:v>-4.1822351775239239</c:v>
                </c:pt>
                <c:pt idx="513">
                  <c:v>-4.5945119313502802</c:v>
                </c:pt>
                <c:pt idx="514">
                  <c:v>-5.004011198517178</c:v>
                </c:pt>
                <c:pt idx="515">
                  <c:v>-5.4096513169796285</c:v>
                </c:pt>
                <c:pt idx="516">
                  <c:v>-5.81033733007924</c:v>
                </c:pt>
                <c:pt idx="517">
                  <c:v>-6.2049631552633091</c:v>
                </c:pt>
                <c:pt idx="518">
                  <c:v>-6.5924138022092755</c:v>
                </c:pt>
                <c:pt idx="519">
                  <c:v>-6.9715676358238712</c:v>
                </c:pt>
                <c:pt idx="520">
                  <c:v>-7.3412986794515369</c:v>
                </c:pt>
                <c:pt idx="521">
                  <c:v>-7.7004789534989584</c:v>
                </c:pt>
                <c:pt idx="522">
                  <c:v>-8.0479808445688246</c:v>
                </c:pt>
                <c:pt idx="523">
                  <c:v>-8.3826795000895178</c:v>
                </c:pt>
                <c:pt idx="524">
                  <c:v>-8.7034552433350711</c:v>
                </c:pt>
                <c:pt idx="525">
                  <c:v>-9.0091960036458332</c:v>
                </c:pt>
                <c:pt idx="526">
                  <c:v>-9.2987997565902596</c:v>
                </c:pt>
                <c:pt idx="527">
                  <c:v>-9.5711769687486985</c:v>
                </c:pt>
                <c:pt idx="528">
                  <c:v>-9.8252530417528092</c:v>
                </c:pt>
                <c:pt idx="529">
                  <c:v>-10.059970750179337</c:v>
                </c:pt>
                <c:pt idx="530">
                  <c:v>-10.274292667873382</c:v>
                </c:pt>
                <c:pt idx="531">
                  <c:v>-10.467203577267135</c:v>
                </c:pt>
                <c:pt idx="532">
                  <c:v>-10.637712856260274</c:v>
                </c:pt>
                <c:pt idx="533">
                  <c:v>-10.784856837244638</c:v>
                </c:pt>
                <c:pt idx="534">
                  <c:v>-10.907701132880705</c:v>
                </c:pt>
                <c:pt idx="535">
                  <c:v>-11.005342923274682</c:v>
                </c:pt>
                <c:pt idx="536">
                  <c:v>-11.076913199255957</c:v>
                </c:pt>
                <c:pt idx="537">
                  <c:v>-11.121578956518915</c:v>
                </c:pt>
                <c:pt idx="538">
                  <c:v>-11.138545335470981</c:v>
                </c:pt>
                <c:pt idx="539">
                  <c:v>-11.127057701715703</c:v>
                </c:pt>
                <c:pt idx="540">
                  <c:v>-11.086403662202846</c:v>
                </c:pt>
                <c:pt idx="541">
                  <c:v>-11.015915012187747</c:v>
                </c:pt>
                <c:pt idx="542">
                  <c:v>-10.914969608268809</c:v>
                </c:pt>
                <c:pt idx="543">
                  <c:v>-10.782993162906251</c:v>
                </c:pt>
                <c:pt idx="544">
                  <c:v>-10.619460955972277</c:v>
                </c:pt>
                <c:pt idx="545">
                  <c:v>-10.423899459041461</c:v>
                </c:pt>
                <c:pt idx="546">
                  <c:v>-10.195887868296756</c:v>
                </c:pt>
                <c:pt idx="547">
                  <c:v>-9.9350595421066732</c:v>
                </c:pt>
                <c:pt idx="548">
                  <c:v>-9.6411033395154213</c:v>
                </c:pt>
                <c:pt idx="549">
                  <c:v>-9.3137648560865962</c:v>
                </c:pt>
                <c:pt idx="550">
                  <c:v>-8.9528475537472971</c:v>
                </c:pt>
                <c:pt idx="551">
                  <c:v>-8.558213781493567</c:v>
                </c:pt>
                <c:pt idx="552">
                  <c:v>-8.1297856840420462</c:v>
                </c:pt>
                <c:pt idx="553">
                  <c:v>-7.6675459957434029</c:v>
                </c:pt>
                <c:pt idx="554">
                  <c:v>-7.1715387173094429</c:v>
                </c:pt>
                <c:pt idx="555">
                  <c:v>-6.6418696731514109</c:v>
                </c:pt>
                <c:pt idx="556">
                  <c:v>-6.07870694737682</c:v>
                </c:pt>
                <c:pt idx="557">
                  <c:v>-5.4822811967470457</c:v>
                </c:pt>
                <c:pt idx="558">
                  <c:v>-4.8528858391593044</c:v>
                </c:pt>
                <c:pt idx="559">
                  <c:v>-4.1908771164811132</c:v>
                </c:pt>
                <c:pt idx="560">
                  <c:v>-3.4966740308339697</c:v>
                </c:pt>
                <c:pt idx="561">
                  <c:v>-2.7707581536949464</c:v>
                </c:pt>
                <c:pt idx="562">
                  <c:v>-2.0136733074571325</c:v>
                </c:pt>
                <c:pt idx="563">
                  <c:v>-1.2260251193698259</c:v>
                </c:pt>
                <c:pt idx="564">
                  <c:v>-0.40848044805186312</c:v>
                </c:pt>
                <c:pt idx="565">
                  <c:v>0.43823331694614343</c:v>
                </c:pt>
                <c:pt idx="566">
                  <c:v>1.3133290817815819</c:v>
                </c:pt>
                <c:pt idx="567">
                  <c:v>2.2159610001303829</c:v>
                </c:pt>
                <c:pt idx="568">
                  <c:v>3.1452255488652821</c:v>
                </c:pt>
                <c:pt idx="569">
                  <c:v>4.1001627260223694</c:v>
                </c:pt>
                <c:pt idx="570">
                  <c:v>5.0797573692063853</c:v>
                </c:pt>
                <c:pt idx="571">
                  <c:v>6.0829405923152962</c:v>
                </c:pt>
                <c:pt idx="572">
                  <c:v>7.1085913382016539</c:v>
                </c:pt>
                <c:pt idx="573">
                  <c:v>8.1555380446272423</c:v>
                </c:pt>
                <c:pt idx="574">
                  <c:v>9.2225604206135756</c:v>
                </c:pt>
                <c:pt idx="575">
                  <c:v>10.308391330038639</c:v>
                </c:pt>
                <c:pt idx="576">
                  <c:v>11.411718779090371</c:v>
                </c:pt>
                <c:pt idx="577">
                  <c:v>12.531188003948337</c:v>
                </c:pt>
                <c:pt idx="578">
                  <c:v>13.665403654835895</c:v>
                </c:pt>
                <c:pt idx="579">
                  <c:v>14.812932072365982</c:v>
                </c:pt>
                <c:pt idx="580">
                  <c:v>15.972303651887035</c:v>
                </c:pt>
                <c:pt idx="581">
                  <c:v>17.142015291334168</c:v>
                </c:pt>
                <c:pt idx="582">
                  <c:v>18.32053291789444</c:v>
                </c:pt>
                <c:pt idx="583">
                  <c:v>19.506294088611256</c:v>
                </c:pt>
                <c:pt idx="584">
                  <c:v>20.69771065987592</c:v>
                </c:pt>
                <c:pt idx="585">
                  <c:v>21.893171520592734</c:v>
                </c:pt>
                <c:pt idx="586">
                  <c:v>23.091045383648687</c:v>
                </c:pt>
                <c:pt idx="587">
                  <c:v>24.289683630180374</c:v>
                </c:pt>
                <c:pt idx="588">
                  <c:v>25.487423200996023</c:v>
                </c:pt>
                <c:pt idx="589">
                  <c:v>26.682589529398008</c:v>
                </c:pt>
                <c:pt idx="590">
                  <c:v>27.873499509541592</c:v>
                </c:pt>
                <c:pt idx="591">
                  <c:v>29.058464494377034</c:v>
                </c:pt>
                <c:pt idx="592">
                  <c:v>30.235793317137553</c:v>
                </c:pt>
                <c:pt idx="593">
                  <c:v>31.403795330273439</c:v>
                </c:pt>
                <c:pt idx="594">
                  <c:v>32.560783455675995</c:v>
                </c:pt>
                <c:pt idx="595">
                  <c:v>33.705077239997607</c:v>
                </c:pt>
                <c:pt idx="596">
                  <c:v>34.835005908844323</c:v>
                </c:pt>
                <c:pt idx="597">
                  <c:v>35.948911413607831</c:v>
                </c:pt>
                <c:pt idx="598">
                  <c:v>37.045151464701881</c:v>
                </c:pt>
                <c:pt idx="599">
                  <c:v>38.122102544984998</c:v>
                </c:pt>
                <c:pt idx="600">
                  <c:v>39.178162897176215</c:v>
                </c:pt>
                <c:pt idx="601">
                  <c:v>40.211755479115517</c:v>
                </c:pt>
                <c:pt idx="602">
                  <c:v>41.221330880773912</c:v>
                </c:pt>
                <c:pt idx="603">
                  <c:v>42.205370196986934</c:v>
                </c:pt>
                <c:pt idx="604">
                  <c:v>43.162387849968844</c:v>
                </c:pt>
                <c:pt idx="605">
                  <c:v>44.090934355757391</c:v>
                </c:pt>
                <c:pt idx="606">
                  <c:v>44.989599028849291</c:v>
                </c:pt>
                <c:pt idx="607">
                  <c:v>45.85701261940622</c:v>
                </c:pt>
                <c:pt idx="608">
                  <c:v>46.691849877545337</c:v>
                </c:pt>
                <c:pt idx="609">
                  <c:v>47.492832039371891</c:v>
                </c:pt>
                <c:pt idx="610">
                  <c:v>48.258729229571152</c:v>
                </c:pt>
                <c:pt idx="611">
                  <c:v>48.988362775543536</c:v>
                </c:pt>
                <c:pt idx="612">
                  <c:v>49.680607428249075</c:v>
                </c:pt>
                <c:pt idx="613">
                  <c:v>50.334393485115015</c:v>
                </c:pt>
                <c:pt idx="614">
                  <c:v>50.948708810564767</c:v>
                </c:pt>
                <c:pt idx="615">
                  <c:v>51.522600749934469</c:v>
                </c:pt>
                <c:pt idx="616">
                  <c:v>52.055177932766469</c:v>
                </c:pt>
                <c:pt idx="617">
                  <c:v>52.545611961695599</c:v>
                </c:pt>
                <c:pt idx="618">
                  <c:v>52.993138983384348</c:v>
                </c:pt>
                <c:pt idx="619">
                  <c:v>53.397061138207242</c:v>
                </c:pt>
                <c:pt idx="620">
                  <c:v>53.756747885638696</c:v>
                </c:pt>
                <c:pt idx="621">
                  <c:v>54.07163720255744</c:v>
                </c:pt>
                <c:pt idx="622">
                  <c:v>54.341236651948016</c:v>
                </c:pt>
                <c:pt idx="623">
                  <c:v>54.565124319750282</c:v>
                </c:pt>
                <c:pt idx="624">
                  <c:v>54.742949617885976</c:v>
                </c:pt>
                <c:pt idx="625">
                  <c:v>54.874433951770996</c:v>
                </c:pt>
                <c:pt idx="626">
                  <c:v>54.959371250908497</c:v>
                </c:pt>
                <c:pt idx="627">
                  <c:v>54.997628361444981</c:v>
                </c:pt>
                <c:pt idx="628">
                  <c:v>54.989145299862699</c:v>
                </c:pt>
                <c:pt idx="629">
                  <c:v>54.933935367273754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33600"/>
        <c:axId val="51728768"/>
      </c:lineChart>
      <c:scatterChart>
        <c:scatterStyle val="lineMarker"/>
        <c:varyColors val="0"/>
        <c:ser>
          <c:idx val="1"/>
          <c:order val="1"/>
          <c:tx>
            <c:strRef>
              <c:f>fft!$B$1</c:f>
              <c:strCache>
                <c:ptCount val="1"/>
                <c:pt idx="0">
                  <c:v>Bunch</c:v>
                </c:pt>
              </c:strCache>
            </c:strRef>
          </c:tx>
          <c:spPr>
            <a:ln w="28575">
              <a:noFill/>
            </a:ln>
          </c:spPr>
          <c:yVal>
            <c:numRef>
              <c:f>fft!$B$2:$B$632</c:f>
              <c:numCache>
                <c:formatCode>General</c:formatCode>
                <c:ptCount val="631"/>
                <c:pt idx="0">
                  <c:v>55</c:v>
                </c:pt>
                <c:pt idx="63">
                  <c:v>0</c:v>
                </c:pt>
                <c:pt idx="126">
                  <c:v>0</c:v>
                </c:pt>
                <c:pt idx="189">
                  <c:v>0</c:v>
                </c:pt>
                <c:pt idx="252">
                  <c:v>0</c:v>
                </c:pt>
                <c:pt idx="315">
                  <c:v>0</c:v>
                </c:pt>
                <c:pt idx="378">
                  <c:v>0</c:v>
                </c:pt>
                <c:pt idx="441">
                  <c:v>0</c:v>
                </c:pt>
                <c:pt idx="504">
                  <c:v>0</c:v>
                </c:pt>
                <c:pt idx="567">
                  <c:v>0</c:v>
                </c:pt>
                <c:pt idx="630">
                  <c:v>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33600"/>
        <c:axId val="51728768"/>
      </c:scatterChart>
      <c:catAx>
        <c:axId val="5103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/>
                  <a:t>Bunch 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728768"/>
        <c:crosses val="autoZero"/>
        <c:auto val="1"/>
        <c:lblAlgn val="ctr"/>
        <c:lblOffset val="100"/>
        <c:tickLblSkip val="63"/>
        <c:noMultiLvlLbl val="0"/>
      </c:catAx>
      <c:valAx>
        <c:axId val="51728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Kick Voltage (kV)</a:t>
                </a:r>
              </a:p>
            </c:rich>
          </c:tx>
          <c:layout>
            <c:manualLayout>
              <c:xMode val="edge"/>
              <c:yMode val="edge"/>
              <c:x val="0"/>
              <c:y val="0.119347189264447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03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940353707112601"/>
          <c:y val="7.7875292820254197E-2"/>
          <c:w val="0.54244918188149016"/>
          <c:h val="0.20132941249242453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Turn-by-turn</a:t>
            </a:r>
            <a:r>
              <a:rPr lang="en-US" baseline="0" dirty="0"/>
              <a:t> Normalized Horizontal </a:t>
            </a:r>
            <a:r>
              <a:rPr lang="en-US" baseline="0" dirty="0" smtClean="0"/>
              <a:t>Emittance for One-Kicker Scheme </a:t>
            </a:r>
            <a:endParaRPr lang="en-US" dirty="0"/>
          </a:p>
        </c:rich>
      </c:tx>
      <c:layout>
        <c:manualLayout>
          <c:xMode val="edge"/>
          <c:yMode val="edge"/>
          <c:x val="0.15664946851539022"/>
          <c:y val="3.0003662211711136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65529308836395"/>
          <c:y val="0.1107291916379305"/>
          <c:w val="0.81927559055118115"/>
          <c:h val="0.7728402201937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'one kicker tracking'!$C$1</c:f>
              <c:strCache>
                <c:ptCount val="1"/>
                <c:pt idx="0">
                  <c:v>Flat-Top</c:v>
                </c:pt>
              </c:strCache>
            </c:strRef>
          </c:tx>
          <c:spPr>
            <a:ln w="28575">
              <a:noFill/>
            </a:ln>
          </c:spPr>
          <c:xVal>
            <c:numRef>
              <c:f>'one kicker tracking'!$A$2:$A$12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'one kicker tracking'!$C$2:$C$12</c:f>
              <c:numCache>
                <c:formatCode>0.00E+00</c:formatCode>
                <c:ptCount val="11"/>
                <c:pt idx="0">
                  <c:v>1.0721629999999999E-6</c:v>
                </c:pt>
                <c:pt idx="1">
                  <c:v>1.9388010000000002E-6</c:v>
                </c:pt>
                <c:pt idx="2">
                  <c:v>2.2781549999999999E-6</c:v>
                </c:pt>
                <c:pt idx="3">
                  <c:v>2.4212050000000001E-6</c:v>
                </c:pt>
                <c:pt idx="4">
                  <c:v>2.4647089999999999E-6</c:v>
                </c:pt>
                <c:pt idx="5">
                  <c:v>2.4766300000000001E-6</c:v>
                </c:pt>
                <c:pt idx="6">
                  <c:v>2.525239E-6</c:v>
                </c:pt>
                <c:pt idx="7">
                  <c:v>2.6943979999999999E-6</c:v>
                </c:pt>
                <c:pt idx="8">
                  <c:v>3.108263E-6</c:v>
                </c:pt>
                <c:pt idx="9">
                  <c:v>4.7243370000000002E-6</c:v>
                </c:pt>
                <c:pt idx="10">
                  <c:v>4.7243499999999999E-6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'one kicker tracking'!$D$1</c:f>
              <c:strCache>
                <c:ptCount val="1"/>
                <c:pt idx="0">
                  <c:v>Zero-Gradient</c:v>
                </c:pt>
              </c:strCache>
            </c:strRef>
          </c:tx>
          <c:spPr>
            <a:ln w="28575">
              <a:noFill/>
            </a:ln>
          </c:spPr>
          <c:xVal>
            <c:numRef>
              <c:f>'one kicker tracking'!$A$2:$A$12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'one kicker tracking'!$D$2:$D$12</c:f>
              <c:numCache>
                <c:formatCode>0.00E+00</c:formatCode>
                <c:ptCount val="11"/>
                <c:pt idx="0">
                  <c:v>1.1211459999999999E-6</c:v>
                </c:pt>
                <c:pt idx="1">
                  <c:v>1.098102E-6</c:v>
                </c:pt>
                <c:pt idx="2">
                  <c:v>1.0952089999999999E-6</c:v>
                </c:pt>
                <c:pt idx="3">
                  <c:v>1.095126E-6</c:v>
                </c:pt>
                <c:pt idx="4">
                  <c:v>1.0960439999999999E-6</c:v>
                </c:pt>
                <c:pt idx="5">
                  <c:v>1.0976099999999999E-6</c:v>
                </c:pt>
                <c:pt idx="6">
                  <c:v>1.0998860000000001E-6</c:v>
                </c:pt>
                <c:pt idx="7">
                  <c:v>1.103329E-6</c:v>
                </c:pt>
                <c:pt idx="8">
                  <c:v>1.109681E-6</c:v>
                </c:pt>
                <c:pt idx="9">
                  <c:v>1.13491E-6</c:v>
                </c:pt>
                <c:pt idx="10">
                  <c:v>1.1305969999999999E-6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'one kicker tracking'!$E$1</c:f>
              <c:strCache>
                <c:ptCount val="1"/>
                <c:pt idx="0">
                  <c:v>Least-Modes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'one kicker tracking'!$A$2:$A$12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'one kicker tracking'!$E$2:$E$12</c:f>
              <c:numCache>
                <c:formatCode>0.00E+00</c:formatCode>
                <c:ptCount val="11"/>
                <c:pt idx="0">
                  <c:v>1.0946850000000001E-6</c:v>
                </c:pt>
                <c:pt idx="1">
                  <c:v>1.876196E-6</c:v>
                </c:pt>
                <c:pt idx="2">
                  <c:v>1.4371209999999999E-6</c:v>
                </c:pt>
                <c:pt idx="3">
                  <c:v>1.5823220000000001E-6</c:v>
                </c:pt>
                <c:pt idx="4">
                  <c:v>1.5473260000000001E-6</c:v>
                </c:pt>
                <c:pt idx="5">
                  <c:v>1.5543789999999999E-6</c:v>
                </c:pt>
                <c:pt idx="6">
                  <c:v>1.484366E-6</c:v>
                </c:pt>
                <c:pt idx="7">
                  <c:v>1.7201160000000001E-6</c:v>
                </c:pt>
                <c:pt idx="8">
                  <c:v>1.250939E-6</c:v>
                </c:pt>
                <c:pt idx="9">
                  <c:v>2.4648830000000001E-6</c:v>
                </c:pt>
                <c:pt idx="10">
                  <c:v>2.4269610000000002E-6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'one kicker tracking'!$F$1</c:f>
              <c:strCache>
                <c:ptCount val="1"/>
                <c:pt idx="0">
                  <c:v>Equal-Amplitude</c:v>
                </c:pt>
              </c:strCache>
            </c:strRef>
          </c:tx>
          <c:spPr>
            <a:ln w="28575">
              <a:noFill/>
            </a:ln>
          </c:spPr>
          <c:xVal>
            <c:numRef>
              <c:f>'one kicker tracking'!$A$2:$A$12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'one kicker tracking'!$F$2:$F$12</c:f>
              <c:numCache>
                <c:formatCode>0.00E+00</c:formatCode>
                <c:ptCount val="11"/>
                <c:pt idx="0">
                  <c:v>1.3112940000000001E-6</c:v>
                </c:pt>
                <c:pt idx="1">
                  <c:v>2.0953760000000001E-6</c:v>
                </c:pt>
                <c:pt idx="2">
                  <c:v>2.6738839999999999E-6</c:v>
                </c:pt>
                <c:pt idx="3">
                  <c:v>2.9528400000000002E-6</c:v>
                </c:pt>
                <c:pt idx="4">
                  <c:v>3.0096170000000002E-6</c:v>
                </c:pt>
                <c:pt idx="5">
                  <c:v>2.9449270000000001E-6</c:v>
                </c:pt>
                <c:pt idx="6">
                  <c:v>2.9161599999999999E-6</c:v>
                </c:pt>
                <c:pt idx="7">
                  <c:v>3.120974E-6</c:v>
                </c:pt>
                <c:pt idx="8">
                  <c:v>3.7388699999999999E-6</c:v>
                </c:pt>
                <c:pt idx="9">
                  <c:v>5.1604050000000001E-6</c:v>
                </c:pt>
                <c:pt idx="10">
                  <c:v>5.3151320000000002E-6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16736"/>
        <c:axId val="93246592"/>
      </c:scatterChart>
      <c:valAx>
        <c:axId val="92916736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Turn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246592"/>
        <c:crosses val="autoZero"/>
        <c:crossBetween val="midCat"/>
      </c:valAx>
      <c:valAx>
        <c:axId val="93246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Normalized Emittance (m)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2916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483063328771845"/>
          <c:y val="0.18563773225261318"/>
          <c:w val="0.22544541811055155"/>
          <c:h val="0.1937716303161219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Turn-by-turn</a:t>
            </a:r>
            <a:r>
              <a:rPr lang="en-US" baseline="0"/>
              <a:t> Normalized Horizontal Emittance for Two-Kicker Scheme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292538866795051"/>
          <c:y val="0.16846188307772433"/>
          <c:w val="0.80180695936886326"/>
          <c:h val="0.7065601743349369"/>
        </c:manualLayout>
      </c:layout>
      <c:scatterChart>
        <c:scatterStyle val="lineMarker"/>
        <c:varyColors val="0"/>
        <c:ser>
          <c:idx val="0"/>
          <c:order val="0"/>
          <c:tx>
            <c:strRef>
              <c:f>'two kicker tracking'!$B$1</c:f>
              <c:strCache>
                <c:ptCount val="1"/>
                <c:pt idx="0">
                  <c:v>Flat-Top</c:v>
                </c:pt>
              </c:strCache>
            </c:strRef>
          </c:tx>
          <c:spPr>
            <a:ln w="28575">
              <a:noFill/>
            </a:ln>
          </c:spPr>
          <c:xVal>
            <c:numRef>
              <c:f>'two kicker tracking'!$A$2:$A$11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'two kicker tracking'!$B$2:$B$11</c:f>
              <c:numCache>
                <c:formatCode>0.00E+00</c:formatCode>
                <c:ptCount val="10"/>
                <c:pt idx="0">
                  <c:v>1.074053E-6</c:v>
                </c:pt>
                <c:pt idx="1">
                  <c:v>1.0740889999999999E-6</c:v>
                </c:pt>
                <c:pt idx="2">
                  <c:v>1.0740720000000001E-6</c:v>
                </c:pt>
                <c:pt idx="3">
                  <c:v>1.0740819999999999E-6</c:v>
                </c:pt>
                <c:pt idx="4">
                  <c:v>1.074077E-6</c:v>
                </c:pt>
                <c:pt idx="5">
                  <c:v>1.074077E-6</c:v>
                </c:pt>
                <c:pt idx="6">
                  <c:v>1.0740809999999999E-6</c:v>
                </c:pt>
                <c:pt idx="7">
                  <c:v>1.0740720000000001E-6</c:v>
                </c:pt>
                <c:pt idx="8">
                  <c:v>1.0740860000000001E-6</c:v>
                </c:pt>
                <c:pt idx="9">
                  <c:v>1.074053E-6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'two kicker tracking'!$C$1</c:f>
              <c:strCache>
                <c:ptCount val="1"/>
                <c:pt idx="0">
                  <c:v>Zero-Gradient</c:v>
                </c:pt>
              </c:strCache>
            </c:strRef>
          </c:tx>
          <c:spPr>
            <a:ln w="28575">
              <a:noFill/>
            </a:ln>
          </c:spPr>
          <c:xVal>
            <c:numRef>
              <c:f>'two kicker tracking'!$A$2:$A$11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'two kicker tracking'!$C$2:$C$11</c:f>
              <c:numCache>
                <c:formatCode>0.00E+00</c:formatCode>
                <c:ptCount val="10"/>
                <c:pt idx="0">
                  <c:v>1.1260089999999999E-6</c:v>
                </c:pt>
                <c:pt idx="1">
                  <c:v>1.126118E-6</c:v>
                </c:pt>
                <c:pt idx="2">
                  <c:v>1.1261079999999999E-6</c:v>
                </c:pt>
                <c:pt idx="3">
                  <c:v>1.1261089999999999E-6</c:v>
                </c:pt>
                <c:pt idx="4">
                  <c:v>1.1261089999999999E-6</c:v>
                </c:pt>
                <c:pt idx="5">
                  <c:v>1.1261089999999999E-6</c:v>
                </c:pt>
                <c:pt idx="6">
                  <c:v>1.1261079999999999E-6</c:v>
                </c:pt>
                <c:pt idx="7">
                  <c:v>1.126112E-6</c:v>
                </c:pt>
                <c:pt idx="8">
                  <c:v>1.126097E-6</c:v>
                </c:pt>
                <c:pt idx="9">
                  <c:v>1.1262009999999999E-6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'two kicker tracking'!$D$1</c:f>
              <c:strCache>
                <c:ptCount val="1"/>
                <c:pt idx="0">
                  <c:v>Least-Modes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'two kicker tracking'!$A$2:$A$11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'two kicker tracking'!$D$2:$D$11</c:f>
              <c:numCache>
                <c:formatCode>0.00E+00</c:formatCode>
                <c:ptCount val="10"/>
                <c:pt idx="0">
                  <c:v>1.088477E-6</c:v>
                </c:pt>
                <c:pt idx="1">
                  <c:v>1.0884560000000001E-6</c:v>
                </c:pt>
                <c:pt idx="2">
                  <c:v>1.0884400000000001E-6</c:v>
                </c:pt>
                <c:pt idx="3">
                  <c:v>1.088436E-6</c:v>
                </c:pt>
                <c:pt idx="4">
                  <c:v>1.088436E-6</c:v>
                </c:pt>
                <c:pt idx="5">
                  <c:v>1.088436E-6</c:v>
                </c:pt>
                <c:pt idx="6">
                  <c:v>1.088431E-6</c:v>
                </c:pt>
                <c:pt idx="7">
                  <c:v>1.088416E-6</c:v>
                </c:pt>
                <c:pt idx="8">
                  <c:v>1.0883889999999999E-6</c:v>
                </c:pt>
                <c:pt idx="9">
                  <c:v>1.0883659999999999E-6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'two kicker tracking'!$E$1</c:f>
              <c:strCache>
                <c:ptCount val="1"/>
                <c:pt idx="0">
                  <c:v>Equal-Amplitude</c:v>
                </c:pt>
              </c:strCache>
            </c:strRef>
          </c:tx>
          <c:spPr>
            <a:ln w="28575">
              <a:noFill/>
            </a:ln>
          </c:spPr>
          <c:xVal>
            <c:numRef>
              <c:f>'two kicker tracking'!$A$2:$A$11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'two kicker tracking'!$E$2:$E$11</c:f>
              <c:numCache>
                <c:formatCode>0.00E+00</c:formatCode>
                <c:ptCount val="10"/>
                <c:pt idx="0">
                  <c:v>1.32655E-6</c:v>
                </c:pt>
                <c:pt idx="1">
                  <c:v>1.327323E-6</c:v>
                </c:pt>
                <c:pt idx="2">
                  <c:v>1.3270289999999999E-6</c:v>
                </c:pt>
                <c:pt idx="3">
                  <c:v>1.3271110000000001E-6</c:v>
                </c:pt>
                <c:pt idx="4">
                  <c:v>1.327115E-6</c:v>
                </c:pt>
                <c:pt idx="5">
                  <c:v>1.3271120000000001E-6</c:v>
                </c:pt>
                <c:pt idx="6">
                  <c:v>1.3270420000000001E-6</c:v>
                </c:pt>
                <c:pt idx="7">
                  <c:v>1.3272439999999999E-6</c:v>
                </c:pt>
                <c:pt idx="8">
                  <c:v>1.3268519999999999E-6</c:v>
                </c:pt>
                <c:pt idx="9">
                  <c:v>1.327524E-6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15488"/>
        <c:axId val="132039040"/>
      </c:scatterChart>
      <c:valAx>
        <c:axId val="130815488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Turn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2039040"/>
        <c:crosses val="autoZero"/>
        <c:crossBetween val="midCat"/>
      </c:valAx>
      <c:valAx>
        <c:axId val="132039040"/>
        <c:scaling>
          <c:orientation val="minMax"/>
          <c:min val="1.0000000000000004E-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Normalized Emittance (m)</a:t>
                </a:r>
              </a:p>
            </c:rich>
          </c:tx>
          <c:layout/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30815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863858322338442"/>
          <c:y val="0.29343918321615065"/>
          <c:w val="0.2297757064013887"/>
          <c:h val="0.1742582713155982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Turn-by</a:t>
            </a:r>
            <a:r>
              <a:rPr lang="en-US" baseline="0"/>
              <a:t> turn </a:t>
            </a:r>
            <a:r>
              <a:rPr lang="en-US"/>
              <a:t>Normalized Horizontal Emittance for Multi-Cavity</a:t>
            </a:r>
            <a:r>
              <a:rPr lang="en-US" baseline="0"/>
              <a:t> Scheme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38782864006407"/>
          <c:y val="0.19480351414406533"/>
          <c:w val="0.80190236813618632"/>
          <c:h val="0.6662308928986733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'kick-drift'!$B$1</c:f>
              <c:strCache>
                <c:ptCount val="1"/>
                <c:pt idx="0">
                  <c:v>Normalized Horizontal Emittance</c:v>
                </c:pt>
              </c:strCache>
            </c:strRef>
          </c:tx>
          <c:xVal>
            <c:numRef>
              <c:f>'kick-drift'!$A$2:$A$12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'kick-drift'!$B$2:$B$12</c:f>
              <c:numCache>
                <c:formatCode>0.00E+00</c:formatCode>
                <c:ptCount val="11"/>
                <c:pt idx="0">
                  <c:v>1.0740570000000001E-6</c:v>
                </c:pt>
                <c:pt idx="1">
                  <c:v>1.0985529999999999E-6</c:v>
                </c:pt>
                <c:pt idx="2">
                  <c:v>1.0914649999999999E-6</c:v>
                </c:pt>
                <c:pt idx="3">
                  <c:v>1.089625E-6</c:v>
                </c:pt>
                <c:pt idx="4">
                  <c:v>1.0943470000000001E-6</c:v>
                </c:pt>
                <c:pt idx="5">
                  <c:v>1.091262E-6</c:v>
                </c:pt>
                <c:pt idx="6">
                  <c:v>1.0893220000000001E-6</c:v>
                </c:pt>
                <c:pt idx="7">
                  <c:v>1.09699E-6</c:v>
                </c:pt>
                <c:pt idx="8">
                  <c:v>1.084802E-6</c:v>
                </c:pt>
                <c:pt idx="9">
                  <c:v>1.1610829999999999E-6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503040"/>
        <c:axId val="177127808"/>
      </c:scatterChart>
      <c:valAx>
        <c:axId val="174503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Turn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7127808"/>
        <c:crosses val="autoZero"/>
        <c:crossBetween val="midCat"/>
      </c:valAx>
      <c:valAx>
        <c:axId val="177127808"/>
        <c:scaling>
          <c:orientation val="minMax"/>
          <c:max val="1.3500000000000006E-6"/>
          <c:min val="1.0000000000000004E-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Normalized Horizontal Emittance (m)</a:t>
                </a:r>
              </a:p>
            </c:rich>
          </c:tx>
          <c:layout>
            <c:manualLayout>
              <c:xMode val="edge"/>
              <c:yMode val="edge"/>
              <c:x val="7.2670738319132819E-3"/>
              <c:y val="0.10679462513452526"/>
            </c:manualLayout>
          </c:layout>
          <c:overlay val="0"/>
        </c:title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45030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048468941382327"/>
          <c:y val="0.344465587634879"/>
          <c:w val="0.50895975503062119"/>
          <c:h val="0.1396566054243219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0.22229</cdr:x>
      <cdr:y>0.3734</cdr:y>
    </cdr:from>
    <cdr:to>
      <cdr:x>0.91329</cdr:x>
      <cdr:y>0.51166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980500" y="997465"/>
          <a:ext cx="304800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10 Harmonics No DC offset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0.26308</cdr:x>
      <cdr:y>0.36275</cdr:y>
    </cdr:from>
    <cdr:to>
      <cdr:x>0.89729</cdr:x>
      <cdr:y>0.50291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160886" y="955901"/>
          <a:ext cx="27986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5 </a:t>
          </a:r>
          <a:r>
            <a:rPr lang="en-US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Harmonics+DC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offset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0.15521</cdr:x>
      <cdr:y>0.77715</cdr:y>
    </cdr:from>
    <cdr:to>
      <cdr:x>0.40559</cdr:x>
      <cdr:y>0.92954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6199" y="3522636"/>
          <a:ext cx="2042570" cy="690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Initial Normalized Emittance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0.12308</cdr:x>
      <cdr:y>0.67441</cdr:y>
    </cdr:from>
    <cdr:to>
      <cdr:x>0.17418</cdr:x>
      <cdr:y>0.83164</cdr:y>
    </cdr:to>
    <cdr:sp macro="" textlink="">
      <cdr:nvSpPr>
        <cdr:cNvPr id="3" name="4-Point Star 2"/>
        <cdr:cNvSpPr/>
      </cdr:nvSpPr>
      <cdr:spPr>
        <a:xfrm xmlns:a="http://schemas.openxmlformats.org/drawingml/2006/main">
          <a:off x="1004048" y="3056969"/>
          <a:ext cx="416858" cy="712694"/>
        </a:xfrm>
        <a:prstGeom xmlns:a="http://schemas.openxmlformats.org/drawingml/2006/main" prst="star4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0.14766</cdr:x>
      <cdr:y>0.64292</cdr:y>
    </cdr:from>
    <cdr:to>
      <cdr:x>0.19704</cdr:x>
      <cdr:y>0.80418</cdr:y>
    </cdr:to>
    <cdr:sp macro="" textlink="">
      <cdr:nvSpPr>
        <cdr:cNvPr id="2" name="4-Point Star 1"/>
        <cdr:cNvSpPr/>
      </cdr:nvSpPr>
      <cdr:spPr>
        <a:xfrm xmlns:a="http://schemas.openxmlformats.org/drawingml/2006/main">
          <a:off x="1085570" y="3002197"/>
          <a:ext cx="363071" cy="753035"/>
        </a:xfrm>
        <a:prstGeom xmlns:a="http://schemas.openxmlformats.org/drawingml/2006/main" prst="star4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0.17875</cdr:x>
      <cdr:y>0.74947</cdr:y>
    </cdr:from>
    <cdr:to>
      <cdr:x>0.43848</cdr:x>
      <cdr:y>0.88769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14170" y="3499737"/>
          <a:ext cx="1909482" cy="645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C00000"/>
              </a:solidFill>
            </a:rPr>
            <a:t>Initial Normalized Emittance</a:t>
          </a:r>
          <a:endParaRPr lang="en-US" sz="1600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7EAD4-5F72-4D33-8C2F-AA267159C25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ABEB6-7381-4B82-B76C-3572AC44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5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EE1124A-8259-2F43-AA9E-1AB80762BA4E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73ED-2855-4E13-BCC2-4DAE2A5C523E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B230-9D9B-4859-B093-1A98B9B47724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0A57-9670-4E5F-995F-0AE254358BBC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48B9-CC3B-42D7-9E60-8C23A7AB20FF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C424-5310-48B7-9B03-6FF0E0A15E5E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DD68-6BF3-425B-BB2E-A479E7FA2F87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D5C1-ED1B-4D3D-93C0-3CA68BFA4211}" type="datetime1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1336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F940-00BD-4C76-8D21-E8A2EB5D9BBF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255A-54B9-428C-8676-740B07FE4344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9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4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7934"/>
            <a:ext cx="9144000" cy="2111892"/>
          </a:xfrm>
        </p:spPr>
        <p:txBody>
          <a:bodyPr/>
          <a:lstStyle/>
          <a:p>
            <a:r>
              <a:rPr lang="en-US" sz="3600" dirty="0"/>
              <a:t>Progress Report on the Ultra-fast Harmonic </a:t>
            </a:r>
            <a:r>
              <a:rPr lang="en-US" sz="3600" dirty="0" smtClean="0"/>
              <a:t>Kicker Cavity </a:t>
            </a:r>
            <a:r>
              <a:rPr lang="en-US" sz="3600" dirty="0"/>
              <a:t>Design and Beam Dynamic Simulation</a:t>
            </a:r>
            <a:endParaRPr lang="en-US" sz="3200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67446"/>
            <a:ext cx="9144000" cy="2217127"/>
          </a:xfrm>
        </p:spPr>
        <p:txBody>
          <a:bodyPr>
            <a:normAutofit fontScale="92500" lnSpcReduction="20000"/>
          </a:bodyPr>
          <a:lstStyle/>
          <a:p>
            <a:pPr lvl="0" defTabSz="914400"/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Yulu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Huang</a:t>
            </a:r>
            <a:r>
              <a:rPr lang="en-US" baseline="30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1,2</a:t>
            </a:r>
          </a:p>
          <a:p>
            <a:pPr lvl="0" defTabSz="914400"/>
            <a:endParaRPr lang="en-US" dirty="0" smtClean="0">
              <a:solidFill>
                <a:prstClr val="black">
                  <a:tint val="75000"/>
                </a:prstClr>
              </a:solidFill>
              <a:latin typeface="Garamond"/>
              <a:cs typeface="Times New Roman" panose="02020603050405020304" pitchFamily="18" charset="0"/>
            </a:endParaRPr>
          </a:p>
          <a:p>
            <a:pPr lvl="0" defTabSz="914400"/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Wang</a:t>
            </a:r>
            <a:r>
              <a:rPr lang="en-US" sz="2400" baseline="30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R. A. 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Rimmer</a:t>
            </a:r>
            <a:r>
              <a:rPr lang="en-US" sz="2400" baseline="30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, S. Wang</a:t>
            </a:r>
            <a:r>
              <a:rPr lang="en-US" sz="2400" baseline="30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1</a:t>
            </a:r>
          </a:p>
          <a:p>
            <a:pPr lvl="0" defTabSz="914400"/>
            <a:endParaRPr lang="en-US" sz="2400" baseline="30000" dirty="0" smtClean="0">
              <a:solidFill>
                <a:prstClr val="black">
                  <a:tint val="75000"/>
                </a:prstClr>
              </a:solidFill>
              <a:latin typeface="Garamond"/>
              <a:cs typeface="Times New Roman" panose="02020603050405020304" pitchFamily="18" charset="0"/>
            </a:endParaRPr>
          </a:p>
          <a:p>
            <a:pPr lvl="0" defTabSz="914400"/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1.Thomas Jefferson National Accelerator Facility , Newport News, VA,23606 </a:t>
            </a:r>
          </a:p>
          <a:p>
            <a:pPr lvl="0" defTabSz="914400"/>
            <a:r>
              <a:rPr lang="en-US" sz="2000" dirty="0" smtClean="0">
                <a:solidFill>
                  <a:prstClr val="black">
                    <a:tint val="75000"/>
                  </a:prstClr>
                </a:solidFill>
                <a:latin typeface="Garamond"/>
                <a:cs typeface="Times New Roman" panose="02020603050405020304" pitchFamily="18" charset="0"/>
              </a:rPr>
              <a:t>2.Institute of Modern Physics ,Chinese Academy of Science, Lanzhou, Gansu,730000</a:t>
            </a:r>
            <a:endParaRPr lang="en-US" sz="2000" dirty="0">
              <a:solidFill>
                <a:prstClr val="black">
                  <a:tint val="75000"/>
                </a:prstClr>
              </a:solidFill>
              <a:latin typeface="Garamond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9074" l="1805" r="16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925"/>
          <a:stretch/>
        </p:blipFill>
        <p:spPr bwMode="auto">
          <a:xfrm>
            <a:off x="0" y="5984574"/>
            <a:ext cx="971550" cy="8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Kicker Tracking Result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830" y="1343877"/>
            <a:ext cx="9152411" cy="4815025"/>
            <a:chOff x="21685" y="1773382"/>
            <a:chExt cx="9152411" cy="48150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" y="1773382"/>
              <a:ext cx="2260802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6" y="3382549"/>
              <a:ext cx="2260802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7" y="5012498"/>
              <a:ext cx="2260800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030" y="1773382"/>
              <a:ext cx="2260801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030" y="3382549"/>
              <a:ext cx="2260802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030" y="5012498"/>
              <a:ext cx="2260801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589" y="1773382"/>
              <a:ext cx="2260802" cy="156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444" y="3382549"/>
              <a:ext cx="2246947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249" y="5022023"/>
              <a:ext cx="2260801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627" y="1773382"/>
              <a:ext cx="2260802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84" y="3382549"/>
              <a:ext cx="2239645" cy="152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294" y="5012498"/>
              <a:ext cx="2260802" cy="156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457199" y="897070"/>
            <a:ext cx="15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Flat-Top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46711" y="883941"/>
            <a:ext cx="1916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Zero-Gradient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15444" y="883941"/>
            <a:ext cx="211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Equal-Amplitude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61917" y="883941"/>
            <a:ext cx="211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Least-Modes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40901" y="1446874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7826" y="1455473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9720" y="1457312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21205" y="1445948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152" y="3056599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4495" y="3056599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4732" y="3056599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1205" y="3059364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151" y="4704424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07825" y="4713023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3480" y="4684448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2590" y="4671232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7013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Passing through the Pi matrix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8" y="1643550"/>
            <a:ext cx="4242442" cy="30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99" y="1643549"/>
            <a:ext cx="4156401" cy="30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2619" y="1903148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7445" y="1737532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09" y="5068111"/>
            <a:ext cx="769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degree phase advance in x-x’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70133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Emittance Growth During Recirculate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314"/>
              </p:ext>
            </p:extLst>
          </p:nvPr>
        </p:nvGraphicFramePr>
        <p:xfrm>
          <a:off x="1119748" y="951239"/>
          <a:ext cx="7351900" cy="466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94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Kicker Cavity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5484" y="1095374"/>
            <a:ext cx="8140380" cy="5278125"/>
            <a:chOff x="1005252" y="576782"/>
            <a:chExt cx="8502591" cy="604134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252" y="899947"/>
              <a:ext cx="7504113" cy="571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084584" y="576782"/>
              <a:ext cx="8423259" cy="4886710"/>
              <a:chOff x="1084584" y="576782"/>
              <a:chExt cx="8423259" cy="48867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84584" y="576782"/>
                <a:ext cx="6911038" cy="4099378"/>
                <a:chOff x="1084584" y="576782"/>
                <a:chExt cx="6911038" cy="409937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084584" y="576782"/>
                  <a:ext cx="40208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 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harmonics 47.63MHz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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1,3,5,7,9</a:t>
                  </a:r>
                  <a:endPara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619937" y="2832272"/>
                  <a:ext cx="34469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harmonics 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47.63MHz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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2,6,10</a:t>
                  </a:r>
                  <a:endPara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491210" y="4218194"/>
                  <a:ext cx="3504412" cy="457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harmonics </a:t>
                  </a:r>
                  <a:r>
                    <a:rPr lang="en-US" sz="2000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47.63MHz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/>
                    </a:rPr>
                    <a:t></a:t>
                  </a:r>
                  <a:r>
                    <a:rPr lang="en-US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6176410" y="5005526"/>
                <a:ext cx="3331433" cy="45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harmonics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47.63MHz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</a:t>
                </a:r>
                <a:r>
                  <a:rPr 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66893"/>
              </p:ext>
            </p:extLst>
          </p:nvPr>
        </p:nvGraphicFramePr>
        <p:xfrm>
          <a:off x="4039053" y="835378"/>
          <a:ext cx="4625265" cy="3200400"/>
        </p:xfrm>
        <a:graphic>
          <a:graphicData uri="http://schemas.openxmlformats.org/drawingml/2006/table">
            <a:tbl>
              <a:tblPr/>
              <a:tblGrid>
                <a:gridCol w="908793"/>
                <a:gridCol w="1294959"/>
                <a:gridCol w="1479814"/>
                <a:gridCol w="941699"/>
              </a:tblGrid>
              <a:tr h="63999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Mode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(MHz)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FFT Kick </a:t>
                      </a: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Voltage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(kV)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/>
                      <a:r>
                        <a:rPr lang="en-US" sz="1400" b="1" kern="1200" dirty="0" smtClean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CST Trans</a:t>
                      </a: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. Shunt Impedance (</a:t>
                      </a:r>
                      <a:r>
                        <a:rPr lang="el-GR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Ω</a:t>
                      </a: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Dissipated</a:t>
                      </a:r>
                      <a:r>
                        <a:rPr lang="en-US" sz="1400" b="1" kern="1200" baseline="0" dirty="0" smtClean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 </a:t>
                      </a:r>
                      <a:r>
                        <a:rPr lang="en-US" sz="1400" b="1" kern="1200" dirty="0" smtClean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Power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 (</a:t>
                      </a: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W</a:t>
                      </a:r>
                      <a:r>
                        <a:rPr lang="en-US" sz="1400" b="1" kern="1200" dirty="0"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47.63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13.711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7.13E6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26.37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95.26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12.462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1.14E7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13.62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142.89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10.532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4.09E6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27.12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  <a:cs typeface="Times New Roman"/>
                        </a:rPr>
                        <a:t>190.52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8.1290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1.35E7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4.89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238.15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5.5030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3.14E6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9.64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  <a:cs typeface="Times New Roman"/>
                        </a:rPr>
                        <a:t>285.78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2.9170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6.09E6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1.40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333.41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0.6300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2.65E6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381.04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1.2090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1.65E7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</a:rPr>
                        <a:t>0.09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</a:rPr>
                        <a:t>428.67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2.4320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2.40E6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2.46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  <a:cs typeface="Times New Roman"/>
                        </a:rPr>
                        <a:t>476.3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3.0110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4.57E6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1.98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  <a:cs typeface="Times New Roman"/>
                        </a:rPr>
                        <a:t>DC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8.2760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3331"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Cambria Math"/>
                          <a:cs typeface="Times New Roman"/>
                        </a:rPr>
                        <a:t>Total</a:t>
                      </a:r>
                      <a:endParaRPr lang="en-US" sz="1400" b="1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SimSun"/>
                        </a:rPr>
                        <a:t>55.508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3.56E7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208743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417487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626231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8349752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10437190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12524628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14612066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16699504" algn="l" defTabSz="4174876" rtl="0" eaLnBrk="1" latinLnBrk="0" hangingPunct="1">
                        <a:defRPr sz="82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Times New Roman"/>
                          <a:cs typeface="Times New Roman"/>
                        </a:rPr>
                        <a:t>87.72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Garamond" panose="020204040303010108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4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Multi-Cavity Kick-Drift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5" y="825921"/>
            <a:ext cx="3195845" cy="138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97" y="776085"/>
            <a:ext cx="3099249" cy="133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22" y="2235910"/>
            <a:ext cx="1916989" cy="16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242363" y="1979795"/>
            <a:ext cx="2621862" cy="1179508"/>
            <a:chOff x="5402943" y="1189894"/>
            <a:chExt cx="2566267" cy="2092032"/>
          </a:xfrm>
        </p:grpSpPr>
        <p:grpSp>
          <p:nvGrpSpPr>
            <p:cNvPr id="91" name="Group 90"/>
            <p:cNvGrpSpPr/>
            <p:nvPr/>
          </p:nvGrpSpPr>
          <p:grpSpPr>
            <a:xfrm>
              <a:off x="5402943" y="1189894"/>
              <a:ext cx="2300514" cy="2092032"/>
              <a:chOff x="4359729" y="903895"/>
              <a:chExt cx="2300514" cy="231530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4359729" y="1088561"/>
                <a:ext cx="1912257" cy="2130641"/>
                <a:chOff x="2277211" y="3968842"/>
                <a:chExt cx="1648498" cy="1822882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>
                  <a:off x="2277211" y="4290134"/>
                  <a:ext cx="1648498" cy="762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V="1">
                  <a:off x="3371746" y="3968842"/>
                  <a:ext cx="47625" cy="182288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2447396" y="54102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2444998" y="5407177"/>
                  <a:ext cx="326069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>
                  <a:off x="2777044" y="5029199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>
                  <a:off x="2777044" y="5029200"/>
                  <a:ext cx="326069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3067865" y="4658198"/>
                  <a:ext cx="326069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3067865" y="4648199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>
                  <a:off x="3424376" y="4290134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TextBox 94"/>
              <p:cNvSpPr txBox="1"/>
              <p:nvPr/>
            </p:nvSpPr>
            <p:spPr>
              <a:xfrm>
                <a:off x="5746794" y="903895"/>
                <a:ext cx="38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X’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71986" y="1343834"/>
                <a:ext cx="38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cxnSp>
          <p:nvCxnSpPr>
            <p:cNvPr id="92" name="Straight Arrow Connector 91"/>
            <p:cNvCxnSpPr/>
            <p:nvPr/>
          </p:nvCxnSpPr>
          <p:spPr>
            <a:xfrm>
              <a:off x="6979768" y="1704129"/>
              <a:ext cx="0" cy="1577244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7049446" y="2476611"/>
              <a:ext cx="91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 </a:t>
              </a:r>
              <a:r>
                <a:rPr lang="en-US" dirty="0" err="1" smtClean="0">
                  <a:solidFill>
                    <a:srgbClr val="C00000"/>
                  </a:solidFill>
                </a:rPr>
                <a:t>mrad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48" y="2628423"/>
            <a:ext cx="5746126" cy="381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241364" y="2104936"/>
            <a:ext cx="190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Incoming bunch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478392" y="3159303"/>
            <a:ext cx="1915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Outgoing bunch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60057" y="4538126"/>
            <a:ext cx="2181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Recirculating </a:t>
            </a:r>
            <a:r>
              <a:rPr lang="en-US" sz="2000" dirty="0">
                <a:solidFill>
                  <a:schemeClr val="accent6"/>
                </a:solidFill>
              </a:rPr>
              <a:t>bunch</a:t>
            </a:r>
          </a:p>
        </p:txBody>
      </p:sp>
    </p:spTree>
    <p:extLst>
      <p:ext uri="{BB962C8B-B14F-4D97-AF65-F5344CB8AC3E}">
        <p14:creationId xmlns:p14="http://schemas.microsoft.com/office/powerpoint/2010/main" val="286799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1" y="2097120"/>
            <a:ext cx="5370728" cy="20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 descr="C:\Users\yulu\AppData\Roaming\Tencent\Users\471300102\QQ\WinTemp\RichOle\A%1IT~[E0F97XI)_4)4VJV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04" y="841284"/>
            <a:ext cx="3277354" cy="22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C:\Users\yulu\AppData\Roaming\Tencent\Users\471300102\QQ\WinTemp\RichOle\D@L)Z_VJ]]C0QIW33DD~5_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4" y="4154496"/>
            <a:ext cx="2992156" cy="2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C:\Users\yulu\AppData\Roaming\Tencent\Users\471300102\QQ\WinTemp\RichOle\[PV{TYS(QAXYL4C_COLF0_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6" y="4085505"/>
            <a:ext cx="3166569" cy="22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4-Point Star 3"/>
          <p:cNvSpPr/>
          <p:nvPr/>
        </p:nvSpPr>
        <p:spPr>
          <a:xfrm>
            <a:off x="4717915" y="2097120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1556" y="2941142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3</a:t>
            </a:r>
            <a:endParaRPr lang="en-US" dirty="0"/>
          </a:p>
        </p:txBody>
      </p:sp>
      <p:sp>
        <p:nvSpPr>
          <p:cNvPr id="10" name="4-Point Star 9"/>
          <p:cNvSpPr/>
          <p:nvPr/>
        </p:nvSpPr>
        <p:spPr>
          <a:xfrm>
            <a:off x="2574588" y="3058923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4469859" y="3056817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6429" y="2941142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2038" y="1798880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0570" y="1065964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9928" y="4311760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9981" y="4304439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716" y="32945"/>
            <a:ext cx="9144000" cy="701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Multi-Cavity Kick-Drift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33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1" y="2097120"/>
            <a:ext cx="5370728" cy="20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3" y="910073"/>
            <a:ext cx="3082237" cy="221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0" y="4064414"/>
            <a:ext cx="3194880" cy="23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yulu\AppData\Roaming\Tencent\Users\471300102\QQ\WinTemp\RichOle\~%WT4W4_F(F8QMNU4XD6C4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75" y="4080455"/>
            <a:ext cx="3197090" cy="22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50570" y="1065964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6085" y="4156903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131" y="4154496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Monitor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4717915" y="2097120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4452025" y="3107561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4-Point Star 13"/>
          <p:cNvSpPr/>
          <p:nvPr/>
        </p:nvSpPr>
        <p:spPr>
          <a:xfrm>
            <a:off x="2542162" y="3128215"/>
            <a:ext cx="496111" cy="1028688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92038" y="1798880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1915" y="2943549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1556" y="2941142"/>
            <a:ext cx="121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3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716" y="32945"/>
            <a:ext cx="9144000" cy="701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Multi-Cavity Kick-Drift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0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647054"/>
              </p:ext>
            </p:extLst>
          </p:nvPr>
        </p:nvGraphicFramePr>
        <p:xfrm>
          <a:off x="1090612" y="1264443"/>
          <a:ext cx="6962775" cy="432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2383" y="5710136"/>
            <a:ext cx="421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(Flat-Top Scheme)</a:t>
            </a:r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Emittance Growth During Recirculate</a:t>
            </a:r>
          </a:p>
        </p:txBody>
      </p:sp>
      <p:sp>
        <p:nvSpPr>
          <p:cNvPr id="2" name="4-Point Star 1"/>
          <p:cNvSpPr/>
          <p:nvPr/>
        </p:nvSpPr>
        <p:spPr>
          <a:xfrm>
            <a:off x="2057399" y="4046707"/>
            <a:ext cx="262647" cy="622570"/>
          </a:xfrm>
          <a:prstGeom prst="star4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/>
          <p:cNvSpPr txBox="1"/>
          <p:nvPr/>
        </p:nvSpPr>
        <p:spPr>
          <a:xfrm>
            <a:off x="2320046" y="4380606"/>
            <a:ext cx="1909509" cy="6454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C00000"/>
                </a:solidFill>
              </a:rPr>
              <a:t>Initial Normalized Emittance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Half-Scale Prototype Cavity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0" y="909348"/>
            <a:ext cx="7606393" cy="33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85655"/>
            <a:ext cx="826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Engineering drawings  were already finished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</a:t>
            </a:r>
            <a:r>
              <a:rPr lang="en-US" sz="2000" dirty="0" smtClean="0"/>
              <a:t>he material is already delivered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91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021375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An Ultra-fast , high repetition rate </a:t>
            </a:r>
            <a:r>
              <a:rPr lang="en-US" sz="2400" dirty="0"/>
              <a:t>kicker </a:t>
            </a:r>
            <a:r>
              <a:rPr lang="en-US" sz="2400" dirty="0" smtClean="0"/>
              <a:t>was conceptual developed.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Several kick waveform were discussed with the beam dynamics tracking in ELEGANT.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 A series harmonic kicker cavities </a:t>
            </a:r>
            <a:r>
              <a:rPr lang="en-US" sz="2400" dirty="0"/>
              <a:t>with great power efficiency </a:t>
            </a:r>
            <a:r>
              <a:rPr lang="en-US" sz="2400" dirty="0" smtClean="0"/>
              <a:t>were designed to generate such kind of kick waveform. Beam </a:t>
            </a:r>
            <a:r>
              <a:rPr lang="en-US" sz="2400" dirty="0"/>
              <a:t>dynamics </a:t>
            </a:r>
            <a:r>
              <a:rPr lang="en-US" sz="2400" dirty="0" smtClean="0"/>
              <a:t>tracking is also studied for this multi-cavities scheme.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An half scale prototype cavity is under manufactured.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 smtClean="0"/>
              <a:t>A 3-D bead-pull system is set up for the future bench test 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796" y="886318"/>
            <a:ext cx="869026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/>
              <a:t>Fast Kicker Requirements for the JLEIC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/>
              <a:t>Kicker Waveform</a:t>
            </a:r>
            <a:endParaRPr lang="en-US" sz="2800" b="1" dirty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Challenges and Solutions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Beam Dynamics Tracking for </a:t>
            </a:r>
            <a:r>
              <a:rPr lang="en-US" sz="2800" b="1" dirty="0" smtClean="0"/>
              <a:t>One Kicker Scheme</a:t>
            </a:r>
            <a:endParaRPr lang="en-US" sz="2800" b="1" dirty="0" smtClean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Beam </a:t>
            </a:r>
            <a:r>
              <a:rPr lang="en-US" sz="2800" b="1" dirty="0"/>
              <a:t>Dynamics Tracking for </a:t>
            </a:r>
            <a:r>
              <a:rPr lang="en-US" sz="2800" b="1" dirty="0" smtClean="0"/>
              <a:t>Two Kicker Scheme</a:t>
            </a:r>
            <a:r>
              <a:rPr lang="en-US" sz="2800" dirty="0" smtClean="0"/>
              <a:t>    </a:t>
            </a:r>
            <a:endParaRPr lang="en-US" sz="2800" dirty="0" smtClean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 smtClean="0"/>
              <a:t>Kicker Cavity Design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Multi-Cavity Kick-Drift Model Tracking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b="1" dirty="0" smtClean="0"/>
              <a:t>Prototype Cavity </a:t>
            </a:r>
            <a:r>
              <a:rPr lang="en-US" sz="2800" b="1" dirty="0" smtClean="0"/>
              <a:t>Progress </a:t>
            </a:r>
            <a:endParaRPr lang="en-US" sz="2800" b="1" dirty="0" smtClean="0"/>
          </a:p>
          <a:p>
            <a:pPr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Conclusion</a:t>
            </a:r>
          </a:p>
          <a:p>
            <a:pPr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/>
              <a:t>Acknowledgement</a:t>
            </a:r>
            <a:endParaRPr lang="en-US" sz="2800" b="1" dirty="0" smtClean="0"/>
          </a:p>
          <a:p>
            <a:pPr>
              <a:spcAft>
                <a:spcPts val="600"/>
              </a:spcAft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110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919" y="1984326"/>
            <a:ext cx="85117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Acknowledge to </a:t>
            </a:r>
            <a:r>
              <a:rPr lang="en-US" sz="2800" b="1" dirty="0" smtClean="0"/>
              <a:t>Amy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Sy</a:t>
            </a:r>
            <a:r>
              <a:rPr lang="en-US" sz="2800" b="1" dirty="0" smtClean="0"/>
              <a:t> </a:t>
            </a:r>
            <a:r>
              <a:rPr lang="en-US" sz="2800" dirty="0" smtClean="0"/>
              <a:t>for the help on ELEGANT tracking!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5201"/>
            <a:ext cx="9144000" cy="701336"/>
          </a:xfrm>
        </p:spPr>
        <p:txBody>
          <a:bodyPr/>
          <a:lstStyle/>
          <a:p>
            <a:r>
              <a:rPr lang="en-US" dirty="0"/>
              <a:t>Kicker Requirements for the </a:t>
            </a:r>
            <a:r>
              <a:rPr lang="en-US" dirty="0" smtClean="0"/>
              <a:t>JLEIC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55329"/>
            <a:ext cx="91673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/>
              <a:t>Electron cooling is essential for achieving high </a:t>
            </a:r>
            <a:r>
              <a:rPr lang="en-US" sz="2000" dirty="0" smtClean="0"/>
              <a:t>luminosity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/>
              <a:t>High energy bunched electron cooling is part of multi-phased cooling scheme </a:t>
            </a:r>
            <a:r>
              <a:rPr lang="en-US" sz="2000" dirty="0" smtClean="0"/>
              <a:t> of JLEIC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To </a:t>
            </a:r>
            <a:r>
              <a:rPr lang="en-US" sz="2000" dirty="0"/>
              <a:t>achieve very high current for bunched beam cooling in the future high luminosity upgrade, </a:t>
            </a:r>
            <a:r>
              <a:rPr lang="en-US" sz="2000" dirty="0" smtClean="0"/>
              <a:t>a </a:t>
            </a:r>
            <a:r>
              <a:rPr lang="en-US" sz="2000" dirty="0"/>
              <a:t>circulator ring </a:t>
            </a:r>
            <a:r>
              <a:rPr lang="en-US" sz="2000" dirty="0" smtClean="0"/>
              <a:t>was adopted to </a:t>
            </a:r>
            <a:r>
              <a:rPr lang="en-US" sz="2000" dirty="0"/>
              <a:t>reuse the electron bunches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 smtClean="0"/>
              <a:t>Electrons </a:t>
            </a:r>
            <a:r>
              <a:rPr lang="en-US" sz="2000" dirty="0"/>
              <a:t>circulate </a:t>
            </a:r>
            <a:r>
              <a:rPr lang="en-US" sz="2000" dirty="0" smtClean="0"/>
              <a:t>10 to 30 turns </a:t>
            </a:r>
            <a:r>
              <a:rPr lang="en-US" sz="2000" dirty="0"/>
              <a:t>in </a:t>
            </a:r>
            <a:r>
              <a:rPr lang="en-US" sz="2000" dirty="0" smtClean="0"/>
              <a:t>the circulator ring, beam current and bunch repetition frequency in the ERL can be reduced by a factor of 10 to 30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dirty="0"/>
              <a:t>One or two ultra-fast kickers </a:t>
            </a:r>
            <a:r>
              <a:rPr lang="en-US" sz="2000" dirty="0" smtClean="0"/>
              <a:t>are </a:t>
            </a:r>
            <a:r>
              <a:rPr lang="en-US" sz="2000" dirty="0"/>
              <a:t>required for this circulator ring</a:t>
            </a:r>
          </a:p>
          <a:p>
            <a:pPr algn="just"/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384107" y="3651333"/>
            <a:ext cx="4399133" cy="2491020"/>
            <a:chOff x="184541" y="3772576"/>
            <a:chExt cx="4399133" cy="2491020"/>
          </a:xfrm>
        </p:grpSpPr>
        <p:pic>
          <p:nvPicPr>
            <p:cNvPr id="138" name="Picture 1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41" y="3772576"/>
              <a:ext cx="4399133" cy="2491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5" name="Oval 134"/>
            <p:cNvSpPr/>
            <p:nvPr/>
          </p:nvSpPr>
          <p:spPr>
            <a:xfrm>
              <a:off x="3032984" y="4884147"/>
              <a:ext cx="1159583" cy="54896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0746" y="4896843"/>
              <a:ext cx="1159583" cy="56316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55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960663" y="888363"/>
            <a:ext cx="7239719" cy="1677144"/>
            <a:chOff x="962986" y="3431371"/>
            <a:chExt cx="7239719" cy="2539123"/>
          </a:xfrm>
        </p:grpSpPr>
        <p:grpSp>
          <p:nvGrpSpPr>
            <p:cNvPr id="72" name="Group 71"/>
            <p:cNvGrpSpPr/>
            <p:nvPr/>
          </p:nvGrpSpPr>
          <p:grpSpPr>
            <a:xfrm>
              <a:off x="962986" y="3616720"/>
              <a:ext cx="7239719" cy="2353774"/>
              <a:chOff x="4861158" y="4048963"/>
              <a:chExt cx="3879383" cy="821014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861158" y="4048963"/>
                <a:ext cx="3879383" cy="821014"/>
                <a:chOff x="757979" y="1364632"/>
                <a:chExt cx="7574277" cy="2872364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7979" y="2153302"/>
                  <a:ext cx="7574277" cy="0"/>
                </a:xfrm>
                <a:prstGeom prst="line">
                  <a:avLst/>
                </a:prstGeom>
                <a:ln w="12700">
                  <a:prstDash val="dash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/>
                <p:cNvSpPr/>
                <p:nvPr/>
              </p:nvSpPr>
              <p:spPr>
                <a:xfrm>
                  <a:off x="961972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630344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298716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67088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635460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303832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972204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640576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308948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917400" y="1364632"/>
                  <a:ext cx="4414856" cy="753428"/>
                </a:xfrm>
                <a:prstGeom prst="line">
                  <a:avLst/>
                </a:prstGeom>
                <a:ln w="12700">
                  <a:prstDash val="dash"/>
                  <a:tailEnd type="stealth" w="lg" len="lg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Oval 88"/>
                <p:cNvSpPr/>
                <p:nvPr/>
              </p:nvSpPr>
              <p:spPr>
                <a:xfrm>
                  <a:off x="7645692" y="207329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773219" y="4008644"/>
                  <a:ext cx="267462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447839" y="2781824"/>
                  <a:ext cx="114300" cy="122682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562139" y="2781824"/>
                  <a:ext cx="4572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4019339" y="2781824"/>
                  <a:ext cx="121920" cy="122682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4141259" y="4008644"/>
                  <a:ext cx="272796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flipV="1">
                  <a:off x="6863020" y="2781824"/>
                  <a:ext cx="114300" cy="122682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77320" y="2781824"/>
                  <a:ext cx="4572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34520" y="2781824"/>
                  <a:ext cx="121920" cy="122682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97"/>
                <p:cNvSpPr txBox="1"/>
                <p:nvPr/>
              </p:nvSpPr>
              <p:spPr>
                <a:xfrm>
                  <a:off x="773219" y="2395495"/>
                  <a:ext cx="416785" cy="10296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400" dirty="0">
                    <a:latin typeface="Minion Pro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977320" y="1490362"/>
                  <a:ext cx="281940" cy="16002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112110" y="3207354"/>
                  <a:ext cx="416785" cy="10296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400" dirty="0">
                    <a:latin typeface="Minion Pro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6240096" y="4670491"/>
                <a:ext cx="478501" cy="185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/>
                  <a:t>~</a:t>
                </a:r>
                <a:r>
                  <a:rPr lang="en-US" altLang="zh-CN" sz="2000" b="1" dirty="0" smtClean="0"/>
                  <a:t>ns</a:t>
                </a:r>
                <a:endParaRPr lang="en-US" sz="20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961962" y="4644998"/>
                <a:ext cx="820827" cy="185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~10 of ns</a:t>
                </a:r>
                <a:endParaRPr lang="en-US" sz="2000" b="1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570410" y="3431371"/>
              <a:ext cx="4227956" cy="2167269"/>
              <a:chOff x="2570410" y="3431371"/>
              <a:chExt cx="4227956" cy="2167269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2570410" y="5198530"/>
                <a:ext cx="12777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Few kV</a:t>
                </a:r>
                <a:endParaRPr lang="en-US" sz="20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441224" y="3431371"/>
                <a:ext cx="13571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Few </a:t>
                </a:r>
                <a:r>
                  <a:rPr lang="en-US" sz="2000" b="1" dirty="0" err="1" smtClean="0"/>
                  <a:t>mrad</a:t>
                </a:r>
                <a:endParaRPr lang="en-US" sz="2000" b="1" dirty="0"/>
              </a:p>
            </p:txBody>
          </p:sp>
        </p:grpSp>
      </p:grpSp>
      <p:sp>
        <p:nvSpPr>
          <p:cNvPr id="104" name="Rectangle 103"/>
          <p:cNvSpPr/>
          <p:nvPr/>
        </p:nvSpPr>
        <p:spPr>
          <a:xfrm>
            <a:off x="640164" y="2565507"/>
            <a:ext cx="80780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Pulsed power supplies, especially with these characteristics are beyond state of the art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An alternative driving method is summing simple </a:t>
            </a:r>
            <a:r>
              <a:rPr lang="en-US" sz="2400" dirty="0" smtClean="0"/>
              <a:t>cosine </a:t>
            </a:r>
            <a:r>
              <a:rPr lang="en-US" sz="2400" dirty="0"/>
              <a:t>waves at sub-frequencies of the final beam repetition </a:t>
            </a:r>
            <a:r>
              <a:rPr lang="en-US" sz="2400" dirty="0" smtClean="0"/>
              <a:t>frequency to </a:t>
            </a:r>
            <a:r>
              <a:rPr lang="en-US" sz="2400" dirty="0"/>
              <a:t>generate a continuous waveform.</a:t>
            </a: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9" r="1981"/>
          <a:stretch/>
        </p:blipFill>
        <p:spPr bwMode="auto">
          <a:xfrm>
            <a:off x="2254982" y="4504498"/>
            <a:ext cx="4926822" cy="186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9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7" y="68095"/>
            <a:ext cx="8949445" cy="701336"/>
          </a:xfrm>
        </p:spPr>
        <p:txBody>
          <a:bodyPr/>
          <a:lstStyle/>
          <a:p>
            <a:r>
              <a:rPr lang="en-US" sz="3600" dirty="0" smtClean="0"/>
              <a:t>Kick Waveforms to Kick Every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Bunch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559614"/>
              </p:ext>
            </p:extLst>
          </p:nvPr>
        </p:nvGraphicFramePr>
        <p:xfrm>
          <a:off x="57257" y="996564"/>
          <a:ext cx="4573053" cy="241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861887"/>
              </p:ext>
            </p:extLst>
          </p:nvPr>
        </p:nvGraphicFramePr>
        <p:xfrm>
          <a:off x="4630310" y="967760"/>
          <a:ext cx="4412748" cy="24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34679"/>
              </p:ext>
            </p:extLst>
          </p:nvPr>
        </p:nvGraphicFramePr>
        <p:xfrm>
          <a:off x="307971" y="3749189"/>
          <a:ext cx="4410973" cy="26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298802"/>
              </p:ext>
            </p:extLst>
          </p:nvPr>
        </p:nvGraphicFramePr>
        <p:xfrm>
          <a:off x="4630311" y="3785360"/>
          <a:ext cx="4412747" cy="263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88471" y="1948749"/>
            <a:ext cx="279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Harmonics+DC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offset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198" y="1948749"/>
            <a:ext cx="279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Harmonics+DC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offset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601200" cy="701336"/>
          </a:xfrm>
        </p:spPr>
        <p:txBody>
          <a:bodyPr/>
          <a:lstStyle/>
          <a:p>
            <a:r>
              <a:rPr lang="en-US" dirty="0" smtClean="0"/>
              <a:t>One Kicker Scheme Tracking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997452"/>
              </p:ext>
            </p:extLst>
          </p:nvPr>
        </p:nvGraphicFramePr>
        <p:xfrm>
          <a:off x="4986734" y="2947592"/>
          <a:ext cx="353970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853"/>
                <a:gridCol w="17698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P [MeV/c]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ε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ε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[nm]</a:t>
                      </a:r>
                      <a:endParaRPr lang="en-US" sz="2000" baseline="-25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β</a:t>
                      </a:r>
                      <a:r>
                        <a:rPr lang="en-US" sz="2000" baseline="-25000" dirty="0" smtClean="0">
                          <a:latin typeface="+mn-lt"/>
                        </a:rPr>
                        <a:t>x</a:t>
                      </a:r>
                      <a:r>
                        <a:rPr lang="en-US" sz="2000" dirty="0" smtClean="0">
                          <a:latin typeface="+mn-lt"/>
                        </a:rPr>
                        <a:t>,</a:t>
                      </a:r>
                      <a:r>
                        <a:rPr lang="el-GR" sz="2000" dirty="0" smtClean="0">
                          <a:latin typeface="+mn-lt"/>
                        </a:rPr>
                        <a:t> β</a:t>
                      </a:r>
                      <a:r>
                        <a:rPr lang="en-US" sz="2000" baseline="-25000" dirty="0" smtClean="0">
                          <a:latin typeface="+mn-lt"/>
                        </a:rPr>
                        <a:t>y </a:t>
                      </a:r>
                      <a:r>
                        <a:rPr lang="en-US" sz="2000" baseline="0" dirty="0" smtClean="0">
                          <a:latin typeface="+mn-lt"/>
                        </a:rPr>
                        <a:t>[m]</a:t>
                      </a:r>
                      <a:endParaRPr lang="en-US" sz="20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σ</a:t>
                      </a:r>
                      <a:r>
                        <a:rPr lang="en-US" sz="2000" baseline="-25000" dirty="0" smtClean="0">
                          <a:latin typeface="+mn-lt"/>
                        </a:rPr>
                        <a:t>s</a:t>
                      </a:r>
                      <a:r>
                        <a:rPr lang="en-US" sz="2000" dirty="0" smtClean="0">
                          <a:latin typeface="+mn-lt"/>
                        </a:rPr>
                        <a:t> [cm]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+mn-lt"/>
                        </a:rPr>
                        <a:t>σ</a:t>
                      </a:r>
                      <a:r>
                        <a:rPr lang="el-GR" sz="2000" baseline="-25000" dirty="0" smtClean="0">
                          <a:latin typeface="+mn-lt"/>
                        </a:rPr>
                        <a:t>Δ</a:t>
                      </a:r>
                      <a:r>
                        <a:rPr lang="en-US" sz="2000" baseline="-25000" dirty="0" smtClean="0">
                          <a:latin typeface="+mn-lt"/>
                        </a:rPr>
                        <a:t>p/p</a:t>
                      </a:r>
                      <a:endParaRPr lang="en-US" sz="20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3e-4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f [MHz]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476.3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+mn-lt"/>
                        </a:rPr>
                        <a:t>V</a:t>
                      </a:r>
                      <a:r>
                        <a:rPr lang="en-US" sz="2000" baseline="-25000" dirty="0" err="1" smtClean="0">
                          <a:latin typeface="+mn-lt"/>
                        </a:rPr>
                        <a:t>kick</a:t>
                      </a:r>
                      <a:r>
                        <a:rPr lang="en-US" sz="2000" baseline="-25000" dirty="0" smtClean="0">
                          <a:latin typeface="+mn-lt"/>
                        </a:rPr>
                        <a:t> </a:t>
                      </a:r>
                      <a:r>
                        <a:rPr lang="en-US" sz="2000" baseline="0" dirty="0" smtClean="0">
                          <a:latin typeface="+mn-lt"/>
                        </a:rPr>
                        <a:t>[kV]</a:t>
                      </a:r>
                      <a:endParaRPr lang="en-US" sz="2000" baseline="-25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85253" y="3395868"/>
            <a:ext cx="4235004" cy="1905291"/>
            <a:chOff x="185253" y="3395868"/>
            <a:chExt cx="4235004" cy="1905291"/>
          </a:xfrm>
        </p:grpSpPr>
        <p:grpSp>
          <p:nvGrpSpPr>
            <p:cNvPr id="22" name="Group 21"/>
            <p:cNvGrpSpPr/>
            <p:nvPr/>
          </p:nvGrpSpPr>
          <p:grpSpPr>
            <a:xfrm>
              <a:off x="185253" y="3395868"/>
              <a:ext cx="4235004" cy="1905291"/>
              <a:chOff x="195898" y="1949824"/>
              <a:chExt cx="4235004" cy="190529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5898" y="3432593"/>
                <a:ext cx="18371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Incoming bunch</a:t>
                </a:r>
                <a:endParaRPr lang="en-US" sz="2000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988359" y="1949824"/>
                <a:ext cx="3442543" cy="1905291"/>
                <a:chOff x="988359" y="1949824"/>
                <a:chExt cx="3442543" cy="1905291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988359" y="1949824"/>
                  <a:ext cx="2971800" cy="1555376"/>
                  <a:chOff x="988359" y="1447800"/>
                  <a:chExt cx="2971800" cy="2057400"/>
                </a:xfrm>
              </p:grpSpPr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988359" y="1447800"/>
                    <a:ext cx="2971800" cy="1676400"/>
                  </a:xfrm>
                  <a:prstGeom prst="roundRect">
                    <a:avLst>
                      <a:gd name="adj" fmla="val 50000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Arrow Connector 6"/>
                  <p:cNvCxnSpPr/>
                  <p:nvPr/>
                </p:nvCxnSpPr>
                <p:spPr>
                  <a:xfrm flipV="1">
                    <a:off x="2009215" y="3124200"/>
                    <a:ext cx="438150" cy="381000"/>
                  </a:xfrm>
                  <a:prstGeom prst="straightConnector1">
                    <a:avLst/>
                  </a:prstGeom>
                  <a:ln w="31750">
                    <a:solidFill>
                      <a:srgbClr val="0070C0"/>
                    </a:solidFill>
                    <a:prstDash val="sysDot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2380690" y="3135406"/>
                    <a:ext cx="604557" cy="1"/>
                  </a:xfrm>
                  <a:prstGeom prst="straightConnector1">
                    <a:avLst/>
                  </a:prstGeom>
                  <a:ln w="31750">
                    <a:solidFill>
                      <a:srgbClr val="0070C0"/>
                    </a:solidFill>
                    <a:prstDash val="sysDot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/>
                  <p:cNvCxnSpPr/>
                  <p:nvPr/>
                </p:nvCxnSpPr>
                <p:spPr>
                  <a:xfrm>
                    <a:off x="2443604" y="2819400"/>
                    <a:ext cx="0" cy="609600"/>
                  </a:xfrm>
                  <a:prstGeom prst="line">
                    <a:avLst/>
                  </a:prstGeom>
                  <a:ln w="317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1961590" y="3135406"/>
                    <a:ext cx="419100" cy="0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prstDash val="sysDot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2447365" y="3124200"/>
                    <a:ext cx="419100" cy="381000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prstDash val="sysDot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98541" y="3455005"/>
                  <a:ext cx="1832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FF0000"/>
                      </a:solidFill>
                    </a:rPr>
                    <a:t>Outgoing bunch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69434" y="2583495"/>
                  <a:ext cx="85725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kicker</a:t>
                  </a:r>
                  <a:endParaRPr lang="en-US" sz="2000" dirty="0"/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974602" y="4229594"/>
              <a:ext cx="1445655" cy="752591"/>
              <a:chOff x="2974602" y="4229594"/>
              <a:chExt cx="1445655" cy="752591"/>
            </a:xfrm>
          </p:grpSpPr>
          <p:sp>
            <p:nvSpPr>
              <p:cNvPr id="23" name="4-Point Star 22"/>
              <p:cNvSpPr/>
              <p:nvPr/>
            </p:nvSpPr>
            <p:spPr>
              <a:xfrm>
                <a:off x="2974602" y="4344237"/>
                <a:ext cx="416859" cy="637948"/>
              </a:xfrm>
              <a:prstGeom prst="star4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78110" y="4229594"/>
                <a:ext cx="1042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Monitor</a:t>
                </a:r>
                <a:endParaRPr 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61257" y="858871"/>
            <a:ext cx="8673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Transverse effects on kicked and </a:t>
            </a:r>
            <a:r>
              <a:rPr lang="en-US" sz="2000" dirty="0" err="1"/>
              <a:t>unkicked</a:t>
            </a:r>
            <a:r>
              <a:rPr lang="en-US" sz="2000" dirty="0"/>
              <a:t> bunches in a circulator ring simulated using ELEGANT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Circulator ring approximated with 1 turn linear transfer matrix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Kicker waveform generated using a series of zero-length RF deflectors with appropriate frequencies, phases, and </a:t>
            </a:r>
            <a:r>
              <a:rPr lang="en-US" sz="2000" dirty="0" smtClean="0"/>
              <a:t>amplitudes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Monitor was put after the kicker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68110" y="2568533"/>
            <a:ext cx="360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Tracking parameter get from Amy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97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Kicker Tracking Result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3" y="1022834"/>
            <a:ext cx="4207058" cy="25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68" y="1022834"/>
            <a:ext cx="4177726" cy="25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3" y="3608822"/>
            <a:ext cx="4207058" cy="27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69" y="3608823"/>
            <a:ext cx="4177726" cy="270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2929" y="1277471"/>
            <a:ext cx="116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Flat-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9071" y="1249688"/>
            <a:ext cx="171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Zero-Gradient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8459" y="3768770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Equal-Amplitude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8570" y="3768770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Lease-Modes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5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Growth During Recirculate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65446"/>
              </p:ext>
            </p:extLst>
          </p:nvPr>
        </p:nvGraphicFramePr>
        <p:xfrm>
          <a:off x="461682" y="1111620"/>
          <a:ext cx="8157883" cy="453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50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Kicker Scheme Tracking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8057" y="1067659"/>
            <a:ext cx="6236732" cy="3058431"/>
            <a:chOff x="1016239" y="2228788"/>
            <a:chExt cx="6236732" cy="3058431"/>
          </a:xfrm>
        </p:grpSpPr>
        <p:grpSp>
          <p:nvGrpSpPr>
            <p:cNvPr id="6" name="Group 5"/>
            <p:cNvGrpSpPr/>
            <p:nvPr/>
          </p:nvGrpSpPr>
          <p:grpSpPr>
            <a:xfrm>
              <a:off x="1016239" y="2228788"/>
              <a:ext cx="6236732" cy="2633942"/>
              <a:chOff x="687951" y="3395868"/>
              <a:chExt cx="3881759" cy="164968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87951" y="3395868"/>
                <a:ext cx="3881759" cy="1649684"/>
                <a:chOff x="698596" y="1949824"/>
                <a:chExt cx="3881759" cy="1649684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397013" y="3254847"/>
                  <a:ext cx="1183342" cy="250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>
                      <a:solidFill>
                        <a:srgbClr val="0070C0"/>
                      </a:solidFill>
                    </a:rPr>
                    <a:t>Incoming bunch</a:t>
                  </a:r>
                  <a:endParaRPr lang="en-US" sz="2000" dirty="0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698596" y="1949824"/>
                  <a:ext cx="3261563" cy="1649684"/>
                  <a:chOff x="698596" y="1949824"/>
                  <a:chExt cx="3261563" cy="1649684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988359" y="1949824"/>
                    <a:ext cx="2971800" cy="1479244"/>
                    <a:chOff x="988359" y="1447800"/>
                    <a:chExt cx="2971800" cy="1956695"/>
                  </a:xfrm>
                </p:grpSpPr>
                <p:sp>
                  <p:nvSpPr>
                    <p:cNvPr id="22" name="Rounded Rectangle 21"/>
                    <p:cNvSpPr/>
                    <p:nvPr/>
                  </p:nvSpPr>
                  <p:spPr>
                    <a:xfrm>
                      <a:off x="988359" y="1447800"/>
                      <a:ext cx="2971800" cy="1676400"/>
                    </a:xfrm>
                    <a:prstGeom prst="roundRect">
                      <a:avLst>
                        <a:gd name="adj" fmla="val 50000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3" name="Straight Arrow Connector 22"/>
                    <p:cNvCxnSpPr/>
                    <p:nvPr/>
                  </p:nvCxnSpPr>
                  <p:spPr>
                    <a:xfrm flipV="1">
                      <a:off x="2971005" y="3124200"/>
                      <a:ext cx="219075" cy="215581"/>
                    </a:xfrm>
                    <a:prstGeom prst="straightConnector1">
                      <a:avLst/>
                    </a:prstGeom>
                    <a:ln w="31750">
                      <a:solidFill>
                        <a:srgbClr val="0070C0"/>
                      </a:solidFill>
                      <a:prstDash val="sysDot"/>
                      <a:tailEnd type="triangle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Arrow Connector 23"/>
                    <p:cNvCxnSpPr/>
                    <p:nvPr/>
                  </p:nvCxnSpPr>
                  <p:spPr>
                    <a:xfrm flipV="1">
                      <a:off x="3190080" y="3099695"/>
                      <a:ext cx="302278" cy="24505"/>
                    </a:xfrm>
                    <a:prstGeom prst="straightConnector1">
                      <a:avLst/>
                    </a:prstGeom>
                    <a:ln w="31750">
                      <a:solidFill>
                        <a:srgbClr val="0070C0"/>
                      </a:solidFill>
                      <a:prstDash val="sysDot"/>
                      <a:tailEnd type="triangle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24"/>
                    <p:cNvCxnSpPr/>
                    <p:nvPr/>
                  </p:nvCxnSpPr>
                  <p:spPr>
                    <a:xfrm>
                      <a:off x="1872441" y="2794895"/>
                      <a:ext cx="0" cy="609600"/>
                    </a:xfrm>
                    <a:prstGeom prst="line">
                      <a:avLst/>
                    </a:prstGeom>
                    <a:ln w="317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>
                      <a:off x="1558078" y="3124200"/>
                      <a:ext cx="276337" cy="0"/>
                    </a:xfrm>
                    <a:prstGeom prst="straightConnector1">
                      <a:avLst/>
                    </a:prstGeom>
                    <a:ln w="31750">
                      <a:solidFill>
                        <a:srgbClr val="FF0000"/>
                      </a:solidFill>
                      <a:prstDash val="sysDot"/>
                      <a:tailEnd type="triangle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>
                      <a:off x="1878792" y="3149281"/>
                      <a:ext cx="209550" cy="190500"/>
                    </a:xfrm>
                    <a:prstGeom prst="straightConnector1">
                      <a:avLst/>
                    </a:prstGeom>
                    <a:ln w="31750">
                      <a:solidFill>
                        <a:srgbClr val="FF0000"/>
                      </a:solidFill>
                      <a:prstDash val="sysDot"/>
                      <a:tailEnd type="triangle" w="lg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Rectangle 19"/>
                  <p:cNvSpPr/>
                  <p:nvPr/>
                </p:nvSpPr>
                <p:spPr>
                  <a:xfrm>
                    <a:off x="698596" y="3348912"/>
                    <a:ext cx="1192516" cy="25059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Outgoing bunch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760492" y="2738413"/>
                    <a:ext cx="773728" cy="2505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b="1" dirty="0" smtClean="0"/>
                      <a:t>Kicker 1</a:t>
                    </a:r>
                    <a:endParaRPr lang="en-US" sz="2000" b="1" dirty="0"/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3337599" y="4275604"/>
                <a:ext cx="931713" cy="637948"/>
                <a:chOff x="3337599" y="4275604"/>
                <a:chExt cx="931713" cy="637948"/>
              </a:xfrm>
            </p:grpSpPr>
            <p:sp>
              <p:nvSpPr>
                <p:cNvPr id="15" name="4-Point Star 14"/>
                <p:cNvSpPr/>
                <p:nvPr/>
              </p:nvSpPr>
              <p:spPr>
                <a:xfrm>
                  <a:off x="3337599" y="4275604"/>
                  <a:ext cx="416859" cy="637948"/>
                </a:xfrm>
                <a:prstGeom prst="star4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523575" y="4424373"/>
                  <a:ext cx="745737" cy="231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Monitor 1</a:t>
                  </a:r>
                  <a:endParaRPr lang="en-US" dirty="0"/>
                </a:p>
              </p:txBody>
            </p: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5019247" y="3926861"/>
              <a:ext cx="0" cy="735813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388010" y="3470824"/>
              <a:ext cx="12032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Kicker 2</a:t>
              </a:r>
              <a:endParaRPr lang="en-US" sz="20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591248" y="4236461"/>
              <a:ext cx="555812" cy="0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907032" y="3839159"/>
              <a:ext cx="218130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accent6"/>
                  </a:solidFill>
                </a:rPr>
                <a:t>Recirculating </a:t>
              </a:r>
              <a:r>
                <a:rPr lang="en-US" sz="2000" dirty="0">
                  <a:solidFill>
                    <a:schemeClr val="accent6"/>
                  </a:solidFill>
                </a:rPr>
                <a:t>bunch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865555" y="3884366"/>
              <a:ext cx="0" cy="735812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87490" y="4640888"/>
              <a:ext cx="4024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                   </a:t>
              </a:r>
              <a:r>
                <a:rPr lang="en-US" b="1" dirty="0" smtClean="0"/>
                <a:t>Pi </a:t>
              </a:r>
              <a:r>
                <a:rPr lang="en-US" b="1" dirty="0" smtClean="0"/>
                <a:t>Matrix</a:t>
              </a:r>
            </a:p>
            <a:p>
              <a:r>
                <a:rPr lang="en-US" dirty="0" smtClean="0"/>
                <a:t>(180 degree phase advance in x-x’ plane)</a:t>
              </a:r>
              <a:endParaRPr lang="en-US" dirty="0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1097287" y="2472276"/>
            <a:ext cx="0" cy="1633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49624" y="2308698"/>
            <a:ext cx="1574763" cy="1473516"/>
            <a:chOff x="349624" y="2308698"/>
            <a:chExt cx="1574763" cy="147351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49624" y="3351358"/>
              <a:ext cx="14953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97287" y="3365276"/>
              <a:ext cx="0" cy="416938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32012" y="3726145"/>
              <a:ext cx="465275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04824" y="3051721"/>
              <a:ext cx="419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97287" y="2308698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x’</a:t>
              </a:r>
              <a:endParaRPr lang="en-US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8167770" y="2715648"/>
            <a:ext cx="0" cy="1633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7420107" y="2552070"/>
            <a:ext cx="1574763" cy="1112355"/>
            <a:chOff x="349624" y="2308698"/>
            <a:chExt cx="1574763" cy="111235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49624" y="3351358"/>
              <a:ext cx="14953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089245" y="2913435"/>
              <a:ext cx="0" cy="416938"/>
            </a:xfrm>
            <a:prstGeom prst="straightConnector1">
              <a:avLst/>
            </a:prstGeom>
            <a:ln w="12700"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504824" y="3051721"/>
              <a:ext cx="419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97287" y="2308698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x’</a:t>
              </a:r>
              <a:endParaRPr lang="en-US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8054788" y="3078140"/>
            <a:ext cx="228599" cy="786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82988" y="3295095"/>
            <a:ext cx="260918" cy="6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8614" y="3575055"/>
            <a:ext cx="117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56527" y="2966637"/>
            <a:ext cx="86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mrad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156465" y="4240235"/>
            <a:ext cx="5781305" cy="1817770"/>
            <a:chOff x="1282410" y="4240235"/>
            <a:chExt cx="5781305" cy="1817770"/>
          </a:xfrm>
        </p:grpSpPr>
        <p:grpSp>
          <p:nvGrpSpPr>
            <p:cNvPr id="82" name="Group 81"/>
            <p:cNvGrpSpPr/>
            <p:nvPr/>
          </p:nvGrpSpPr>
          <p:grpSpPr>
            <a:xfrm>
              <a:off x="2048018" y="4240235"/>
              <a:ext cx="2137965" cy="369618"/>
              <a:chOff x="2048018" y="4240235"/>
              <a:chExt cx="2137965" cy="36961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048018" y="4240235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x’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44223" y="4240521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x’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282410" y="4348752"/>
              <a:ext cx="5781305" cy="1709253"/>
              <a:chOff x="1215175" y="4348752"/>
              <a:chExt cx="5781305" cy="1709253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1215175" y="4386241"/>
                <a:ext cx="1796205" cy="1633104"/>
                <a:chOff x="700608" y="4386241"/>
                <a:chExt cx="1796205" cy="1633104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700608" y="5256001"/>
                  <a:ext cx="149532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1448272" y="4386241"/>
                  <a:ext cx="0" cy="1633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 flipV="1">
                  <a:off x="1131385" y="5345206"/>
                  <a:ext cx="188809" cy="7732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439046" y="5384566"/>
                  <a:ext cx="10577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~0 </a:t>
                  </a:r>
                  <a:r>
                    <a:rPr lang="en-US" dirty="0" err="1" smtClean="0">
                      <a:solidFill>
                        <a:schemeClr val="accent6"/>
                      </a:solidFill>
                    </a:rPr>
                    <a:t>mrad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1225789" y="5360325"/>
                  <a:ext cx="0" cy="208907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056806" y="4393202"/>
                <a:ext cx="1495327" cy="1633104"/>
                <a:chOff x="700608" y="4386241"/>
                <a:chExt cx="1495327" cy="1633104"/>
              </a:xfrm>
            </p:grpSpPr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700608" y="5256001"/>
                  <a:ext cx="149532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1448272" y="4386241"/>
                  <a:ext cx="0" cy="1633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 flipV="1">
                  <a:off x="1591669" y="4898209"/>
                  <a:ext cx="188809" cy="7732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39680" y="4424901"/>
                <a:ext cx="2156800" cy="1633104"/>
                <a:chOff x="700608" y="4386241"/>
                <a:chExt cx="2156800" cy="1633104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700608" y="5256001"/>
                  <a:ext cx="149532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 flipV="1">
                  <a:off x="1448272" y="4386241"/>
                  <a:ext cx="0" cy="163310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/>
                <p:cNvSpPr/>
                <p:nvPr/>
              </p:nvSpPr>
              <p:spPr>
                <a:xfrm flipV="1">
                  <a:off x="1576203" y="4852140"/>
                  <a:ext cx="188809" cy="7732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784261" y="4744794"/>
                  <a:ext cx="10731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/>
                      </a:solidFill>
                    </a:rPr>
                    <a:t>~0 </a:t>
                  </a:r>
                  <a:r>
                    <a:rPr lang="en-US" dirty="0" err="1" smtClean="0">
                      <a:solidFill>
                        <a:schemeClr val="accent6"/>
                      </a:solidFill>
                    </a:rPr>
                    <a:t>mrad</a:t>
                  </a:r>
                  <a:endParaRPr lang="en-US" dirty="0">
                    <a:solidFill>
                      <a:schemeClr val="accent6"/>
                    </a:solidFill>
                  </a:endParaRPr>
                </a:p>
              </p:txBody>
            </p:sp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1652294" y="4888939"/>
                  <a:ext cx="0" cy="208907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Box 74"/>
              <p:cNvSpPr txBox="1"/>
              <p:nvPr/>
            </p:nvSpPr>
            <p:spPr>
              <a:xfrm>
                <a:off x="2435535" y="4905170"/>
                <a:ext cx="419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163703" y="4925329"/>
                <a:ext cx="419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638800" y="4348752"/>
                <a:ext cx="3417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x’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330786" y="5053194"/>
                <a:ext cx="419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</p:grpSp>
      <p:sp>
        <p:nvSpPr>
          <p:cNvPr id="84" name="4-Point Star 83"/>
          <p:cNvSpPr/>
          <p:nvPr/>
        </p:nvSpPr>
        <p:spPr>
          <a:xfrm>
            <a:off x="3866044" y="2542436"/>
            <a:ext cx="669758" cy="101857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4-Point Star 84"/>
          <p:cNvSpPr/>
          <p:nvPr/>
        </p:nvSpPr>
        <p:spPr>
          <a:xfrm>
            <a:off x="4931007" y="2566047"/>
            <a:ext cx="669758" cy="1018570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663396" y="3226351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2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745759" y="3223926"/>
            <a:ext cx="119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 3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798504" y="6035715"/>
            <a:ext cx="2181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Recirculating </a:t>
            </a:r>
            <a:r>
              <a:rPr lang="en-US" sz="2000" dirty="0">
                <a:solidFill>
                  <a:schemeClr val="accent6"/>
                </a:solidFill>
              </a:rPr>
              <a:t>bunch</a:t>
            </a:r>
          </a:p>
        </p:txBody>
      </p:sp>
    </p:spTree>
    <p:extLst>
      <p:ext uri="{BB962C8B-B14F-4D97-AF65-F5344CB8AC3E}">
        <p14:creationId xmlns:p14="http://schemas.microsoft.com/office/powerpoint/2010/main" val="1417590260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45408</TotalTime>
  <Words>851</Words>
  <Application>Microsoft Office PowerPoint</Application>
  <PresentationFormat>On-screen Show (4:3)</PresentationFormat>
  <Paragraphs>253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JLabPowerpointMain</vt:lpstr>
      <vt:lpstr>Progress Report on the Ultra-fast Harmonic Kicker Cavity Design and Beam Dynamic Simulation</vt:lpstr>
      <vt:lpstr>Outline</vt:lpstr>
      <vt:lpstr>Kicker Requirements for the JLEIC</vt:lpstr>
      <vt:lpstr>Challenges and Solutions</vt:lpstr>
      <vt:lpstr>Kick Waveforms to Kick Every 10th Bunch</vt:lpstr>
      <vt:lpstr>One Kicker Scheme Tracking</vt:lpstr>
      <vt:lpstr>One Kicker Tracking Result</vt:lpstr>
      <vt:lpstr>Emittance Growth During Recirculate</vt:lpstr>
      <vt:lpstr>Two Kicker Scheme Tracking</vt:lpstr>
      <vt:lpstr>Two Kicker Tracking Result</vt:lpstr>
      <vt:lpstr>PowerPoint Presentation</vt:lpstr>
      <vt:lpstr>PowerPoint Presentation</vt:lpstr>
      <vt:lpstr>Kicker Cavity Model </vt:lpstr>
      <vt:lpstr>Multi-Cavity Kick-Drift Model</vt:lpstr>
      <vt:lpstr> </vt:lpstr>
      <vt:lpstr> </vt:lpstr>
      <vt:lpstr>Emittance Growth During Recirculate</vt:lpstr>
      <vt:lpstr>Half-Scale Prototype Cavity</vt:lpstr>
      <vt:lpstr>Conclusions</vt:lpstr>
      <vt:lpstr>Acknowledgement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Yulu Huang</cp:lastModifiedBy>
  <cp:revision>576</cp:revision>
  <cp:lastPrinted>2015-06-05T16:09:47Z</cp:lastPrinted>
  <dcterms:created xsi:type="dcterms:W3CDTF">2013-08-22T19:51:08Z</dcterms:created>
  <dcterms:modified xsi:type="dcterms:W3CDTF">2016-03-17T18:16:40Z</dcterms:modified>
</cp:coreProperties>
</file>